
<file path=[Content_Types].xml><?xml version="1.0" encoding="utf-8"?>
<Types xmlns="http://schemas.openxmlformats.org/package/2006/content-types">
  <Default Extension="jpg" ContentType="image/jpeg"/>
  <Default Extension="rels" ContentType="application/vnd.openxmlformats-package.relationships+xml"/>
  <Default Extension="png" ContentType="image/png"/>
  <Default Extension="xml" ContentType="application/xml"/>
  <Override PartName="/ppt/slideLayouts/slideLayout1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18.xml" ContentType="application/vnd.openxmlformats-officedocument.presentationml.notesSlide+xml"/>
  <Override PartName="/ppt/notesMasters/notesMaster1.xml" ContentType="application/vnd.openxmlformats-officedocument.presentationml.notesMaster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theme/theme3.xml" ContentType="application/vnd.openxmlformats-officedocument.theme+xml"/>
  <Override PartName="/ppt/theme/theme2.xml" ContentType="application/vnd.openxmlformats-officedocument.theme+xml"/>
  <Override PartName="/ppt/theme/theme1.xml" ContentType="application/vnd.openxmlformats-officedocument.theme+xml"/>
  <Override PartName="/ppt/slideMasters/slideMaster1.xml" ContentType="application/vnd.openxmlformats-officedocument.presentationml.slideMaster+xml"/>
  <Override PartName="/ppt/slides/slide16.xml" ContentType="application/vnd.openxmlformats-officedocument.presentationml.slide+xml"/>
  <Override PartName="/ppt/slides/slide21.xml" ContentType="application/vnd.openxmlformats-officedocument.presentationml.slide+xml"/>
  <Override PartName="/ppt/slides/slide2.xml" ContentType="application/vnd.openxmlformats-officedocument.presentationml.slide+xml"/>
  <Override PartName="/ppt/slides/slide26.xml" ContentType="application/vnd.openxmlformats-officedocument.presentationml.slide+xml"/>
  <Override PartName="/ppt/slides/slide25.xml" ContentType="application/vnd.openxmlformats-officedocument.presentationml.slide+xml"/>
  <Override PartName="/ppt/slides/slide6.xml" ContentType="application/vnd.openxmlformats-officedocument.presentationml.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4.xml" ContentType="application/vnd.openxmlformats-officedocument.presentationml.slide+xml"/>
  <Override PartName="/ppt/slides/slide23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.xml" ContentType="application/vnd.openxmlformats-officedocument.presentationml.slide+xml"/>
  <Override PartName="/ppt/slides/slide20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9.xml" ContentType="application/vnd.openxmlformats-officedocument.presentationml.slide+xml"/>
  <Override PartName="/ppt/slides/slide18.xml" ContentType="application/vnd.openxmlformats-officedocument.presentationml.slide+xml"/>
  <Override PartName="/ppt/slides/slide15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27.xml" ContentType="application/vnd.openxmlformats-officedocument.presentationml.slide+xml"/>
  <Override PartName="/ppt/slides/slide19.xml" ContentType="application/vnd.openxmlformats-officedocument.presentationml.slide+xml"/>
  <Override PartName="/ppt/slides/slide4.xml" ContentType="application/vnd.openxmlformats-officedocument.presentationml.slide+xml"/>
  <Override PartName="/ppt/slides/slide14.xml" ContentType="application/vnd.openxmlformats-officedocument.presentationml.slide+xml"/>
  <Override PartName="/ppt/slides/slide5.xml" ContentType="application/vnd.openxmlformats-officedocument.presentationml.slide+xml"/>
  <Override PartName="/ppt/slides/slide22.xml" ContentType="application/vnd.openxmlformats-officedocument.presentationml.slide+xml"/>
  <Override PartName="/ppt/tableStyles.xml" ContentType="application/vnd.openxmlformats-officedocument.presentationml.tableStyles+xml"/>
</Types>
</file>

<file path=_rels/.rels><?xml version="1.0" encoding="UTF-8" standalone="yes"?><Relationships xmlns="http://schemas.openxmlformats.org/package/2006/relationships"><Relationship Target="ppt/presentation.xml" Type="http://schemas.openxmlformats.org/officeDocument/2006/relationships/officeDocument" Id="rId1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aveSubsetFonts="1" autoCompressPictures="0" strictFirstAndLastChars="0">
  <p:sldMasterIdLst>
    <p:sldMasterId id="2147483654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</p:sldIdLst>
  <p:sldSz cy="6858000" cx="9144000"/>
  <p:notesSz cy="9144000" cx="6858000"/>
  <p:defaultTextStyle>
    <a:defPPr algn="l" rtl="0" marR="0">
      <a:lnSpc>
        <a:spcPct val="100000"/>
      </a:lnSpc>
      <a:spcBef>
        <a:spcPts val="0"/>
      </a:spcBef>
      <a:spcAft>
        <a:spcPts val="0"/>
      </a:spcAft>
    </a:defPPr>
    <a:lvl1pPr algn="l" rtl="0" marR="0">
      <a:lnSpc>
        <a:spcPct val="100000"/>
      </a:lnSpc>
      <a:spcBef>
        <a:spcPts val="0"/>
      </a:spcBef>
      <a:spcAft>
        <a:spcPts val="0"/>
      </a:spcAft>
      <a:buNone/>
      <a:defRPr strike="noStrike" u="none" b="0" cap="none" baseline="0" sz="1400" i="0">
        <a:solidFill>
          <a:srgbClr val="000000"/>
        </a:solidFill>
        <a:latin typeface="Arial"/>
        <a:ea typeface="Arial"/>
        <a:cs typeface="Arial"/>
        <a:sym typeface="Arial"/>
        <a:rtl val="0"/>
      </a:defRPr>
    </a:lvl1pPr>
    <a:lvl2pPr algn="l" rtl="0" marR="0">
      <a:lnSpc>
        <a:spcPct val="100000"/>
      </a:lnSpc>
      <a:spcBef>
        <a:spcPts val="0"/>
      </a:spcBef>
      <a:spcAft>
        <a:spcPts val="0"/>
      </a:spcAft>
      <a:buNone/>
      <a:defRPr strike="noStrike" u="none" b="0" cap="none" baseline="0" sz="1400" i="0">
        <a:solidFill>
          <a:srgbClr val="000000"/>
        </a:solidFill>
        <a:latin typeface="Arial"/>
        <a:ea typeface="Arial"/>
        <a:cs typeface="Arial"/>
        <a:sym typeface="Arial"/>
        <a:rtl val="0"/>
      </a:defRPr>
    </a:lvl2pPr>
    <a:lvl3pPr algn="l" rtl="0" marR="0">
      <a:lnSpc>
        <a:spcPct val="100000"/>
      </a:lnSpc>
      <a:spcBef>
        <a:spcPts val="0"/>
      </a:spcBef>
      <a:spcAft>
        <a:spcPts val="0"/>
      </a:spcAft>
      <a:buNone/>
      <a:defRPr strike="noStrike" u="none" b="0" cap="none" baseline="0" sz="1400" i="0">
        <a:solidFill>
          <a:srgbClr val="000000"/>
        </a:solidFill>
        <a:latin typeface="Arial"/>
        <a:ea typeface="Arial"/>
        <a:cs typeface="Arial"/>
        <a:sym typeface="Arial"/>
        <a:rtl val="0"/>
      </a:defRPr>
    </a:lvl3pPr>
    <a:lvl4pPr algn="l" rtl="0" marR="0">
      <a:lnSpc>
        <a:spcPct val="100000"/>
      </a:lnSpc>
      <a:spcBef>
        <a:spcPts val="0"/>
      </a:spcBef>
      <a:spcAft>
        <a:spcPts val="0"/>
      </a:spcAft>
      <a:buNone/>
      <a:defRPr strike="noStrike" u="none" b="0" cap="none" baseline="0" sz="1400" i="0">
        <a:solidFill>
          <a:srgbClr val="000000"/>
        </a:solidFill>
        <a:latin typeface="Arial"/>
        <a:ea typeface="Arial"/>
        <a:cs typeface="Arial"/>
        <a:sym typeface="Arial"/>
        <a:rtl val="0"/>
      </a:defRPr>
    </a:lvl4pPr>
    <a:lvl5pPr algn="l" rtl="0" marR="0">
      <a:lnSpc>
        <a:spcPct val="100000"/>
      </a:lnSpc>
      <a:spcBef>
        <a:spcPts val="0"/>
      </a:spcBef>
      <a:spcAft>
        <a:spcPts val="0"/>
      </a:spcAft>
      <a:buNone/>
      <a:defRPr strike="noStrike" u="none" b="0" cap="none" baseline="0" sz="1400" i="0">
        <a:solidFill>
          <a:srgbClr val="000000"/>
        </a:solidFill>
        <a:latin typeface="Arial"/>
        <a:ea typeface="Arial"/>
        <a:cs typeface="Arial"/>
        <a:sym typeface="Arial"/>
        <a:rtl val="0"/>
      </a:defRPr>
    </a:lvl5pPr>
    <a:lvl6pPr algn="l" rtl="0" marR="0">
      <a:lnSpc>
        <a:spcPct val="100000"/>
      </a:lnSpc>
      <a:spcBef>
        <a:spcPts val="0"/>
      </a:spcBef>
      <a:spcAft>
        <a:spcPts val="0"/>
      </a:spcAft>
      <a:buNone/>
      <a:defRPr strike="noStrike" u="none" b="0" cap="none" baseline="0" sz="1400" i="0">
        <a:solidFill>
          <a:srgbClr val="000000"/>
        </a:solidFill>
        <a:latin typeface="Arial"/>
        <a:ea typeface="Arial"/>
        <a:cs typeface="Arial"/>
        <a:sym typeface="Arial"/>
        <a:rtl val="0"/>
      </a:defRPr>
    </a:lvl6pPr>
    <a:lvl7pPr algn="l" rtl="0" marR="0">
      <a:lnSpc>
        <a:spcPct val="100000"/>
      </a:lnSpc>
      <a:spcBef>
        <a:spcPts val="0"/>
      </a:spcBef>
      <a:spcAft>
        <a:spcPts val="0"/>
      </a:spcAft>
      <a:buNone/>
      <a:defRPr strike="noStrike" u="none" b="0" cap="none" baseline="0" sz="1400" i="0">
        <a:solidFill>
          <a:srgbClr val="000000"/>
        </a:solidFill>
        <a:latin typeface="Arial"/>
        <a:ea typeface="Arial"/>
        <a:cs typeface="Arial"/>
        <a:sym typeface="Arial"/>
        <a:rtl val="0"/>
      </a:defRPr>
    </a:lvl7pPr>
    <a:lvl8pPr algn="l" rtl="0" marR="0">
      <a:lnSpc>
        <a:spcPct val="100000"/>
      </a:lnSpc>
      <a:spcBef>
        <a:spcPts val="0"/>
      </a:spcBef>
      <a:spcAft>
        <a:spcPts val="0"/>
      </a:spcAft>
      <a:buNone/>
      <a:defRPr strike="noStrike" u="none" b="0" cap="none" baseline="0" sz="1400" i="0">
        <a:solidFill>
          <a:srgbClr val="000000"/>
        </a:solidFill>
        <a:latin typeface="Arial"/>
        <a:ea typeface="Arial"/>
        <a:cs typeface="Arial"/>
        <a:sym typeface="Arial"/>
        <a:rtl val="0"/>
      </a:defRPr>
    </a:lvl8pPr>
    <a:lvl9pPr algn="l" rtl="0" marR="0">
      <a:lnSpc>
        <a:spcPct val="100000"/>
      </a:lnSpc>
      <a:spcBef>
        <a:spcPts val="0"/>
      </a:spcBef>
      <a:spcAft>
        <a:spcPts val="0"/>
      </a:spcAft>
      <a:buNone/>
      <a:defRPr strike="noStrike" u="none" b="0" cap="none" baseline="0" sz="1400" i="0">
        <a:solidFill>
          <a:srgbClr val="000000"/>
        </a:solidFill>
        <a:latin typeface="Arial"/>
        <a:ea typeface="Arial"/>
        <a:cs typeface="Arial"/>
        <a:sym typeface="Arial"/>
        <a:rtl val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/>
</file>

<file path=ppt/tableStyles.xml><?xml version="1.0" encoding="utf-8"?>
<a:tblStyleLst xmlns:a="http://schemas.openxmlformats.org/drawingml/2006/main" xmlns:r="http://schemas.openxmlformats.org/officeDocument/2006/relationships" def="{90651C3A-4460-11DB-9652-00E08161165F}"/>
</file>

<file path=ppt/_rels/presentation.xml.rels><?xml version="1.0" encoding="UTF-8" standalone="yes"?><Relationships xmlns="http://schemas.openxmlformats.org/package/2006/relationships"><Relationship Target="slides/slide14.xml" Type="http://schemas.openxmlformats.org/officeDocument/2006/relationships/slide" Id="rId19"/><Relationship Target="slides/slide13.xml" Type="http://schemas.openxmlformats.org/officeDocument/2006/relationships/slide" Id="rId18"/><Relationship Target="slides/slide12.xml" Type="http://schemas.openxmlformats.org/officeDocument/2006/relationships/slide" Id="rId17"/><Relationship Target="slides/slide11.xml" Type="http://schemas.openxmlformats.org/officeDocument/2006/relationships/slide" Id="rId16"/><Relationship Target="slides/slide10.xml" Type="http://schemas.openxmlformats.org/officeDocument/2006/relationships/slide" Id="rId15"/><Relationship Target="slides/slide9.xml" Type="http://schemas.openxmlformats.org/officeDocument/2006/relationships/slide" Id="rId14"/><Relationship Target="slides/slide25.xml" Type="http://schemas.openxmlformats.org/officeDocument/2006/relationships/slide" Id="rId30"/><Relationship Target="slides/slide7.xml" Type="http://schemas.openxmlformats.org/officeDocument/2006/relationships/slide" Id="rId12"/><Relationship Target="slides/slide26.xml" Type="http://schemas.openxmlformats.org/officeDocument/2006/relationships/slide" Id="rId31"/><Relationship Target="slides/slide8.xml" Type="http://schemas.openxmlformats.org/officeDocument/2006/relationships/slide" Id="rId13"/><Relationship Target="slides/slide5.xml" Type="http://schemas.openxmlformats.org/officeDocument/2006/relationships/slide" Id="rId10"/><Relationship Target="slides/slide6.xml" Type="http://schemas.openxmlformats.org/officeDocument/2006/relationships/slide" Id="rId11"/><Relationship Target="slides/slide27.xml" Type="http://schemas.openxmlformats.org/officeDocument/2006/relationships/slide" Id="rId32"/><Relationship Target="slides/slide24.xml" Type="http://schemas.openxmlformats.org/officeDocument/2006/relationships/slide" Id="rId29"/><Relationship Target="slides/slide21.xml" Type="http://schemas.openxmlformats.org/officeDocument/2006/relationships/slide" Id="rId26"/><Relationship Target="slides/slide20.xml" Type="http://schemas.openxmlformats.org/officeDocument/2006/relationships/slide" Id="rId25"/><Relationship Target="slides/slide23.xml" Type="http://schemas.openxmlformats.org/officeDocument/2006/relationships/slide" Id="rId28"/><Relationship Target="slides/slide22.xml" Type="http://schemas.openxmlformats.org/officeDocument/2006/relationships/slide" Id="rId27"/><Relationship Target="presProps.xml" Type="http://schemas.openxmlformats.org/officeDocument/2006/relationships/presProps" Id="rId2"/><Relationship Target="slides/slide16.xml" Type="http://schemas.openxmlformats.org/officeDocument/2006/relationships/slide" Id="rId21"/><Relationship Target="theme/theme1.xml" Type="http://schemas.openxmlformats.org/officeDocument/2006/relationships/theme" Id="rId1"/><Relationship Target="slides/slide17.xml" Type="http://schemas.openxmlformats.org/officeDocument/2006/relationships/slide" Id="rId22"/><Relationship Target="slideMasters/slideMaster1.xml" Type="http://schemas.openxmlformats.org/officeDocument/2006/relationships/slideMaster" Id="rId4"/><Relationship Target="slides/slide18.xml" Type="http://schemas.openxmlformats.org/officeDocument/2006/relationships/slide" Id="rId23"/><Relationship Target="tableStyles.xml" Type="http://schemas.openxmlformats.org/officeDocument/2006/relationships/tableStyles" Id="rId3"/><Relationship Target="slides/slide19.xml" Type="http://schemas.openxmlformats.org/officeDocument/2006/relationships/slide" Id="rId24"/><Relationship Target="slides/slide15.xml" Type="http://schemas.openxmlformats.org/officeDocument/2006/relationships/slide" Id="rId20"/><Relationship Target="slides/slide4.xml" Type="http://schemas.openxmlformats.org/officeDocument/2006/relationships/slide" Id="rId9"/><Relationship Target="slides/slide1.xml" Type="http://schemas.openxmlformats.org/officeDocument/2006/relationships/slide" Id="rId6"/><Relationship Target="notesMasters/notesMaster1.xml" Type="http://schemas.openxmlformats.org/officeDocument/2006/relationships/notesMaster" Id="rId5"/><Relationship Target="slides/slide3.xml" Type="http://schemas.openxmlformats.org/officeDocument/2006/relationships/slide" Id="rId8"/><Relationship Target="slides/slide2.xml" Type="http://schemas.openxmlformats.org/officeDocument/2006/relationships/slide" Id="rId7"/></Relationships>
</file>

<file path=ppt/notesMasters/_rels/notesMaster1.xml.rels><?xml version="1.0" encoding="UTF-8" standalone="yes"?><Relationships xmlns="http://schemas.openxmlformats.org/package/2006/relationships"><Relationship Target="../theme/theme2.xml" Type="http://schemas.openxmlformats.org/officeDocument/2006/relationships/theme" Id="rId1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chemeClr val="lt1"/>
        </a:solidFill>
      </p:bgPr>
    </p:bg>
    <p:spTree>
      <p:nvGrpSpPr>
        <p:cNvPr id="1" name="Shape 1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2" name="Shape 2"/>
          <p:cNvSpPr/>
          <p:nvPr>
            <p:ph idx="2" type="sldImg"/>
          </p:nvPr>
        </p:nvSpPr>
        <p:spPr>
          <a:xfrm>
            <a:off y="685800" x="1143000"/>
            <a:ext cy="3429000" cx="4572000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miter/>
            <a:headEnd w="med" len="med" type="none"/>
            <a:tailEnd w="med" len="med" type="none"/>
          </a:ln>
        </p:spPr>
      </p:sp>
      <p:sp>
        <p:nvSpPr>
          <p:cNvPr id="3" name="Shape 3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/>
        </p:txBody>
      </p:sp>
      <p:sp>
        <p:nvSpPr>
          <p:cNvPr id="4" name="Shape 4"/>
          <p:cNvSpPr txBox="1"/>
          <p:nvPr>
            <p:ph idx="3" type="hdr"/>
          </p:nvPr>
        </p:nvSpPr>
        <p:spPr>
          <a:xfrm>
            <a:off y="77788" x="66675"/>
            <a:ext cy="465137" cx="3038475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/>
          <a:lstStyle>
            <a:lvl1pPr algn="l" rtl="0" marR="0" indent="0" marL="0"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/>
        </p:txBody>
      </p:sp>
      <p:sp>
        <p:nvSpPr>
          <p:cNvPr id="5" name="Shape 5"/>
          <p:cNvSpPr txBox="1"/>
          <p:nvPr>
            <p:ph idx="10" type="dt"/>
          </p:nvPr>
        </p:nvSpPr>
        <p:spPr>
          <a:xfrm>
            <a:off y="77788" x="3759200"/>
            <a:ext cy="650874" cx="3038475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/>
          <a:lstStyle>
            <a:lvl1pPr algn="r" rtl="0" marR="0" indent="0" marL="0"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/>
        </p:txBody>
      </p:sp>
      <p:sp>
        <p:nvSpPr>
          <p:cNvPr id="6" name="Shape 6"/>
          <p:cNvSpPr txBox="1"/>
          <p:nvPr>
            <p:ph idx="11" type="ftr"/>
          </p:nvPr>
        </p:nvSpPr>
        <p:spPr>
          <a:xfrm>
            <a:off y="8585200" x="77788"/>
            <a:ext cy="465138" cx="3038475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b" anchorCtr="0"/>
          <a:lstStyle>
            <a:lvl1pPr algn="l" rtl="0" marR="0" indent="0" marL="0"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/>
        </p:txBody>
      </p:sp>
      <p:sp>
        <p:nvSpPr>
          <p:cNvPr id="7" name="Shape 7"/>
          <p:cNvSpPr txBox="1"/>
          <p:nvPr>
            <p:ph idx="12" type="sldNum"/>
          </p:nvPr>
        </p:nvSpPr>
        <p:spPr>
          <a:xfrm>
            <a:off y="8678861" x="3810000"/>
            <a:ext cy="465138" cx="3038475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b" anchorCtr="0">
            <a:noAutofit/>
          </a:bodyPr>
          <a:lstStyle/>
          <a:p>
            <a:pPr lvl="0" indent="-88900" marL="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r>
              <a:t/>
            </a:r>
            <a:endParaRPr/>
          </a:p>
          <a:p>
            <a:pPr lvl="1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r>
              <a:t/>
            </a:r>
            <a:endParaRPr/>
          </a:p>
          <a:p>
            <a:pPr lvl="2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r>
              <a:t/>
            </a:r>
            <a:endParaRPr/>
          </a:p>
          <a:p>
            <a:pPr lvl="3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r>
              <a:t/>
            </a:r>
            <a:endParaRPr/>
          </a:p>
          <a:p>
            <a:pPr lvl="4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r>
              <a:t/>
            </a:r>
            <a:endParaRPr/>
          </a:p>
          <a:p>
            <a:pPr lvl="5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r>
              <a:t/>
            </a:r>
            <a:endParaRPr/>
          </a:p>
          <a:p>
            <a:pPr lvl="6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r>
              <a:t/>
            </a:r>
            <a:endParaRPr/>
          </a:p>
          <a:p>
            <a:pPr lvl="7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r>
              <a:t/>
            </a:r>
            <a:endParaRPr/>
          </a:p>
          <a:p>
            <a:pPr lvl="8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r>
              <a:t/>
            </a:r>
            <a:endParaRPr/>
          </a:p>
        </p:txBody>
      </p:sp>
    </p:spTree>
  </p:cSld>
  <p:clrMap accent2="accent2" accent3="accent3" accent4="accent4" accent5="accent5" accent6="accent6" hlink="hlink" tx2="lt2" tx1="dk1" bg2="dk2" bg1="lt1" folHlink="folHlink" accent1="accent1"/>
</p:notesMaster>
</file>

<file path=ppt/notesSlides/_rels/notesSlide1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10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11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12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13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14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15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16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17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18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19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2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20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21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22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23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24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25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26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27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3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4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5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6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7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8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9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38" name="Shape 38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39" name="Shape 39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0" name="Shape 40"/>
          <p:cNvSpPr/>
          <p:nvPr>
            <p:ph idx="2" type="sldImg"/>
          </p:nvPr>
        </p:nvSpPr>
        <p:spPr>
          <a:xfrm>
            <a:off y="685800" x="1143000"/>
            <a:ext cy="3429000" cx="4572000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107" name="Shape 107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08" name="Shape 108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ctr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09" name="Shape 109"/>
          <p:cNvSpPr/>
          <p:nvPr>
            <p:ph idx="2" type="sldImg"/>
          </p:nvPr>
        </p:nvSpPr>
        <p:spPr>
          <a:xfrm>
            <a:off y="685800" x="1143000"/>
            <a:ext cy="3429000" cx="4572000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115" name="Shape 115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16" name="Shape 116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ctr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17" name="Shape 117"/>
          <p:cNvSpPr/>
          <p:nvPr>
            <p:ph idx="2" type="sldImg"/>
          </p:nvPr>
        </p:nvSpPr>
        <p:spPr>
          <a:xfrm>
            <a:off y="685800" x="1143000"/>
            <a:ext cy="3429000" cx="4572000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124" name="Shape 124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25" name="Shape 125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ctr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26" name="Shape 126"/>
          <p:cNvSpPr/>
          <p:nvPr>
            <p:ph idx="2" type="sldImg"/>
          </p:nvPr>
        </p:nvSpPr>
        <p:spPr>
          <a:xfrm>
            <a:off y="685800" x="1143000"/>
            <a:ext cy="3429000" cx="4572000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133" name="Shape 133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34" name="Shape 134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ctr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35" name="Shape 135"/>
          <p:cNvSpPr/>
          <p:nvPr>
            <p:ph idx="2" type="sldImg"/>
          </p:nvPr>
        </p:nvSpPr>
        <p:spPr>
          <a:xfrm>
            <a:off y="685800" x="1143000"/>
            <a:ext cy="3429000" cx="4572000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142" name="Shape 142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43" name="Shape 143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ctr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44" name="Shape 144"/>
          <p:cNvSpPr/>
          <p:nvPr>
            <p:ph idx="2" type="sldImg"/>
          </p:nvPr>
        </p:nvSpPr>
        <p:spPr>
          <a:xfrm>
            <a:off y="685800" x="1143000"/>
            <a:ext cy="3429000" cx="4572000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150" name="Shape 150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51" name="Shape 151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ctr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52" name="Shape 152"/>
          <p:cNvSpPr/>
          <p:nvPr>
            <p:ph idx="2" type="sldImg"/>
          </p:nvPr>
        </p:nvSpPr>
        <p:spPr>
          <a:xfrm>
            <a:off y="685800" x="1143000"/>
            <a:ext cy="3429000" cx="4572000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159" name="Shape 159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60" name="Shape 160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ctr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61" name="Shape 161"/>
          <p:cNvSpPr/>
          <p:nvPr>
            <p:ph idx="2" type="sldImg"/>
          </p:nvPr>
        </p:nvSpPr>
        <p:spPr>
          <a:xfrm>
            <a:off y="685800" x="1143000"/>
            <a:ext cy="3429000" cx="4572000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167" name="Shape 167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68" name="Shape 168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ctr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69" name="Shape 169"/>
          <p:cNvSpPr/>
          <p:nvPr>
            <p:ph idx="2" type="sldImg"/>
          </p:nvPr>
        </p:nvSpPr>
        <p:spPr>
          <a:xfrm>
            <a:off y="685800" x="1143000"/>
            <a:ext cy="3429000" cx="4572000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175" name="Shape 175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76" name="Shape 176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ctr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77" name="Shape 177"/>
          <p:cNvSpPr/>
          <p:nvPr>
            <p:ph idx="2" type="sldImg"/>
          </p:nvPr>
        </p:nvSpPr>
        <p:spPr>
          <a:xfrm>
            <a:off y="685800" x="1143000"/>
            <a:ext cy="3429000" cx="4572000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183" name="Shape 183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84" name="Shape 184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ctr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85" name="Shape 185"/>
          <p:cNvSpPr/>
          <p:nvPr>
            <p:ph idx="2" type="sldImg"/>
          </p:nvPr>
        </p:nvSpPr>
        <p:spPr>
          <a:xfrm>
            <a:off y="685800" x="1143000"/>
            <a:ext cy="3429000" cx="4572000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43" name="Shape 43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44" name="Shape 44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5" name="Shape 45"/>
          <p:cNvSpPr/>
          <p:nvPr>
            <p:ph idx="2" type="sldImg"/>
          </p:nvPr>
        </p:nvSpPr>
        <p:spPr>
          <a:xfrm>
            <a:off y="685800" x="1143000"/>
            <a:ext cy="3429000" cx="4572000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191" name="Shape 191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92" name="Shape 192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ctr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93" name="Shape 193"/>
          <p:cNvSpPr/>
          <p:nvPr>
            <p:ph idx="2" type="sldImg"/>
          </p:nvPr>
        </p:nvSpPr>
        <p:spPr>
          <a:xfrm>
            <a:off y="685800" x="1143000"/>
            <a:ext cy="3429000" cx="4572000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199" name="Shape 199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200" name="Shape 200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ctr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01" name="Shape 201"/>
          <p:cNvSpPr/>
          <p:nvPr>
            <p:ph idx="2" type="sldImg"/>
          </p:nvPr>
        </p:nvSpPr>
        <p:spPr>
          <a:xfrm>
            <a:off y="685800" x="1143000"/>
            <a:ext cy="3429000" cx="4572000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208" name="Shape 208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209" name="Shape 209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ctr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10" name="Shape 210"/>
          <p:cNvSpPr/>
          <p:nvPr>
            <p:ph idx="2" type="sldImg"/>
          </p:nvPr>
        </p:nvSpPr>
        <p:spPr>
          <a:xfrm>
            <a:off y="685800" x="1143000"/>
            <a:ext cy="3429000" cx="4572000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216" name="Shape 216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217" name="Shape 217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ctr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18" name="Shape 218"/>
          <p:cNvSpPr/>
          <p:nvPr>
            <p:ph idx="2" type="sldImg"/>
          </p:nvPr>
        </p:nvSpPr>
        <p:spPr>
          <a:xfrm>
            <a:off y="685800" x="1143000"/>
            <a:ext cy="3429000" cx="4572000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226" name="Shape 226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227" name="Shape 227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ctr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28" name="Shape 228"/>
          <p:cNvSpPr/>
          <p:nvPr>
            <p:ph idx="2" type="sldImg"/>
          </p:nvPr>
        </p:nvSpPr>
        <p:spPr>
          <a:xfrm>
            <a:off y="685800" x="1143000"/>
            <a:ext cy="3429000" cx="4572000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234" name="Shape 234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235" name="Shape 235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ctr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36" name="Shape 236"/>
          <p:cNvSpPr/>
          <p:nvPr>
            <p:ph idx="2" type="sldImg"/>
          </p:nvPr>
        </p:nvSpPr>
        <p:spPr>
          <a:xfrm>
            <a:off y="685800" x="1143000"/>
            <a:ext cy="3429000" cx="4572000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240" name="Shape 240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241" name="Shape 241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ctr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42" name="Shape 242"/>
          <p:cNvSpPr/>
          <p:nvPr>
            <p:ph idx="2" type="sldImg"/>
          </p:nvPr>
        </p:nvSpPr>
        <p:spPr>
          <a:xfrm>
            <a:off y="685800" x="1143000"/>
            <a:ext cy="3429000" cx="4572000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247" name="Shape 247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248" name="Shape 248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49" name="Shape 249"/>
          <p:cNvSpPr/>
          <p:nvPr>
            <p:ph idx="2" type="sldImg"/>
          </p:nvPr>
        </p:nvSpPr>
        <p:spPr>
          <a:xfrm>
            <a:off y="685800" x="1143000"/>
            <a:ext cy="3429000" cx="4572000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51" name="Shape 51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52" name="Shape 52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3" name="Shape 53"/>
          <p:cNvSpPr/>
          <p:nvPr>
            <p:ph idx="2" type="sldImg"/>
          </p:nvPr>
        </p:nvSpPr>
        <p:spPr>
          <a:xfrm>
            <a:off y="685800" x="1143000"/>
            <a:ext cy="3429000" cx="4572000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59" name="Shape 59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60" name="Shape 60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1" name="Shape 61"/>
          <p:cNvSpPr/>
          <p:nvPr>
            <p:ph idx="2" type="sldImg"/>
          </p:nvPr>
        </p:nvSpPr>
        <p:spPr>
          <a:xfrm>
            <a:off y="685800" x="1143000"/>
            <a:ext cy="3429000" cx="4572000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67" name="Shape 67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68" name="Shape 68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9" name="Shape 69"/>
          <p:cNvSpPr/>
          <p:nvPr>
            <p:ph idx="2" type="sldImg"/>
          </p:nvPr>
        </p:nvSpPr>
        <p:spPr>
          <a:xfrm>
            <a:off y="685800" x="1143000"/>
            <a:ext cy="3429000" cx="4572000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75" name="Shape 75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76" name="Shape 76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77" name="Shape 77"/>
          <p:cNvSpPr/>
          <p:nvPr>
            <p:ph idx="2" type="sldImg"/>
          </p:nvPr>
        </p:nvSpPr>
        <p:spPr>
          <a:xfrm>
            <a:off y="685800" x="1143000"/>
            <a:ext cy="3429000" cx="4572000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83" name="Shape 83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84" name="Shape 84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ctr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5" name="Shape 85"/>
          <p:cNvSpPr/>
          <p:nvPr>
            <p:ph idx="2" type="sldImg"/>
          </p:nvPr>
        </p:nvSpPr>
        <p:spPr>
          <a:xfrm>
            <a:off y="685800" x="1143000"/>
            <a:ext cy="3429000" cx="4572000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91" name="Shape 91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92" name="Shape 92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ctr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93" name="Shape 93"/>
          <p:cNvSpPr/>
          <p:nvPr>
            <p:ph idx="2" type="sldImg"/>
          </p:nvPr>
        </p:nvSpPr>
        <p:spPr>
          <a:xfrm>
            <a:off y="685800" x="1143000"/>
            <a:ext cy="3429000" cx="4572000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99" name="Shape 99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00" name="Shape 100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ctr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01" name="Shape 101"/>
          <p:cNvSpPr/>
          <p:nvPr>
            <p:ph idx="2" type="sldImg"/>
          </p:nvPr>
        </p:nvSpPr>
        <p:spPr>
          <a:xfrm>
            <a:off y="685800" x="1143000"/>
            <a:ext cy="3429000" cx="4572000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Target="../media/image05.jpg" Type="http://schemas.openxmlformats.org/officeDocument/2006/relationships/image" Id="rId2"/><Relationship Target="../slideMasters/slideMaster1.xml" Type="http://schemas.openxmlformats.org/officeDocument/2006/relationships/slideMaster" Id="rId1"/></Relationships>
</file>

<file path=ppt/slideLayouts/_rels/slideLayout2.xml.rels><?xml version="1.0" encoding="UTF-8" standalone="yes"?><Relationships xmlns="http://schemas.openxmlformats.org/package/2006/relationships"><Relationship Target="../slideMasters/slideMaster1.xml" Type="http://schemas.openxmlformats.org/officeDocument/2006/relationships/slideMaster" Id="rId1"/></Relationships>
</file>

<file path=ppt/slideLayouts/_rels/slideLayout3.xml.rels><?xml version="1.0" encoding="UTF-8" standalone="yes"?><Relationships xmlns="http://schemas.openxmlformats.org/package/2006/relationships"><Relationship Target="../slideMasters/slideMaster1.xml" Type="http://schemas.openxmlformats.org/officeDocument/2006/relationships/slideMaster" Id="rId1"/></Relationships>
</file>

<file path=ppt/slideLayouts/_rels/slideLayout4.xml.rels><?xml version="1.0" encoding="UTF-8" standalone="yes"?><Relationships xmlns="http://schemas.openxmlformats.org/package/2006/relationships"><Relationship Target="../slideMasters/slideMaster1.xml" Type="http://schemas.openxmlformats.org/officeDocument/2006/relationships/slideMaster" Id="rId1"/></Relationships>
</file>

<file path=ppt/slideLayouts/_rels/slideLayout5.xml.rels><?xml version="1.0" encoding="UTF-8" standalone="yes"?><Relationships xmlns="http://schemas.openxmlformats.org/package/2006/relationships"><Relationship Target="../slideMasters/slideMaster1.xml" Type="http://schemas.openxmlformats.org/officeDocument/2006/relationships/slideMaster" Id="rId1"/></Relationships>
</file>

<file path=ppt/slideLayouts/_rels/slideLayout6.xml.rels><?xml version="1.0" encoding="UTF-8" standalone="yes"?><Relationships xmlns="http://schemas.openxmlformats.org/package/2006/relationships"><Relationship Target="../slideMasters/slideMaster1.xml" Type="http://schemas.openxmlformats.org/officeDocument/2006/relationships/slideMaster" Id="rId1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">
  <p:cSld name="Title Slide">
    <p:spTree>
      <p:nvGrpSpPr>
        <p:cNvPr id="10" name="Shape 10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1" name="Shape 11"/>
          <p:cNvSpPr txBox="1"/>
          <p:nvPr>
            <p:ph type="ctrTitle"/>
          </p:nvPr>
        </p:nvSpPr>
        <p:spPr>
          <a:xfrm>
            <a:off y="3581400" x="685800"/>
            <a:ext cy="838198" cx="77724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/>
          <a:lstStyle>
            <a:lvl1pPr algn="ctr" rtl="0" marR="0" indent="0" marL="0">
              <a:spcBef>
                <a:spcPts val="0"/>
              </a:spcBef>
              <a:spcAft>
                <a:spcPts val="0"/>
              </a:spcAft>
              <a:defRPr/>
            </a:lvl1pPr>
            <a:lvl2pPr algn="ctr" rtl="0" marR="0" indent="0" marL="0">
              <a:spcBef>
                <a:spcPts val="0"/>
              </a:spcBef>
              <a:spcAft>
                <a:spcPts val="0"/>
              </a:spcAft>
              <a:defRPr/>
            </a:lvl2pPr>
            <a:lvl3pPr algn="ctr" rtl="0" marR="0" indent="0" marL="0">
              <a:spcBef>
                <a:spcPts val="0"/>
              </a:spcBef>
              <a:spcAft>
                <a:spcPts val="0"/>
              </a:spcAft>
              <a:defRPr/>
            </a:lvl3pPr>
            <a:lvl4pPr algn="ctr" rtl="0" marR="0" indent="0" marL="0">
              <a:spcBef>
                <a:spcPts val="0"/>
              </a:spcBef>
              <a:spcAft>
                <a:spcPts val="0"/>
              </a:spcAft>
              <a:defRPr/>
            </a:lvl4pPr>
            <a:lvl5pPr algn="ctr" rtl="0" marR="0" indent="0" marL="0">
              <a:spcBef>
                <a:spcPts val="0"/>
              </a:spcBef>
              <a:spcAft>
                <a:spcPts val="0"/>
              </a:spcAft>
              <a:defRPr/>
            </a:lvl5pPr>
            <a:lvl6pPr algn="ctr" rtl="0" marR="0" indent="0" marL="457200">
              <a:spcBef>
                <a:spcPts val="0"/>
              </a:spcBef>
              <a:spcAft>
                <a:spcPts val="0"/>
              </a:spcAft>
              <a:defRPr/>
            </a:lvl6pPr>
            <a:lvl7pPr algn="ctr" rtl="0" marR="0" indent="0" marL="914400">
              <a:spcBef>
                <a:spcPts val="0"/>
              </a:spcBef>
              <a:spcAft>
                <a:spcPts val="0"/>
              </a:spcAft>
              <a:defRPr/>
            </a:lvl7pPr>
            <a:lvl8pPr algn="ctr" rtl="0" marR="0" indent="0" marL="1371600">
              <a:spcBef>
                <a:spcPts val="0"/>
              </a:spcBef>
              <a:spcAft>
                <a:spcPts val="0"/>
              </a:spcAft>
              <a:defRPr/>
            </a:lvl8pPr>
            <a:lvl9pPr algn="ctr" rtl="0" marR="0" indent="0" marL="1828800">
              <a:spcBef>
                <a:spcPts val="0"/>
              </a:spcBef>
              <a:spcAft>
                <a:spcPts val="0"/>
              </a:spcAft>
              <a:defRPr/>
            </a:lvl9pPr>
          </a:lstStyle>
          <a:p/>
        </p:txBody>
      </p:sp>
      <p:sp>
        <p:nvSpPr>
          <p:cNvPr id="12" name="Shape 12"/>
          <p:cNvSpPr txBox="1"/>
          <p:nvPr>
            <p:ph idx="1" type="subTitle"/>
          </p:nvPr>
        </p:nvSpPr>
        <p:spPr>
          <a:xfrm>
            <a:off y="4876800" x="1371600"/>
            <a:ext cy="685799" cx="64007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/>
          <a:lstStyle>
            <a:lvl1pPr algn="ctr" rtl="0" marR="0" indent="0" marL="0">
              <a:spcBef>
                <a:spcPts val="560"/>
              </a:spcBef>
              <a:spcAft>
                <a:spcPts val="0"/>
              </a:spcAft>
              <a:buClr>
                <a:srgbClr val="00386B"/>
              </a:buClr>
              <a:buFont typeface="Arial"/>
              <a:buNone/>
              <a:defRPr/>
            </a:lvl1pPr>
            <a:lvl2pPr algn="ctr" rtl="0" marR="0" indent="0" marL="45720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/>
            </a:lvl2pPr>
            <a:lvl3pPr algn="ctr" rtl="0" marR="0" indent="0" marL="91440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/>
            </a:lvl3pPr>
            <a:lvl4pPr algn="ctr" rtl="0" marR="0" indent="0" marL="137160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/>
            </a:lvl4pPr>
            <a:lvl5pPr algn="ctr" rtl="0" marR="0" indent="0" marL="182880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/>
            </a:lvl5pPr>
            <a:lvl6pPr algn="ctr" rtl="0" marR="0" indent="0" marL="228600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/>
            </a:lvl6pPr>
            <a:lvl7pPr algn="ctr" rtl="0" marR="0" indent="0" marL="274320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/>
            </a:lvl7pPr>
            <a:lvl8pPr algn="ctr" rtl="0" marR="0" indent="0" marL="320040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/>
            </a:lvl8pPr>
            <a:lvl9pPr algn="ctr" rtl="0" marR="0" indent="0" marL="365760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/>
            </a:lvl9pPr>
          </a:lstStyle>
          <a:p/>
        </p:txBody>
      </p:sp>
      <p:pic>
        <p:nvPicPr>
          <p:cNvPr id="13" name="Shape 13"/>
          <p:cNvPicPr preferRelativeResize="0"/>
          <p:nvPr/>
        </p:nvPicPr>
        <p:blipFill rotWithShape="1">
          <a:blip r:embed="rId2">
            <a:alphaModFix/>
          </a:blip>
          <a:srcRect t="0" b="0" r="0" l="0"/>
          <a:stretch/>
        </p:blipFill>
        <p:spPr>
          <a:xfrm>
            <a:off y="381000" x="1447800"/>
            <a:ext cy="2377439" cx="62464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Equipment">
    <p:spTree>
      <p:nvGrpSpPr>
        <p:cNvPr id="14" name="Shape 14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5" name="Shape 15"/>
          <p:cNvSpPr txBox="1"/>
          <p:nvPr>
            <p:ph type="title"/>
          </p:nvPr>
        </p:nvSpPr>
        <p:spPr>
          <a:xfrm>
            <a:off y="0" x="0"/>
            <a:ext cy="457200" cx="45720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16" name="Shape 16"/>
          <p:cNvSpPr txBox="1"/>
          <p:nvPr>
            <p:ph idx="1" type="body"/>
          </p:nvPr>
        </p:nvSpPr>
        <p:spPr>
          <a:xfrm>
            <a:off y="612395" x="0"/>
            <a:ext cy="6400799" cx="45720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/>
          <a:lstStyle>
            <a:lvl1pPr algn="l" rtl="0">
              <a:spcBef>
                <a:spcPts val="0"/>
              </a:spcBef>
              <a:defRPr/>
            </a:lvl1pPr>
            <a:lvl2pPr algn="l" rtl="0">
              <a:spcBef>
                <a:spcPts val="0"/>
              </a:spcBef>
              <a:defRPr/>
            </a:lvl2pPr>
            <a:lvl3pPr algn="l" rtl="0">
              <a:spcBef>
                <a:spcPts val="0"/>
              </a:spcBef>
              <a:defRPr/>
            </a:lvl3pPr>
            <a:lvl4pPr algn="l" rtl="0">
              <a:spcBef>
                <a:spcPts val="0"/>
              </a:spcBef>
              <a:defRPr/>
            </a:lvl4pPr>
            <a:lvl5pPr algn="l"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17" name="Shape 17"/>
          <p:cNvSpPr txBox="1"/>
          <p:nvPr>
            <p:ph idx="2" type="body"/>
          </p:nvPr>
        </p:nvSpPr>
        <p:spPr>
          <a:xfrm>
            <a:off y="612395" x="4572000"/>
            <a:ext cy="6400799" cx="45720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/>
          <a:lstStyle>
            <a:lvl1pPr algn="l" rtl="0">
              <a:spcBef>
                <a:spcPts val="0"/>
              </a:spcBef>
              <a:defRPr/>
            </a:lvl1pPr>
            <a:lvl2pPr algn="l" rtl="0">
              <a:spcBef>
                <a:spcPts val="0"/>
              </a:spcBef>
              <a:defRPr/>
            </a:lvl2pPr>
            <a:lvl3pPr algn="l" rtl="0">
              <a:spcBef>
                <a:spcPts val="0"/>
              </a:spcBef>
              <a:defRPr/>
            </a:lvl3pPr>
            <a:lvl4pPr algn="l" rtl="0">
              <a:spcBef>
                <a:spcPts val="0"/>
              </a:spcBef>
              <a:defRPr/>
            </a:lvl4pPr>
            <a:lvl5pPr algn="l"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Step template">
    <p:spTree>
      <p:nvGrpSpPr>
        <p:cNvPr id="18" name="Shape 18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9" name="Shape 19"/>
          <p:cNvSpPr txBox="1"/>
          <p:nvPr>
            <p:ph type="title"/>
          </p:nvPr>
        </p:nvSpPr>
        <p:spPr>
          <a:xfrm>
            <a:off y="6400800" x="0"/>
            <a:ext cy="457200" cx="91440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cxnSp>
        <p:nvCxnSpPr>
          <p:cNvPr id="20" name="Shape 20"/>
          <p:cNvCxnSpPr/>
          <p:nvPr/>
        </p:nvCxnSpPr>
        <p:spPr>
          <a:xfrm>
            <a:off y="1020348" x="640256"/>
            <a:ext cy="0" cx="914400"/>
          </a:xfrm>
          <a:prstGeom prst="straightConnector1">
            <a:avLst/>
          </a:prstGeom>
          <a:noFill/>
          <a:ln w="25400" cap="flat">
            <a:solidFill>
              <a:srgbClr val="AF1E2D"/>
            </a:solidFill>
            <a:prstDash val="solid"/>
            <a:round/>
            <a:headEnd w="med" len="med" type="none"/>
            <a:tailEnd w="med" len="med" type="none"/>
          </a:ln>
        </p:spPr>
      </p:cxnSp>
      <p:sp>
        <p:nvSpPr>
          <p:cNvPr id="21" name="Shape 21"/>
          <p:cNvSpPr/>
          <p:nvPr/>
        </p:nvSpPr>
        <p:spPr>
          <a:xfrm>
            <a:off y="1347716" x="983155"/>
            <a:ext cy="228600" cx="228600"/>
          </a:xfrm>
          <a:prstGeom prst="ellipse">
            <a:avLst/>
          </a:prstGeom>
          <a:noFill/>
          <a:ln w="9525" cap="flat">
            <a:solidFill>
              <a:srgbClr val="AF1E2D"/>
            </a:solidFill>
            <a:prstDash val="solid"/>
            <a:round/>
            <a:headEnd w="med" len="med" type="none"/>
            <a:tailEnd w="med" len="med" type="none"/>
          </a:ln>
        </p:spPr>
        <p:txBody>
          <a:bodyPr bIns="45700" rIns="91425" lIns="91425" tIns="45700" anchor="ctr" anchorCtr="0">
            <a:noAutofit/>
          </a:bodyPr>
          <a:lstStyle/>
          <a:p>
            <a:pPr algn="ctr" rtl="0" lvl="0" marR="0" indent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trike="noStrike" u="none" b="0" cap="none" baseline="0" sz="1800" i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" name="Shape 22"/>
          <p:cNvSpPr txBox="1"/>
          <p:nvPr/>
        </p:nvSpPr>
        <p:spPr>
          <a:xfrm>
            <a:off y="264661" x="459268"/>
            <a:ext cy="461664" cx="5000087"/>
          </a:xfrm>
          <a:prstGeom prst="rect">
            <a:avLst/>
          </a:prstGeom>
          <a:noFill/>
          <a:ln>
            <a:noFill/>
          </a:ln>
        </p:spPr>
        <p:txBody>
          <a:bodyPr bIns="45700" rIns="91425" lIns="91425" tIns="45700" anchor="t" anchorCtr="0">
            <a:noAutofit/>
          </a:bodyPr>
          <a:lstStyle/>
          <a:p>
            <a:pPr algn="l" rtl="0" lvl="0" marR="0" indent="0"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strike="noStrike" u="none" b="0" cap="none" baseline="0" sz="1200" lang="en-US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Use this text box (Arial, 12 pt) and symbols below to quickly get started</a:t>
            </a:r>
          </a:p>
          <a:p>
            <a:pPr algn="l" rtl="0" lvl="0" marR="0" indent="0" mar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strike="noStrike" u="none" b="0" cap="none" baseline="0" sz="1200" lang="en-US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Color = R: 175; G: 30; B: 45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References">
    <p:spTree>
      <p:nvGrpSpPr>
        <p:cNvPr id="23" name="Shape 23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24" name="Shape 24"/>
          <p:cNvSpPr txBox="1"/>
          <p:nvPr>
            <p:ph type="title"/>
          </p:nvPr>
        </p:nvSpPr>
        <p:spPr>
          <a:xfrm>
            <a:off y="0" x="0"/>
            <a:ext cy="457200" cx="91440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25" name="Shape 25"/>
          <p:cNvSpPr txBox="1"/>
          <p:nvPr>
            <p:ph idx="1" type="body"/>
          </p:nvPr>
        </p:nvSpPr>
        <p:spPr>
          <a:xfrm>
            <a:off y="687895" x="0"/>
            <a:ext cy="6170102" cx="91440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Extra content slide">
    <p:spTree>
      <p:nvGrpSpPr>
        <p:cNvPr id="26" name="Shape 26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27" name="Shape 27"/>
          <p:cNvSpPr txBox="1"/>
          <p:nvPr>
            <p:ph type="title"/>
          </p:nvPr>
        </p:nvSpPr>
        <p:spPr>
          <a:xfrm>
            <a:off y="6400800" x="0"/>
            <a:ext cy="457200" cx="91440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Only">
  <p:cSld name="Title Only">
    <p:spTree>
      <p:nvGrpSpPr>
        <p:cNvPr id="28" name="Shape 28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29" name="Shape 29"/>
          <p:cNvSpPr txBox="1"/>
          <p:nvPr>
            <p:ph type="title"/>
          </p:nvPr>
        </p:nvSpPr>
        <p:spPr>
          <a:xfrm>
            <a:off y="274637" x="457200"/>
            <a:ext cy="1143000" cx="82296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algn="ctr" rtl="0" marL="457200">
              <a:spcBef>
                <a:spcPts val="0"/>
              </a:spcBef>
              <a:spcAft>
                <a:spcPts val="0"/>
              </a:spcAft>
              <a:defRPr/>
            </a:lvl6pPr>
            <a:lvl7pPr algn="ctr" rtl="0" marL="914400">
              <a:spcBef>
                <a:spcPts val="0"/>
              </a:spcBef>
              <a:spcAft>
                <a:spcPts val="0"/>
              </a:spcAft>
              <a:defRPr/>
            </a:lvl7pPr>
            <a:lvl8pPr algn="ctr" rtl="0" marL="1371600">
              <a:spcBef>
                <a:spcPts val="0"/>
              </a:spcBef>
              <a:spcAft>
                <a:spcPts val="0"/>
              </a:spcAft>
              <a:defRPr/>
            </a:lvl8pPr>
            <a:lvl9pPr algn="ctr" rtl="0" marL="1828800">
              <a:spcBef>
                <a:spcPts val="0"/>
              </a:spcBef>
              <a:spcAft>
                <a:spcPts val="0"/>
              </a:spcAft>
              <a:defRPr/>
            </a:lvl9pPr>
          </a:lstStyle>
          <a:p/>
        </p:txBody>
      </p:sp>
      <p:sp>
        <p:nvSpPr>
          <p:cNvPr id="30" name="Shape 30"/>
          <p:cNvSpPr txBox="1"/>
          <p:nvPr>
            <p:ph idx="10" type="dt"/>
          </p:nvPr>
        </p:nvSpPr>
        <p:spPr>
          <a:xfrm>
            <a:off y="6245225" x="457200"/>
            <a:ext cy="476249" cx="21335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/>
          <a:lstStyle>
            <a:lvl1pPr algn="l" rtl="0" marR="0" indent="0" marL="0">
              <a:spcBef>
                <a:spcPts val="0"/>
              </a:spcBef>
              <a:defRPr/>
            </a:lvl1pPr>
            <a:lvl2pPr algn="l" rtl="0" marR="0" indent="0" marL="457200">
              <a:spcBef>
                <a:spcPts val="0"/>
              </a:spcBef>
              <a:defRPr/>
            </a:lvl2pPr>
            <a:lvl3pPr algn="l" rtl="0" marR="0" indent="0" marL="914400">
              <a:spcBef>
                <a:spcPts val="0"/>
              </a:spcBef>
              <a:defRPr/>
            </a:lvl3pPr>
            <a:lvl4pPr algn="l" rtl="0" marR="0" indent="0" marL="1371600">
              <a:spcBef>
                <a:spcPts val="0"/>
              </a:spcBef>
              <a:defRPr/>
            </a:lvl4pPr>
            <a:lvl5pPr algn="l" rtl="0" marR="0" indent="0" marL="1828800">
              <a:spcBef>
                <a:spcPts val="0"/>
              </a:spcBef>
              <a:defRPr/>
            </a:lvl5pPr>
            <a:lvl6pPr algn="l" rtl="0" marR="0" indent="0" marL="2286000">
              <a:spcBef>
                <a:spcPts val="0"/>
              </a:spcBef>
              <a:defRPr/>
            </a:lvl6pPr>
            <a:lvl7pPr algn="l" rtl="0" marR="0" indent="0" marL="2743200">
              <a:spcBef>
                <a:spcPts val="0"/>
              </a:spcBef>
              <a:defRPr/>
            </a:lvl7pPr>
            <a:lvl8pPr algn="l" rtl="0" marR="0" indent="0" marL="3200400">
              <a:spcBef>
                <a:spcPts val="0"/>
              </a:spcBef>
              <a:defRPr/>
            </a:lvl8pPr>
            <a:lvl9pPr algn="l" rtl="0" marR="0" indent="0" marL="3657600">
              <a:spcBef>
                <a:spcPts val="0"/>
              </a:spcBef>
              <a:defRPr/>
            </a:lvl9pPr>
          </a:lstStyle>
          <a:p/>
        </p:txBody>
      </p:sp>
      <p:sp>
        <p:nvSpPr>
          <p:cNvPr id="31" name="Shape 31"/>
          <p:cNvSpPr txBox="1"/>
          <p:nvPr>
            <p:ph idx="11" type="ftr"/>
          </p:nvPr>
        </p:nvSpPr>
        <p:spPr>
          <a:xfrm>
            <a:off y="6245225" x="3124200"/>
            <a:ext cy="476249" cx="28956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/>
          <a:lstStyle>
            <a:lvl1pPr algn="l" rtl="0" marR="0" indent="0" marL="0">
              <a:spcBef>
                <a:spcPts val="0"/>
              </a:spcBef>
              <a:defRPr/>
            </a:lvl1pPr>
            <a:lvl2pPr algn="l" rtl="0" marR="0" indent="0" marL="457200">
              <a:spcBef>
                <a:spcPts val="0"/>
              </a:spcBef>
              <a:defRPr/>
            </a:lvl2pPr>
            <a:lvl3pPr algn="l" rtl="0" marR="0" indent="0" marL="914400">
              <a:spcBef>
                <a:spcPts val="0"/>
              </a:spcBef>
              <a:defRPr/>
            </a:lvl3pPr>
            <a:lvl4pPr algn="l" rtl="0" marR="0" indent="0" marL="1371600">
              <a:spcBef>
                <a:spcPts val="0"/>
              </a:spcBef>
              <a:defRPr/>
            </a:lvl4pPr>
            <a:lvl5pPr algn="l" rtl="0" marR="0" indent="0" marL="1828800">
              <a:spcBef>
                <a:spcPts val="0"/>
              </a:spcBef>
              <a:defRPr/>
            </a:lvl5pPr>
            <a:lvl6pPr algn="l" rtl="0" marR="0" indent="0" marL="2286000">
              <a:spcBef>
                <a:spcPts val="0"/>
              </a:spcBef>
              <a:defRPr/>
            </a:lvl6pPr>
            <a:lvl7pPr algn="l" rtl="0" marR="0" indent="0" marL="2743200">
              <a:spcBef>
                <a:spcPts val="0"/>
              </a:spcBef>
              <a:defRPr/>
            </a:lvl7pPr>
            <a:lvl8pPr algn="l" rtl="0" marR="0" indent="0" marL="3200400">
              <a:spcBef>
                <a:spcPts val="0"/>
              </a:spcBef>
              <a:defRPr/>
            </a:lvl8pPr>
            <a:lvl9pPr algn="l" rtl="0" marR="0" indent="0" marL="3657600">
              <a:spcBef>
                <a:spcPts val="0"/>
              </a:spcBef>
              <a:defRPr/>
            </a:lvl9pPr>
          </a:lstStyle>
          <a:p/>
        </p:txBody>
      </p:sp>
      <p:sp>
        <p:nvSpPr>
          <p:cNvPr id="32" name="Shape 32"/>
          <p:cNvSpPr txBox="1"/>
          <p:nvPr>
            <p:ph idx="12" type="sldNum"/>
          </p:nvPr>
        </p:nvSpPr>
        <p:spPr>
          <a:xfrm>
            <a:off y="6245225" x="6553200"/>
            <a:ext cy="476249" cx="21335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>
            <a:noAutofit/>
          </a:bodyPr>
          <a:lstStyle/>
          <a:p>
            <a:pPr lvl="0" indent="-88900" marL="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r>
              <a:t/>
            </a:r>
            <a:endParaRPr/>
          </a:p>
          <a:p>
            <a:pPr lvl="1" indent="-88900" marL="4572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r>
              <a:t/>
            </a:r>
            <a:endParaRPr/>
          </a:p>
          <a:p>
            <a:pPr lvl="2" indent="-88900" marL="9144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r>
              <a:t/>
            </a:r>
            <a:endParaRPr/>
          </a:p>
          <a:p>
            <a:pPr lvl="3" indent="-88900" marL="13716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r>
              <a:t/>
            </a:r>
            <a:endParaRPr/>
          </a:p>
          <a:p>
            <a:pPr lvl="4" indent="-88900" marL="18288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r>
              <a:t/>
            </a:r>
            <a:endParaRPr/>
          </a:p>
          <a:p>
            <a:pPr lvl="5" indent="-88900" marL="22860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r>
              <a:t/>
            </a:r>
            <a:endParaRPr/>
          </a:p>
          <a:p>
            <a:pPr lvl="6" indent="-88900" marL="27432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r>
              <a:t/>
            </a:r>
            <a:endParaRPr/>
          </a:p>
          <a:p>
            <a:pPr lvl="7" indent="-88900" marL="32004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r>
              <a:t/>
            </a:r>
            <a:endParaRPr/>
          </a:p>
          <a:p>
            <a:pPr lvl="8" indent="-88900" marL="36576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Target="../slideLayouts/slideLayout2.xml" Type="http://schemas.openxmlformats.org/officeDocument/2006/relationships/slideLayout" Id="rId2"/><Relationship Target="../slideLayouts/slideLayout1.xml" Type="http://schemas.openxmlformats.org/officeDocument/2006/relationships/slideLayout" Id="rId1"/><Relationship Target="../slideLayouts/slideLayout4.xml" Type="http://schemas.openxmlformats.org/officeDocument/2006/relationships/slideLayout" Id="rId4"/><Relationship Target="../slideLayouts/slideLayout3.xml" Type="http://schemas.openxmlformats.org/officeDocument/2006/relationships/slideLayout" Id="rId3"/><Relationship Target="../slideLayouts/slideLayout6.xml" Type="http://schemas.openxmlformats.org/officeDocument/2006/relationships/slideLayout" Id="rId6"/><Relationship Target="../slideLayouts/slideLayout5.xml" Type="http://schemas.openxmlformats.org/officeDocument/2006/relationships/slideLayout" Id="rId5"/><Relationship Target="../theme/theme3.xml" Type="http://schemas.openxmlformats.org/officeDocument/2006/relationships/theme" Id="rId7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chemeClr val="lt1"/>
        </a:solidFill>
      </p:bgPr>
    </p:bg>
    <p:spTree>
      <p:nvGrpSpPr>
        <p:cNvPr id="8" name="Shape 8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9" name="Shape 9"/>
          <p:cNvSpPr txBox="1"/>
          <p:nvPr>
            <p:ph type="title"/>
          </p:nvPr>
        </p:nvSpPr>
        <p:spPr>
          <a:xfrm>
            <a:off y="274637" x="457200"/>
            <a:ext cy="1143000" cx="82296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/>
          <a:lstStyle>
            <a:lvl1pPr algn="ctr" rtl="0" marR="0" indent="0" marL="0">
              <a:spcBef>
                <a:spcPts val="0"/>
              </a:spcBef>
              <a:spcAft>
                <a:spcPts val="0"/>
              </a:spcAft>
              <a:defRPr/>
            </a:lvl1pPr>
            <a:lvl2pPr algn="ctr" rtl="0" marR="0" indent="0" marL="0">
              <a:spcBef>
                <a:spcPts val="0"/>
              </a:spcBef>
              <a:spcAft>
                <a:spcPts val="0"/>
              </a:spcAft>
              <a:defRPr/>
            </a:lvl2pPr>
            <a:lvl3pPr algn="ctr" rtl="0" marR="0" indent="0" marL="0">
              <a:spcBef>
                <a:spcPts val="0"/>
              </a:spcBef>
              <a:spcAft>
                <a:spcPts val="0"/>
              </a:spcAft>
              <a:defRPr/>
            </a:lvl3pPr>
            <a:lvl4pPr algn="ctr" rtl="0" marR="0" indent="0" marL="0">
              <a:spcBef>
                <a:spcPts val="0"/>
              </a:spcBef>
              <a:spcAft>
                <a:spcPts val="0"/>
              </a:spcAft>
              <a:defRPr/>
            </a:lvl4pPr>
            <a:lvl5pPr algn="ctr" rtl="0" marR="0" indent="0" marL="0">
              <a:spcBef>
                <a:spcPts val="0"/>
              </a:spcBef>
              <a:spcAft>
                <a:spcPts val="0"/>
              </a:spcAft>
              <a:defRPr/>
            </a:lvl5pPr>
            <a:lvl6pPr algn="ctr" rtl="0" marR="0" indent="0" marL="457200">
              <a:spcBef>
                <a:spcPts val="0"/>
              </a:spcBef>
              <a:spcAft>
                <a:spcPts val="0"/>
              </a:spcAft>
              <a:defRPr/>
            </a:lvl6pPr>
            <a:lvl7pPr algn="ctr" rtl="0" marR="0" indent="0" marL="914400">
              <a:spcBef>
                <a:spcPts val="0"/>
              </a:spcBef>
              <a:spcAft>
                <a:spcPts val="0"/>
              </a:spcAft>
              <a:defRPr/>
            </a:lvl7pPr>
            <a:lvl8pPr algn="ctr" rtl="0" marR="0" indent="0" marL="1371600">
              <a:spcBef>
                <a:spcPts val="0"/>
              </a:spcBef>
              <a:spcAft>
                <a:spcPts val="0"/>
              </a:spcAft>
              <a:defRPr/>
            </a:lvl8pPr>
            <a:lvl9pPr algn="ctr" rtl="0" marR="0" indent="0" marL="1828800">
              <a:spcBef>
                <a:spcPts val="0"/>
              </a:spcBef>
              <a:spcAft>
                <a:spcPts val="0"/>
              </a:spcAft>
              <a:defRPr/>
            </a:lvl9pPr>
          </a:lstStyle>
          <a:p/>
        </p:txBody>
      </p:sp>
    </p:spTree>
  </p:cSld>
  <p:clrMap accent2="accent2" accent3="accent3" accent4="accent4" accent5="accent5" accent6="accent6" hlink="hlink" tx2="lt2" tx1="dk1" bg2="dk2" bg1="lt1" folHlink="folHlink" accent1="accent1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</p:sldLayoutIdLst>
  <p:hf dt="0" ftr="0" sldNum="0" hdr="0"/>
  <p:txStyles>
    <p:titleStyle>
      <a:defPPr algn="l" rtl="0" marR="0">
        <a:lnSpc>
          <a:spcPct val="100000"/>
        </a:lnSpc>
        <a:spcBef>
          <a:spcPts val="0"/>
        </a:spcBef>
        <a:spcAft>
          <a:spcPts val="0"/>
        </a:spcAft>
      </a:defPPr>
      <a:lvl1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</p:titleStyle>
    <p:bodyStyle>
      <a:defPPr algn="l" rtl="0" marR="0">
        <a:lnSpc>
          <a:spcPct val="100000"/>
        </a:lnSpc>
        <a:spcBef>
          <a:spcPts val="0"/>
        </a:spcBef>
        <a:spcAft>
          <a:spcPts val="0"/>
        </a:spcAft>
      </a:defPPr>
      <a:lvl1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bodyStyle>
    <p:otherStyle>
      <a:defPPr algn="l" rtl="0" marR="0">
        <a:lnSpc>
          <a:spcPct val="100000"/>
        </a:lnSpc>
        <a:spcBef>
          <a:spcPts val="0"/>
        </a:spcBef>
        <a:spcAft>
          <a:spcPts val="0"/>
        </a:spcAft>
      </a:defPPr>
      <a:lvl1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Target="../notesSlides/notesSlide1.xml" Type="http://schemas.openxmlformats.org/officeDocument/2006/relationships/notesSlide" Id="rId2"/><Relationship Target="../slideLayouts/slideLayout6.xml" Type="http://schemas.openxmlformats.org/officeDocument/2006/relationships/slideLayout" Id="rId1"/></Relationships>
</file>

<file path=ppt/slides/_rels/slide10.xml.rels><?xml version="1.0" encoding="UTF-8" standalone="yes"?><Relationships xmlns="http://schemas.openxmlformats.org/package/2006/relationships"><Relationship Target="../notesSlides/notesSlide10.xml" Type="http://schemas.openxmlformats.org/officeDocument/2006/relationships/notesSlide" Id="rId2"/><Relationship Target="../slideLayouts/slideLayout2.xml" Type="http://schemas.openxmlformats.org/officeDocument/2006/relationships/slideLayout" Id="rId1"/><Relationship Target="../media/image14.png" Type="http://schemas.openxmlformats.org/officeDocument/2006/relationships/image" Id="rId4"/><Relationship Target="../media/image13.png" Type="http://schemas.openxmlformats.org/officeDocument/2006/relationships/image" Id="rId3"/></Relationships>
</file>

<file path=ppt/slides/_rels/slide11.xml.rels><?xml version="1.0" encoding="UTF-8" standalone="yes"?><Relationships xmlns="http://schemas.openxmlformats.org/package/2006/relationships"><Relationship Target="../notesSlides/notesSlide11.xml" Type="http://schemas.openxmlformats.org/officeDocument/2006/relationships/notesSlide" Id="rId2"/><Relationship Target="../slideLayouts/slideLayout2.xml" Type="http://schemas.openxmlformats.org/officeDocument/2006/relationships/slideLayout" Id="rId1"/><Relationship Target="../media/image22.png" Type="http://schemas.openxmlformats.org/officeDocument/2006/relationships/image" Id="rId4"/><Relationship Target="../media/image25.png" Type="http://schemas.openxmlformats.org/officeDocument/2006/relationships/image" Id="rId3"/></Relationships>
</file>

<file path=ppt/slides/_rels/slide12.xml.rels><?xml version="1.0" encoding="UTF-8" standalone="yes"?><Relationships xmlns="http://schemas.openxmlformats.org/package/2006/relationships"><Relationship Target="../notesSlides/notesSlide12.xml" Type="http://schemas.openxmlformats.org/officeDocument/2006/relationships/notesSlide" Id="rId2"/><Relationship Target="../slideLayouts/slideLayout2.xml" Type="http://schemas.openxmlformats.org/officeDocument/2006/relationships/slideLayout" Id="rId1"/><Relationship Target="../media/image15.png" Type="http://schemas.openxmlformats.org/officeDocument/2006/relationships/image" Id="rId4"/><Relationship Target="../media/image18.png" Type="http://schemas.openxmlformats.org/officeDocument/2006/relationships/image" Id="rId3"/><Relationship Target="../media/image16.png" Type="http://schemas.openxmlformats.org/officeDocument/2006/relationships/image" Id="rId5"/></Relationships>
</file>

<file path=ppt/slides/_rels/slide13.xml.rels><?xml version="1.0" encoding="UTF-8" standalone="yes"?><Relationships xmlns="http://schemas.openxmlformats.org/package/2006/relationships"><Relationship Target="../notesSlides/notesSlide13.xml" Type="http://schemas.openxmlformats.org/officeDocument/2006/relationships/notesSlide" Id="rId2"/><Relationship Target="../slideLayouts/slideLayout2.xml" Type="http://schemas.openxmlformats.org/officeDocument/2006/relationships/slideLayout" Id="rId1"/><Relationship Target="../media/image20.png" Type="http://schemas.openxmlformats.org/officeDocument/2006/relationships/image" Id="rId4"/><Relationship Target="../media/image23.png" Type="http://schemas.openxmlformats.org/officeDocument/2006/relationships/image" Id="rId3"/><Relationship Target="../media/image21.png" Type="http://schemas.openxmlformats.org/officeDocument/2006/relationships/image" Id="rId5"/></Relationships>
</file>

<file path=ppt/slides/_rels/slide14.xml.rels><?xml version="1.0" encoding="UTF-8" standalone="yes"?><Relationships xmlns="http://schemas.openxmlformats.org/package/2006/relationships"><Relationship Target="../notesSlides/notesSlide14.xml" Type="http://schemas.openxmlformats.org/officeDocument/2006/relationships/notesSlide" Id="rId2"/><Relationship Target="../slideLayouts/slideLayout2.xml" Type="http://schemas.openxmlformats.org/officeDocument/2006/relationships/slideLayout" Id="rId1"/><Relationship Target="../media/image28.png" Type="http://schemas.openxmlformats.org/officeDocument/2006/relationships/image" Id="rId4"/><Relationship Target="../media/image26.png" Type="http://schemas.openxmlformats.org/officeDocument/2006/relationships/image" Id="rId3"/><Relationship Target="../media/image24.png" Type="http://schemas.openxmlformats.org/officeDocument/2006/relationships/image" Id="rId5"/></Relationships>
</file>

<file path=ppt/slides/_rels/slide15.xml.rels><?xml version="1.0" encoding="UTF-8" standalone="yes"?><Relationships xmlns="http://schemas.openxmlformats.org/package/2006/relationships"><Relationship Target="../notesSlides/notesSlide15.xml" Type="http://schemas.openxmlformats.org/officeDocument/2006/relationships/notesSlide" Id="rId2"/><Relationship Target="../slideLayouts/slideLayout2.xml" Type="http://schemas.openxmlformats.org/officeDocument/2006/relationships/slideLayout" Id="rId1"/><Relationship Target="../media/image27.png" Type="http://schemas.openxmlformats.org/officeDocument/2006/relationships/image" Id="rId4"/><Relationship Target="../media/image33.png" Type="http://schemas.openxmlformats.org/officeDocument/2006/relationships/image" Id="rId3"/></Relationships>
</file>

<file path=ppt/slides/_rels/slide16.xml.rels><?xml version="1.0" encoding="UTF-8" standalone="yes"?><Relationships xmlns="http://schemas.openxmlformats.org/package/2006/relationships"><Relationship Target="../notesSlides/notesSlide16.xml" Type="http://schemas.openxmlformats.org/officeDocument/2006/relationships/notesSlide" Id="rId2"/><Relationship Target="../slideLayouts/slideLayout2.xml" Type="http://schemas.openxmlformats.org/officeDocument/2006/relationships/slideLayout" Id="rId1"/><Relationship Target="../media/image31.png" Type="http://schemas.openxmlformats.org/officeDocument/2006/relationships/image" Id="rId4"/><Relationship Target="../media/image35.png" Type="http://schemas.openxmlformats.org/officeDocument/2006/relationships/image" Id="rId3"/></Relationships>
</file>

<file path=ppt/slides/_rels/slide17.xml.rels><?xml version="1.0" encoding="UTF-8" standalone="yes"?><Relationships xmlns="http://schemas.openxmlformats.org/package/2006/relationships"><Relationship Target="../notesSlides/notesSlide17.xml" Type="http://schemas.openxmlformats.org/officeDocument/2006/relationships/notesSlide" Id="rId2"/><Relationship Target="../slideLayouts/slideLayout2.xml" Type="http://schemas.openxmlformats.org/officeDocument/2006/relationships/slideLayout" Id="rId1"/><Relationship Target="../media/image30.png" Type="http://schemas.openxmlformats.org/officeDocument/2006/relationships/image" Id="rId4"/><Relationship Target="../media/image38.png" Type="http://schemas.openxmlformats.org/officeDocument/2006/relationships/image" Id="rId3"/></Relationships>
</file>

<file path=ppt/slides/_rels/slide18.xml.rels><?xml version="1.0" encoding="UTF-8" standalone="yes"?><Relationships xmlns="http://schemas.openxmlformats.org/package/2006/relationships"><Relationship Target="../notesSlides/notesSlide18.xml" Type="http://schemas.openxmlformats.org/officeDocument/2006/relationships/notesSlide" Id="rId2"/><Relationship Target="../slideLayouts/slideLayout2.xml" Type="http://schemas.openxmlformats.org/officeDocument/2006/relationships/slideLayout" Id="rId1"/><Relationship Target="../media/image37.png" Type="http://schemas.openxmlformats.org/officeDocument/2006/relationships/image" Id="rId4"/><Relationship Target="../media/image32.png" Type="http://schemas.openxmlformats.org/officeDocument/2006/relationships/image" Id="rId3"/></Relationships>
</file>

<file path=ppt/slides/_rels/slide19.xml.rels><?xml version="1.0" encoding="UTF-8" standalone="yes"?><Relationships xmlns="http://schemas.openxmlformats.org/package/2006/relationships"><Relationship Target="../notesSlides/notesSlide19.xml" Type="http://schemas.openxmlformats.org/officeDocument/2006/relationships/notesSlide" Id="rId2"/><Relationship Target="../slideLayouts/slideLayout2.xml" Type="http://schemas.openxmlformats.org/officeDocument/2006/relationships/slideLayout" Id="rId1"/><Relationship Target="../media/image41.png" Type="http://schemas.openxmlformats.org/officeDocument/2006/relationships/image" Id="rId4"/><Relationship Target="../media/image39.png" Type="http://schemas.openxmlformats.org/officeDocument/2006/relationships/image" Id="rId3"/></Relationships>
</file>

<file path=ppt/slides/_rels/slide2.xml.rels><?xml version="1.0" encoding="UTF-8" standalone="yes"?><Relationships xmlns="http://schemas.openxmlformats.org/package/2006/relationships"><Relationship Target="../notesSlides/notesSlide2.xml" Type="http://schemas.openxmlformats.org/officeDocument/2006/relationships/notesSlide" Id="rId2"/><Relationship Target="../slideLayouts/slideLayout5.xml" Type="http://schemas.openxmlformats.org/officeDocument/2006/relationships/slideLayout" Id="rId1"/><Relationship Target="../media/image17.png" Type="http://schemas.openxmlformats.org/officeDocument/2006/relationships/image" Id="rId3"/></Relationships>
</file>

<file path=ppt/slides/_rels/slide20.xml.rels><?xml version="1.0" encoding="UTF-8" standalone="yes"?><Relationships xmlns="http://schemas.openxmlformats.org/package/2006/relationships"><Relationship Target="../notesSlides/notesSlide20.xml" Type="http://schemas.openxmlformats.org/officeDocument/2006/relationships/notesSlide" Id="rId2"/><Relationship Target="../slideLayouts/slideLayout2.xml" Type="http://schemas.openxmlformats.org/officeDocument/2006/relationships/slideLayout" Id="rId1"/><Relationship Target="../media/image45.png" Type="http://schemas.openxmlformats.org/officeDocument/2006/relationships/image" Id="rId4"/><Relationship Target="../media/image34.png" Type="http://schemas.openxmlformats.org/officeDocument/2006/relationships/image" Id="rId3"/></Relationships>
</file>

<file path=ppt/slides/_rels/slide21.xml.rels><?xml version="1.0" encoding="UTF-8" standalone="yes"?><Relationships xmlns="http://schemas.openxmlformats.org/package/2006/relationships"><Relationship Target="../notesSlides/notesSlide21.xml" Type="http://schemas.openxmlformats.org/officeDocument/2006/relationships/notesSlide" Id="rId2"/><Relationship Target="../slideLayouts/slideLayout2.xml" Type="http://schemas.openxmlformats.org/officeDocument/2006/relationships/slideLayout" Id="rId1"/><Relationship Target="../media/image40.png" Type="http://schemas.openxmlformats.org/officeDocument/2006/relationships/image" Id="rId4"/><Relationship Target="../media/image36.png" Type="http://schemas.openxmlformats.org/officeDocument/2006/relationships/image" Id="rId3"/></Relationships>
</file>

<file path=ppt/slides/_rels/slide22.xml.rels><?xml version="1.0" encoding="UTF-8" standalone="yes"?><Relationships xmlns="http://schemas.openxmlformats.org/package/2006/relationships"><Relationship Target="../notesSlides/notesSlide22.xml" Type="http://schemas.openxmlformats.org/officeDocument/2006/relationships/notesSlide" Id="rId2"/><Relationship Target="../slideLayouts/slideLayout2.xml" Type="http://schemas.openxmlformats.org/officeDocument/2006/relationships/slideLayout" Id="rId1"/><Relationship Target="../media/image44.png" Type="http://schemas.openxmlformats.org/officeDocument/2006/relationships/image" Id="rId4"/><Relationship Target="../media/image42.png" Type="http://schemas.openxmlformats.org/officeDocument/2006/relationships/image" Id="rId3"/><Relationship Target="../media/image48.png" Type="http://schemas.openxmlformats.org/officeDocument/2006/relationships/image" Id="rId5"/></Relationships>
</file>

<file path=ppt/slides/_rels/slide23.xml.rels><?xml version="1.0" encoding="UTF-8" standalone="yes"?><Relationships xmlns="http://schemas.openxmlformats.org/package/2006/relationships"><Relationship Target="../notesSlides/notesSlide23.xml" Type="http://schemas.openxmlformats.org/officeDocument/2006/relationships/notesSlide" Id="rId2"/><Relationship Target="../slideLayouts/slideLayout2.xml" Type="http://schemas.openxmlformats.org/officeDocument/2006/relationships/slideLayout" Id="rId1"/><Relationship Target="../media/image51.png" Type="http://schemas.openxmlformats.org/officeDocument/2006/relationships/image" Id="rId4"/><Relationship Target="../media/image50.png" Type="http://schemas.openxmlformats.org/officeDocument/2006/relationships/image" Id="rId3"/></Relationships>
</file>

<file path=ppt/slides/_rels/slide24.xml.rels><?xml version="1.0" encoding="UTF-8" standalone="yes"?><Relationships xmlns="http://schemas.openxmlformats.org/package/2006/relationships"><Relationship Target="../notesSlides/notesSlide24.xml" Type="http://schemas.openxmlformats.org/officeDocument/2006/relationships/notesSlide" Id="rId2"/><Relationship Target="../slideLayouts/slideLayout2.xml" Type="http://schemas.openxmlformats.org/officeDocument/2006/relationships/slideLayout" Id="rId1"/><Relationship Target="../media/image46.png" Type="http://schemas.openxmlformats.org/officeDocument/2006/relationships/image" Id="rId4"/><Relationship Target="../media/image43.png" Type="http://schemas.openxmlformats.org/officeDocument/2006/relationships/image" Id="rId3"/><Relationship Target="../media/image49.png" Type="http://schemas.openxmlformats.org/officeDocument/2006/relationships/image" Id="rId6"/><Relationship Target="../media/image47.png" Type="http://schemas.openxmlformats.org/officeDocument/2006/relationships/image" Id="rId5"/></Relationships>
</file>

<file path=ppt/slides/_rels/slide25.xml.rels><?xml version="1.0" encoding="UTF-8" standalone="yes"?><Relationships xmlns="http://schemas.openxmlformats.org/package/2006/relationships"><Relationship Target="../notesSlides/notesSlide25.xml" Type="http://schemas.openxmlformats.org/officeDocument/2006/relationships/notesSlide" Id="rId2"/><Relationship Target="../slideLayouts/slideLayout2.xml" Type="http://schemas.openxmlformats.org/officeDocument/2006/relationships/slideLayout" Id="rId1"/><Relationship Target="../media/image54.png" Type="http://schemas.openxmlformats.org/officeDocument/2006/relationships/image" Id="rId4"/><Relationship Target="../media/image52.png" Type="http://schemas.openxmlformats.org/officeDocument/2006/relationships/image" Id="rId3"/></Relationships>
</file>

<file path=ppt/slides/_rels/slide26.xml.rels><?xml version="1.0" encoding="UTF-8" standalone="yes"?><Relationships xmlns="http://schemas.openxmlformats.org/package/2006/relationships"><Relationship Target="../notesSlides/notesSlide26.xml" Type="http://schemas.openxmlformats.org/officeDocument/2006/relationships/notesSlide" Id="rId2"/><Relationship Target="../slideLayouts/slideLayout2.xml" Type="http://schemas.openxmlformats.org/officeDocument/2006/relationships/slideLayout" Id="rId1"/><Relationship Target="../media/image53.png" Type="http://schemas.openxmlformats.org/officeDocument/2006/relationships/image" Id="rId3"/></Relationships>
</file>

<file path=ppt/slides/_rels/slide27.xml.rels><?xml version="1.0" encoding="UTF-8" standalone="yes"?><Relationships xmlns="http://schemas.openxmlformats.org/package/2006/relationships"><Relationship Target="../notesSlides/notesSlide27.xml" Type="http://schemas.openxmlformats.org/officeDocument/2006/relationships/notesSlide" Id="rId2"/><Relationship Target="../slideLayouts/slideLayout6.xml" Type="http://schemas.openxmlformats.org/officeDocument/2006/relationships/slideLayout" Id="rId1"/></Relationships>
</file>

<file path=ppt/slides/_rels/slide3.xml.rels><?xml version="1.0" encoding="UTF-8" standalone="yes"?><Relationships xmlns="http://schemas.openxmlformats.org/package/2006/relationships"><Relationship Target="../notesSlides/notesSlide3.xml" Type="http://schemas.openxmlformats.org/officeDocument/2006/relationships/notesSlide" Id="rId2"/><Relationship Target="../slideLayouts/slideLayout2.xml" Type="http://schemas.openxmlformats.org/officeDocument/2006/relationships/slideLayout" Id="rId1"/><Relationship Target="../media/image03.png" Type="http://schemas.openxmlformats.org/officeDocument/2006/relationships/image" Id="rId4"/><Relationship Target="../media/image01.png" Type="http://schemas.openxmlformats.org/officeDocument/2006/relationships/image" Id="rId3"/></Relationships>
</file>

<file path=ppt/slides/_rels/slide4.xml.rels><?xml version="1.0" encoding="UTF-8" standalone="yes"?><Relationships xmlns="http://schemas.openxmlformats.org/package/2006/relationships"><Relationship Target="../notesSlides/notesSlide4.xml" Type="http://schemas.openxmlformats.org/officeDocument/2006/relationships/notesSlide" Id="rId2"/><Relationship Target="../slideLayouts/slideLayout2.xml" Type="http://schemas.openxmlformats.org/officeDocument/2006/relationships/slideLayout" Id="rId1"/><Relationship Target="../media/image00.png" Type="http://schemas.openxmlformats.org/officeDocument/2006/relationships/image" Id="rId4"/><Relationship Target="../media/image04.png" Type="http://schemas.openxmlformats.org/officeDocument/2006/relationships/image" Id="rId3"/></Relationships>
</file>

<file path=ppt/slides/_rels/slide5.xml.rels><?xml version="1.0" encoding="UTF-8" standalone="yes"?><Relationships xmlns="http://schemas.openxmlformats.org/package/2006/relationships"><Relationship Target="../notesSlides/notesSlide5.xml" Type="http://schemas.openxmlformats.org/officeDocument/2006/relationships/notesSlide" Id="rId2"/><Relationship Target="../slideLayouts/slideLayout2.xml" Type="http://schemas.openxmlformats.org/officeDocument/2006/relationships/slideLayout" Id="rId1"/><Relationship Target="../media/image11.png" Type="http://schemas.openxmlformats.org/officeDocument/2006/relationships/image" Id="rId4"/><Relationship Target="../media/image02.png" Type="http://schemas.openxmlformats.org/officeDocument/2006/relationships/image" Id="rId3"/></Relationships>
</file>

<file path=ppt/slides/_rels/slide6.xml.rels><?xml version="1.0" encoding="UTF-8" standalone="yes"?><Relationships xmlns="http://schemas.openxmlformats.org/package/2006/relationships"><Relationship Target="../notesSlides/notesSlide6.xml" Type="http://schemas.openxmlformats.org/officeDocument/2006/relationships/notesSlide" Id="rId2"/><Relationship Target="../slideLayouts/slideLayout2.xml" Type="http://schemas.openxmlformats.org/officeDocument/2006/relationships/slideLayout" Id="rId1"/><Relationship Target="../media/image06.png" Type="http://schemas.openxmlformats.org/officeDocument/2006/relationships/image" Id="rId4"/><Relationship Target="../media/image19.png" Type="http://schemas.openxmlformats.org/officeDocument/2006/relationships/image" Id="rId3"/></Relationships>
</file>

<file path=ppt/slides/_rels/slide7.xml.rels><?xml version="1.0" encoding="UTF-8" standalone="yes"?><Relationships xmlns="http://schemas.openxmlformats.org/package/2006/relationships"><Relationship Target="../notesSlides/notesSlide7.xml" Type="http://schemas.openxmlformats.org/officeDocument/2006/relationships/notesSlide" Id="rId2"/><Relationship Target="../slideLayouts/slideLayout2.xml" Type="http://schemas.openxmlformats.org/officeDocument/2006/relationships/slideLayout" Id="rId1"/><Relationship Target="../media/image12.png" Type="http://schemas.openxmlformats.org/officeDocument/2006/relationships/image" Id="rId4"/><Relationship Target="../media/image09.png" Type="http://schemas.openxmlformats.org/officeDocument/2006/relationships/image" Id="rId3"/></Relationships>
</file>

<file path=ppt/slides/_rels/slide8.xml.rels><?xml version="1.0" encoding="UTF-8" standalone="yes"?><Relationships xmlns="http://schemas.openxmlformats.org/package/2006/relationships"><Relationship Target="../notesSlides/notesSlide8.xml" Type="http://schemas.openxmlformats.org/officeDocument/2006/relationships/notesSlide" Id="rId2"/><Relationship Target="../slideLayouts/slideLayout2.xml" Type="http://schemas.openxmlformats.org/officeDocument/2006/relationships/slideLayout" Id="rId1"/><Relationship Target="../media/image07.png" Type="http://schemas.openxmlformats.org/officeDocument/2006/relationships/image" Id="rId4"/><Relationship Target="../media/image29.png" Type="http://schemas.openxmlformats.org/officeDocument/2006/relationships/image" Id="rId3"/></Relationships>
</file>

<file path=ppt/slides/_rels/slide9.xml.rels><?xml version="1.0" encoding="UTF-8" standalone="yes"?><Relationships xmlns="http://schemas.openxmlformats.org/package/2006/relationships"><Relationship Target="../notesSlides/notesSlide9.xml" Type="http://schemas.openxmlformats.org/officeDocument/2006/relationships/notesSlide" Id="rId2"/><Relationship Target="../slideLayouts/slideLayout2.xml" Type="http://schemas.openxmlformats.org/officeDocument/2006/relationships/slideLayout" Id="rId1"/><Relationship Target="../media/image08.png" Type="http://schemas.openxmlformats.org/officeDocument/2006/relationships/image" Id="rId4"/><Relationship Target="../media/image10.png" Type="http://schemas.openxmlformats.org/officeDocument/2006/relationships/image" Id="rId3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3" name="Shape 33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34" name="Shape 34"/>
          <p:cNvSpPr txBox="1"/>
          <p:nvPr/>
        </p:nvSpPr>
        <p:spPr>
          <a:xfrm>
            <a:off y="495750" x="1371600"/>
            <a:ext cy="4685700" cx="6400799"/>
          </a:xfrm>
          <a:prstGeom prst="rect">
            <a:avLst/>
          </a:prstGeom>
          <a:noFill/>
          <a:ln>
            <a:noFill/>
          </a:ln>
        </p:spPr>
        <p:txBody>
          <a:bodyPr bIns="45700" rIns="91425" lIns="91425" tIns="45700" anchor="t" anchorCtr="0">
            <a:noAutofit/>
          </a:bodyPr>
          <a:lstStyle/>
          <a:p>
            <a:pPr algn="ctr" rtl="0" lvl="0" marR="0" indent="0" mar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25000"/>
              <a:buFont typeface="Arial"/>
              <a:buNone/>
            </a:pPr>
            <a:r>
              <a:rPr strike="noStrike" u="none" b="1" cap="none" baseline="0" sz="7200" lang="en-US" i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Simple Machines</a:t>
            </a:r>
          </a:p>
          <a:p>
            <a:pPr algn="ctr" rtl="0" lvl="0" marR="0" indent="0" marL="0">
              <a:spcBef>
                <a:spcPts val="560"/>
              </a:spcBef>
              <a:spcAft>
                <a:spcPts val="0"/>
              </a:spcAft>
              <a:buClr>
                <a:srgbClr val="002060"/>
              </a:buClr>
              <a:buSzPct val="25000"/>
              <a:buFont typeface="Arial"/>
              <a:buNone/>
            </a:pPr>
            <a:r>
              <a:rPr b="1" sz="7200" lang="en-US">
                <a:solidFill>
                  <a:srgbClr val="002060"/>
                </a:solidFill>
              </a:rPr>
              <a:t>Test Bed</a:t>
            </a:r>
            <a:r>
              <a:rPr strike="noStrike" u="none" b="1" cap="none" baseline="0" sz="7200" lang="en-US" i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Construction</a:t>
            </a:r>
          </a:p>
        </p:txBody>
      </p:sp>
      <p:sp>
        <p:nvSpPr>
          <p:cNvPr id="35" name="Shape 35"/>
          <p:cNvSpPr/>
          <p:nvPr/>
        </p:nvSpPr>
        <p:spPr>
          <a:xfrm>
            <a:off y="1600199" x="1600200"/>
            <a:ext cy="1982831" cx="59435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6" name="Shape 36"/>
          <p:cNvSpPr txBox="1"/>
          <p:nvPr>
            <p:ph idx="11" type="ftr"/>
          </p:nvPr>
        </p:nvSpPr>
        <p:spPr>
          <a:xfrm>
            <a:off y="6629400" x="6858000"/>
            <a:ext cy="228600" cx="2209799"/>
          </a:xfrm>
          <a:prstGeom prst="rect">
            <a:avLst/>
          </a:prstGeom>
          <a:noFill/>
          <a:ln>
            <a:noFill/>
          </a:ln>
        </p:spPr>
        <p:txBody>
          <a:bodyPr bIns="45700" rIns="91425" lIns="91425" tIns="45700" anchor="t" anchorCtr="0">
            <a:noAutofit/>
          </a:bodyPr>
          <a:lstStyle/>
          <a:p>
            <a:pPr algn="r" rtl="0" lvl="0" marR="0" indent="0" marL="0">
              <a:spcBef>
                <a:spcPts val="0"/>
              </a:spcBef>
              <a:buSzPct val="25000"/>
              <a:buNone/>
            </a:pPr>
            <a:r>
              <a:rPr strike="noStrike" u="none" b="0" cap="none" baseline="0" sz="800" lang="en-US" i="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© 2012 Project Lead The Way, Inc.</a:t>
            </a:r>
          </a:p>
        </p:txBody>
      </p:sp>
      <p:sp>
        <p:nvSpPr>
          <p:cNvPr id="37" name="Shape 37"/>
          <p:cNvSpPr txBox="1"/>
          <p:nvPr/>
        </p:nvSpPr>
        <p:spPr>
          <a:xfrm>
            <a:off y="6629400" x="0"/>
            <a:ext cy="228600" cx="2209799"/>
          </a:xfrm>
          <a:prstGeom prst="rect">
            <a:avLst/>
          </a:prstGeom>
          <a:noFill/>
          <a:ln>
            <a:noFill/>
          </a:ln>
        </p:spPr>
        <p:txBody>
          <a:bodyPr bIns="45700" rIns="91425" lIns="91425" tIns="45700" anchor="t" anchorCtr="0">
            <a:noAutofit/>
          </a:bodyPr>
          <a:lstStyle/>
          <a:p>
            <a:pPr algn="l" rtl="0" lvl="0" marR="0" indent="0" mar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strike="noStrike" u="none" b="0" cap="none" baseline="0" sz="800" lang="en-US" i="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Principles Of Engineering</a:t>
            </a:r>
          </a:p>
        </p:txBody>
      </p:sp>
    </p:spTree>
  </p:cSld>
  <p:clrMapOvr>
    <a:masterClrMapping/>
  </p:clrMapOvr>
  <p:transition spd="slow">
    <p:cut/>
  </p:transition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02" name="Shape 102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03" name="Shape 103"/>
          <p:cNvSpPr txBox="1"/>
          <p:nvPr>
            <p:ph type="title"/>
          </p:nvPr>
        </p:nvSpPr>
        <p:spPr>
          <a:xfrm>
            <a:off y="0" x="0"/>
            <a:ext cy="457200" cx="4572000"/>
          </a:xfrm>
          <a:prstGeom prst="rect">
            <a:avLst/>
          </a:prstGeom>
          <a:noFill/>
          <a:ln>
            <a:noFill/>
          </a:ln>
        </p:spPr>
        <p:txBody>
          <a:bodyPr bIns="45700" rIns="91425" lIns="91425" tIns="45700" anchor="ctr" anchorCtr="0">
            <a:noAutofit/>
          </a:bodyPr>
          <a:lstStyle/>
          <a:p>
            <a:pPr algn="l" rtl="0" lvl="0" marR="0" indent="0" mar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1" sz="2400" lang="en-US">
                <a:solidFill>
                  <a:schemeClr val="dk2"/>
                </a:solidFill>
              </a:rPr>
              <a:t>Inclined Plane</a:t>
            </a:r>
          </a:p>
        </p:txBody>
      </p:sp>
      <p:sp>
        <p:nvSpPr>
          <p:cNvPr id="104" name="Shape 104"/>
          <p:cNvSpPr txBox="1"/>
          <p:nvPr/>
        </p:nvSpPr>
        <p:spPr>
          <a:xfrm>
            <a:off y="534100" x="117500"/>
            <a:ext cy="6174299" cx="30225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>
            <a:noAutofit/>
          </a:bodyPr>
          <a:lstStyle/>
          <a:p>
            <a:pPr rtl="0" lvl="0">
              <a:lnSpc>
                <a:spcPct val="115000"/>
              </a:lnSpc>
              <a:spcBef>
                <a:spcPts val="0"/>
              </a:spcBef>
              <a:buNone/>
            </a:pPr>
            <a:r>
              <a:rPr sz="1800" lang="en-US">
                <a:solidFill>
                  <a:schemeClr val="dk1"/>
                </a:solidFill>
              </a:rPr>
              <a:t>Attach gusset and the pulley assembly to the end of the inclined plane as shown in the pictures. Your incline plane is now complete.</a:t>
            </a:r>
          </a:p>
          <a:p>
            <a:pPr rtl="0" lvl="0">
              <a:spcBef>
                <a:spcPts val="0"/>
              </a:spcBef>
              <a:buNone/>
            </a:pPr>
            <a:r>
              <a:t/>
            </a:r>
            <a:endParaRPr sz="1800"/>
          </a:p>
          <a:p>
            <a:pPr rtl="0" lvl="0">
              <a:spcBef>
                <a:spcPts val="0"/>
              </a:spcBef>
              <a:buNone/>
            </a:pPr>
            <a:r>
              <a:t/>
            </a:r>
            <a:endParaRPr sz="1800"/>
          </a:p>
          <a:p>
            <a:pPr rtl="0" lvl="0">
              <a:spcBef>
                <a:spcPts val="0"/>
              </a:spcBef>
              <a:buNone/>
            </a:pPr>
            <a:r>
              <a:t/>
            </a:r>
            <a:endParaRPr sz="1800"/>
          </a:p>
          <a:p>
            <a:pPr rtl="0" lvl="0">
              <a:spcBef>
                <a:spcPts val="0"/>
              </a:spcBef>
              <a:buNone/>
            </a:pPr>
            <a:r>
              <a:t/>
            </a:r>
            <a:endParaRPr sz="1800"/>
          </a:p>
          <a:p>
            <a:pPr rtl="0" lvl="0">
              <a:spcBef>
                <a:spcPts val="0"/>
              </a:spcBef>
              <a:buNone/>
            </a:pPr>
            <a:r>
              <a:t/>
            </a:r>
            <a:endParaRPr sz="1800"/>
          </a:p>
          <a:p>
            <a:pPr rtl="0" lvl="0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rtl="0" lvl="0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rtl="0" lvl="0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rtl="0" lvl="0">
              <a:spcBef>
                <a:spcPts val="0"/>
              </a:spcBef>
              <a:buNone/>
            </a:pPr>
            <a:r>
              <a:t/>
            </a:r>
            <a:endParaRPr sz="1800"/>
          </a:p>
        </p:txBody>
      </p:sp>
      <p:pic>
        <p:nvPicPr>
          <p:cNvPr id="105" name="Shape 10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y="74775" x="3140000"/>
            <a:ext cy="3547024" cx="5192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Shape 10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y="3698500" x="3139987"/>
            <a:ext cy="3009900" cx="5838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10" name="Shape 110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11" name="Shape 111"/>
          <p:cNvSpPr txBox="1"/>
          <p:nvPr>
            <p:ph type="title"/>
          </p:nvPr>
        </p:nvSpPr>
        <p:spPr>
          <a:xfrm>
            <a:off y="0" x="0"/>
            <a:ext cy="457200" cx="4572000"/>
          </a:xfrm>
          <a:prstGeom prst="rect">
            <a:avLst/>
          </a:prstGeom>
          <a:noFill/>
          <a:ln>
            <a:noFill/>
          </a:ln>
        </p:spPr>
        <p:txBody>
          <a:bodyPr bIns="45700" rIns="91425" lIns="91425" tIns="45700" anchor="ctr" anchorCtr="0">
            <a:noAutofit/>
          </a:bodyPr>
          <a:lstStyle/>
          <a:p>
            <a:pPr algn="l" rtl="0" lvl="0" marR="0" indent="0" mar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1" sz="2400" lang="en-US">
                <a:solidFill>
                  <a:schemeClr val="dk2"/>
                </a:solidFill>
              </a:rPr>
              <a:t>Wheel &amp; Axle</a:t>
            </a:r>
          </a:p>
        </p:txBody>
      </p:sp>
      <p:sp>
        <p:nvSpPr>
          <p:cNvPr id="112" name="Shape 112"/>
          <p:cNvSpPr txBox="1"/>
          <p:nvPr/>
        </p:nvSpPr>
        <p:spPr>
          <a:xfrm>
            <a:off y="534100" x="117500"/>
            <a:ext cy="1312799" cx="75480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>
            <a:noAutofit/>
          </a:bodyPr>
          <a:lstStyle/>
          <a:p>
            <a:pPr rtl="0" lvl="0">
              <a:lnSpc>
                <a:spcPct val="115000"/>
              </a:lnSpc>
              <a:spcBef>
                <a:spcPts val="0"/>
              </a:spcBef>
              <a:buNone/>
            </a:pPr>
            <a:r>
              <a:rPr sz="1800" lang="en-US">
                <a:solidFill>
                  <a:schemeClr val="dk1"/>
                </a:solidFill>
              </a:rPr>
              <a:t>Collect the following parts:</a:t>
            </a:r>
          </a:p>
          <a:p>
            <a:pPr rtl="0" lvl="0">
              <a:spcBef>
                <a:spcPts val="0"/>
              </a:spcBef>
              <a:buNone/>
            </a:pPr>
            <a:r>
              <a:t/>
            </a:r>
            <a:endParaRPr sz="1800"/>
          </a:p>
          <a:p>
            <a:pPr rtl="0" lvl="0">
              <a:spcBef>
                <a:spcPts val="0"/>
              </a:spcBef>
              <a:buNone/>
            </a:pPr>
            <a:r>
              <a:t/>
            </a:r>
            <a:endParaRPr sz="1800"/>
          </a:p>
          <a:p>
            <a:pPr rtl="0" lvl="0">
              <a:spcBef>
                <a:spcPts val="0"/>
              </a:spcBef>
              <a:buNone/>
            </a:pPr>
            <a:r>
              <a:t/>
            </a:r>
            <a:endParaRPr sz="1800"/>
          </a:p>
          <a:p>
            <a:pPr rtl="0" lvl="0">
              <a:spcBef>
                <a:spcPts val="0"/>
              </a:spcBef>
              <a:buNone/>
            </a:pPr>
            <a:r>
              <a:t/>
            </a:r>
            <a:endParaRPr sz="1800"/>
          </a:p>
          <a:p>
            <a:pPr rtl="0" lvl="0">
              <a:spcBef>
                <a:spcPts val="0"/>
              </a:spcBef>
              <a:buNone/>
            </a:pPr>
            <a:r>
              <a:t/>
            </a:r>
            <a:endParaRPr sz="1800"/>
          </a:p>
          <a:p>
            <a:pPr rtl="0" lvl="0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rtl="0" lvl="0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rtl="0" lvl="0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rtl="0" lvl="0">
              <a:spcBef>
                <a:spcPts val="0"/>
              </a:spcBef>
              <a:buNone/>
            </a:pPr>
            <a:r>
              <a:t/>
            </a:r>
            <a:endParaRPr sz="1800"/>
          </a:p>
        </p:txBody>
      </p:sp>
      <p:pic>
        <p:nvPicPr>
          <p:cNvPr id="113" name="Shape 1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y="1965475" x="1559600"/>
            <a:ext cy="2192825" cx="6441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Shape 1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y="4158300" x="1478612"/>
            <a:ext cy="2550100" cx="6186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18" name="Shape 118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19" name="Shape 119"/>
          <p:cNvSpPr txBox="1"/>
          <p:nvPr>
            <p:ph type="title"/>
          </p:nvPr>
        </p:nvSpPr>
        <p:spPr>
          <a:xfrm>
            <a:off y="0" x="0"/>
            <a:ext cy="457200" cx="4572000"/>
          </a:xfrm>
          <a:prstGeom prst="rect">
            <a:avLst/>
          </a:prstGeom>
          <a:noFill/>
          <a:ln>
            <a:noFill/>
          </a:ln>
        </p:spPr>
        <p:txBody>
          <a:bodyPr bIns="45700" rIns="91425" lIns="91425" tIns="45700" anchor="ctr" anchorCtr="0">
            <a:noAutofit/>
          </a:bodyPr>
          <a:lstStyle/>
          <a:p>
            <a:pPr algn="l" rtl="0" lvl="0" marR="0" indent="0" mar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1" sz="2400" lang="en-US">
                <a:solidFill>
                  <a:schemeClr val="dk2"/>
                </a:solidFill>
              </a:rPr>
              <a:t>Wheel &amp; Axle</a:t>
            </a:r>
          </a:p>
        </p:txBody>
      </p:sp>
      <p:sp>
        <p:nvSpPr>
          <p:cNvPr id="120" name="Shape 120"/>
          <p:cNvSpPr txBox="1"/>
          <p:nvPr/>
        </p:nvSpPr>
        <p:spPr>
          <a:xfrm>
            <a:off y="534100" x="117500"/>
            <a:ext cy="6014099" cx="63986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>
            <a:noAutofit/>
          </a:bodyPr>
          <a:lstStyle/>
          <a:p>
            <a:pPr rtl="0" lvl="0">
              <a:lnSpc>
                <a:spcPct val="115000"/>
              </a:lnSpc>
              <a:spcBef>
                <a:spcPts val="0"/>
              </a:spcBef>
              <a:buNone/>
            </a:pPr>
            <a:r>
              <a:rPr sz="1800" lang="en-US">
                <a:solidFill>
                  <a:schemeClr val="dk1"/>
                </a:solidFill>
              </a:rPr>
              <a:t>Construct the uprights and the brace.</a:t>
            </a:r>
          </a:p>
          <a:p>
            <a:pPr rtl="0" lvl="0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rtl="0" lvl="0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rtl="0" lvl="0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rtl="0" lvl="0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rtl="0" lvl="0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rtl="0" lvl="0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rtl="0" lvl="0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rtl="0" lvl="0">
              <a:lnSpc>
                <a:spcPct val="115000"/>
              </a:lnSpc>
              <a:spcBef>
                <a:spcPts val="0"/>
              </a:spcBef>
              <a:buNone/>
            </a:pPr>
            <a:r>
              <a:rPr sz="1800" lang="en-US">
                <a:solidFill>
                  <a:schemeClr val="dk1"/>
                </a:solidFill>
              </a:rPr>
              <a:t>Collect these parts.</a:t>
            </a:r>
          </a:p>
          <a:p>
            <a:pPr rtl="0" lvl="0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rtl="0" lvl="0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rtl="0" lvl="0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rtl="0" lvl="0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rtl="0" lvl="0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rtl="0" lvl="0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rtl="0" lvl="0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rtl="0" lvl="0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rtl="0" lvl="0">
              <a:lnSpc>
                <a:spcPct val="115000"/>
              </a:lnSpc>
              <a:spcBef>
                <a:spcPts val="0"/>
              </a:spcBef>
              <a:buNone/>
            </a:pPr>
            <a:r>
              <a:rPr sz="1800" lang="en-US">
                <a:solidFill>
                  <a:schemeClr val="dk1"/>
                </a:solidFill>
              </a:rPr>
              <a:t>Attach bearings to uprights with the pop rivets.</a:t>
            </a:r>
          </a:p>
          <a:p>
            <a:pPr rtl="0" lvl="0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rtl="0" lvl="0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rtl="0" lvl="0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rtl="0" lvl="0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rtl="0" lvl="0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rtl="0" lvl="0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rtl="0" lvl="0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rtl="0" lvl="0">
              <a:spcBef>
                <a:spcPts val="0"/>
              </a:spcBef>
              <a:buNone/>
            </a:pPr>
            <a:r>
              <a:t/>
            </a:r>
            <a:endParaRPr sz="1800"/>
          </a:p>
          <a:p>
            <a:pPr rtl="0" lvl="0">
              <a:spcBef>
                <a:spcPts val="0"/>
              </a:spcBef>
              <a:buNone/>
            </a:pPr>
            <a:r>
              <a:t/>
            </a:r>
            <a:endParaRPr sz="1800"/>
          </a:p>
          <a:p>
            <a:pPr rtl="0" lvl="0">
              <a:spcBef>
                <a:spcPts val="0"/>
              </a:spcBef>
              <a:buNone/>
            </a:pPr>
            <a:r>
              <a:t/>
            </a:r>
            <a:endParaRPr sz="1800"/>
          </a:p>
          <a:p>
            <a:pPr rtl="0" lvl="0">
              <a:spcBef>
                <a:spcPts val="0"/>
              </a:spcBef>
              <a:buNone/>
            </a:pPr>
            <a:r>
              <a:t/>
            </a:r>
            <a:endParaRPr sz="1800"/>
          </a:p>
          <a:p>
            <a:pPr rtl="0" lvl="0">
              <a:spcBef>
                <a:spcPts val="0"/>
              </a:spcBef>
              <a:buNone/>
            </a:pPr>
            <a:r>
              <a:t/>
            </a:r>
            <a:endParaRPr sz="1800"/>
          </a:p>
          <a:p>
            <a:pPr rtl="0" lvl="0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rtl="0" lvl="0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rtl="0" lvl="0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rtl="0" lvl="0">
              <a:spcBef>
                <a:spcPts val="0"/>
              </a:spcBef>
              <a:buNone/>
            </a:pPr>
            <a:r>
              <a:t/>
            </a:r>
            <a:endParaRPr sz="1800"/>
          </a:p>
        </p:txBody>
      </p:sp>
      <p:pic>
        <p:nvPicPr>
          <p:cNvPr id="121" name="Shape 1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y="90949" x="5468650"/>
            <a:ext cy="3673325" cx="3428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Shape 1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y="3234121" x="2460509"/>
            <a:ext cy="1945200" cx="3079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Shape 1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y="4071575" x="6632946"/>
            <a:ext cy="2594225" cx="2264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27" name="Shape 127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28" name="Shape 128"/>
          <p:cNvSpPr txBox="1"/>
          <p:nvPr>
            <p:ph type="title"/>
          </p:nvPr>
        </p:nvSpPr>
        <p:spPr>
          <a:xfrm>
            <a:off y="0" x="0"/>
            <a:ext cy="457200" cx="4572000"/>
          </a:xfrm>
          <a:prstGeom prst="rect">
            <a:avLst/>
          </a:prstGeom>
          <a:noFill/>
          <a:ln>
            <a:noFill/>
          </a:ln>
        </p:spPr>
        <p:txBody>
          <a:bodyPr bIns="45700" rIns="91425" lIns="91425" tIns="45700" anchor="ctr" anchorCtr="0">
            <a:noAutofit/>
          </a:bodyPr>
          <a:lstStyle/>
          <a:p>
            <a:pPr algn="l" rtl="0" lvl="0" marR="0" indent="0" mar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1" sz="2400" lang="en-US">
                <a:solidFill>
                  <a:schemeClr val="dk2"/>
                </a:solidFill>
              </a:rPr>
              <a:t>Wheel &amp; Axle</a:t>
            </a:r>
          </a:p>
        </p:txBody>
      </p:sp>
      <p:sp>
        <p:nvSpPr>
          <p:cNvPr id="129" name="Shape 129"/>
          <p:cNvSpPr txBox="1"/>
          <p:nvPr/>
        </p:nvSpPr>
        <p:spPr>
          <a:xfrm>
            <a:off y="1228450" x="202975"/>
            <a:ext cy="5319900" cx="63131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>
            <a:noAutofit/>
          </a:bodyPr>
          <a:lstStyle/>
          <a:p>
            <a:pPr rtl="0" lvl="0">
              <a:lnSpc>
                <a:spcPct val="115000"/>
              </a:lnSpc>
              <a:spcBef>
                <a:spcPts val="0"/>
              </a:spcBef>
              <a:buNone/>
            </a:pPr>
            <a:r>
              <a:rPr sz="1800" lang="en-US">
                <a:solidFill>
                  <a:schemeClr val="dk1"/>
                </a:solidFill>
              </a:rPr>
              <a:t>Collect these parts.</a:t>
            </a:r>
          </a:p>
          <a:p>
            <a:pPr rtl="0" lvl="0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rtl="0" lvl="0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rtl="0" lvl="0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rtl="0" lvl="0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rtl="0" lvl="0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rtl="0" lvl="0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rtl="0" lvl="0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rtl="0" lvl="0">
              <a:spcBef>
                <a:spcPts val="0"/>
              </a:spcBef>
              <a:buNone/>
            </a:pPr>
            <a:r>
              <a:t/>
            </a:r>
            <a:endParaRPr sz="1800"/>
          </a:p>
          <a:p>
            <a:pPr rtl="0" lvl="0">
              <a:spcBef>
                <a:spcPts val="0"/>
              </a:spcBef>
              <a:buNone/>
            </a:pPr>
            <a:r>
              <a:t/>
            </a:r>
            <a:endParaRPr sz="1800"/>
          </a:p>
          <a:p>
            <a:pPr rtl="0" lvl="0">
              <a:spcBef>
                <a:spcPts val="0"/>
              </a:spcBef>
              <a:buNone/>
            </a:pPr>
            <a:r>
              <a:t/>
            </a:r>
            <a:endParaRPr sz="1800"/>
          </a:p>
          <a:p>
            <a:pPr rtl="0" lvl="0">
              <a:spcBef>
                <a:spcPts val="0"/>
              </a:spcBef>
              <a:buNone/>
            </a:pPr>
            <a:r>
              <a:t/>
            </a:r>
            <a:endParaRPr sz="1800"/>
          </a:p>
          <a:p>
            <a:pPr rtl="0" lvl="0">
              <a:spcBef>
                <a:spcPts val="0"/>
              </a:spcBef>
              <a:buNone/>
            </a:pPr>
            <a:r>
              <a:t/>
            </a:r>
            <a:endParaRPr sz="1800"/>
          </a:p>
          <a:p>
            <a:pPr rtl="0" lvl="0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rtl="0" lvl="0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rtl="0" lvl="0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rtl="0" lvl="0">
              <a:spcBef>
                <a:spcPts val="0"/>
              </a:spcBef>
              <a:buNone/>
            </a:pPr>
            <a:r>
              <a:t/>
            </a:r>
            <a:endParaRPr sz="1800"/>
          </a:p>
        </p:txBody>
      </p:sp>
      <p:pic>
        <p:nvPicPr>
          <p:cNvPr id="130" name="Shape 1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y="356672" x="2340797"/>
            <a:ext cy="3255524" cx="5809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Shape 1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y="3528762" x="117487"/>
            <a:ext cy="3019425" cx="5076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Shape 1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y="3132450" x="5256850"/>
            <a:ext cy="2954591" cx="3769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36" name="Shape 136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37" name="Shape 137"/>
          <p:cNvSpPr txBox="1"/>
          <p:nvPr>
            <p:ph type="title"/>
          </p:nvPr>
        </p:nvSpPr>
        <p:spPr>
          <a:xfrm>
            <a:off y="0" x="0"/>
            <a:ext cy="457200" cx="4572000"/>
          </a:xfrm>
          <a:prstGeom prst="rect">
            <a:avLst/>
          </a:prstGeom>
          <a:noFill/>
          <a:ln>
            <a:noFill/>
          </a:ln>
        </p:spPr>
        <p:txBody>
          <a:bodyPr bIns="45700" rIns="91425" lIns="91425" tIns="45700" anchor="ctr" anchorCtr="0">
            <a:noAutofit/>
          </a:bodyPr>
          <a:lstStyle/>
          <a:p>
            <a:pPr algn="l" rtl="0" lvl="0" marR="0" indent="0" mar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1" sz="2400" lang="en-US">
                <a:solidFill>
                  <a:schemeClr val="dk2"/>
                </a:solidFill>
              </a:rPr>
              <a:t>Wheel &amp; Axle</a:t>
            </a:r>
          </a:p>
        </p:txBody>
      </p:sp>
      <p:sp>
        <p:nvSpPr>
          <p:cNvPr id="138" name="Shape 138"/>
          <p:cNvSpPr txBox="1"/>
          <p:nvPr/>
        </p:nvSpPr>
        <p:spPr>
          <a:xfrm>
            <a:off y="534100" x="117500"/>
            <a:ext cy="6014099" cx="63986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>
            <a:noAutofit/>
          </a:bodyPr>
          <a:lstStyle/>
          <a:p>
            <a:pPr rtl="0" lvl="0">
              <a:lnSpc>
                <a:spcPct val="115000"/>
              </a:lnSpc>
              <a:spcBef>
                <a:spcPts val="0"/>
              </a:spcBef>
              <a:buNone/>
            </a:pPr>
            <a:r>
              <a:rPr sz="1800" lang="en-US">
                <a:solidFill>
                  <a:schemeClr val="dk1"/>
                </a:solidFill>
              </a:rPr>
              <a:t>Construct the Wheel &amp; Axle.</a:t>
            </a:r>
          </a:p>
          <a:p>
            <a:pPr rtl="0" lvl="0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rtl="0" lvl="0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rtl="0" lvl="0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rtl="0" lvl="0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rtl="0" lvl="0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rtl="0" lvl="0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rtl="0" lvl="0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rtl="0" lvl="0">
              <a:spcBef>
                <a:spcPts val="0"/>
              </a:spcBef>
              <a:buNone/>
            </a:pPr>
            <a:r>
              <a:t/>
            </a:r>
            <a:endParaRPr sz="1800"/>
          </a:p>
          <a:p>
            <a:pPr rtl="0" lvl="0">
              <a:spcBef>
                <a:spcPts val="0"/>
              </a:spcBef>
              <a:buNone/>
            </a:pPr>
            <a:r>
              <a:t/>
            </a:r>
            <a:endParaRPr sz="1800"/>
          </a:p>
          <a:p>
            <a:pPr rtl="0" lvl="0">
              <a:spcBef>
                <a:spcPts val="0"/>
              </a:spcBef>
              <a:buNone/>
            </a:pPr>
            <a:r>
              <a:t/>
            </a:r>
            <a:endParaRPr sz="1800"/>
          </a:p>
          <a:p>
            <a:pPr rtl="0" lvl="0">
              <a:spcBef>
                <a:spcPts val="0"/>
              </a:spcBef>
              <a:buNone/>
            </a:pPr>
            <a:r>
              <a:t/>
            </a:r>
            <a:endParaRPr sz="1800"/>
          </a:p>
          <a:p>
            <a:pPr rtl="0" lvl="0">
              <a:spcBef>
                <a:spcPts val="0"/>
              </a:spcBef>
              <a:buNone/>
            </a:pPr>
            <a:r>
              <a:t/>
            </a:r>
            <a:endParaRPr sz="1800"/>
          </a:p>
          <a:p>
            <a:pPr rtl="0" lvl="0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rtl="0" lvl="0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rtl="0" lvl="0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rtl="0" lvl="0">
              <a:spcBef>
                <a:spcPts val="0"/>
              </a:spcBef>
              <a:buNone/>
            </a:pPr>
            <a:r>
              <a:t/>
            </a:r>
            <a:endParaRPr sz="1800"/>
          </a:p>
        </p:txBody>
      </p:sp>
      <p:pic>
        <p:nvPicPr>
          <p:cNvPr id="139" name="Shape 1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y="734574" x="4168294"/>
            <a:ext cy="2927675" cx="47193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Shape 1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y="1106700" x="117500"/>
            <a:ext cy="2183424" cx="3455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Shape 14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y="3758406" x="593150"/>
            <a:ext cy="3003475" cx="83637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45" name="Shape 145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46" name="Shape 146"/>
          <p:cNvSpPr txBox="1"/>
          <p:nvPr>
            <p:ph type="title"/>
          </p:nvPr>
        </p:nvSpPr>
        <p:spPr>
          <a:xfrm>
            <a:off y="0" x="0"/>
            <a:ext cy="457200" cx="4572000"/>
          </a:xfrm>
          <a:prstGeom prst="rect">
            <a:avLst/>
          </a:prstGeom>
          <a:noFill/>
          <a:ln>
            <a:noFill/>
          </a:ln>
        </p:spPr>
        <p:txBody>
          <a:bodyPr bIns="45700" rIns="91425" lIns="91425" tIns="45700" anchor="ctr" anchorCtr="0">
            <a:noAutofit/>
          </a:bodyPr>
          <a:lstStyle/>
          <a:p>
            <a:pPr algn="l" rtl="0" lvl="0" marR="0" indent="0" mar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1" sz="2400" lang="en-US">
                <a:solidFill>
                  <a:schemeClr val="dk2"/>
                </a:solidFill>
              </a:rPr>
              <a:t>Pulley System</a:t>
            </a:r>
          </a:p>
        </p:txBody>
      </p:sp>
      <p:sp>
        <p:nvSpPr>
          <p:cNvPr id="147" name="Shape 147"/>
          <p:cNvSpPr txBox="1"/>
          <p:nvPr/>
        </p:nvSpPr>
        <p:spPr>
          <a:xfrm>
            <a:off y="1292550" x="309775"/>
            <a:ext cy="5084700" cx="29484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>
            <a:noAutofit/>
          </a:bodyPr>
          <a:lstStyle/>
          <a:p>
            <a:pPr rtl="0" lvl="0">
              <a:lnSpc>
                <a:spcPct val="115000"/>
              </a:lnSpc>
              <a:spcBef>
                <a:spcPts val="0"/>
              </a:spcBef>
              <a:buNone/>
            </a:pPr>
            <a:r>
              <a:rPr sz="1800" lang="en-US">
                <a:solidFill>
                  <a:schemeClr val="dk1"/>
                </a:solidFill>
              </a:rPr>
              <a:t>Collect these parts.</a:t>
            </a:r>
          </a:p>
          <a:p>
            <a:pPr rtl="0" lvl="0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rtl="0" lvl="0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rtl="0" lvl="0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rtl="0" lvl="0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rtl="0" lvl="0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rtl="0" lvl="0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rtl="0" lvl="0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rtl="0" lvl="0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rtl="0" lvl="0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rtl="0" lvl="0">
              <a:lnSpc>
                <a:spcPct val="115000"/>
              </a:lnSpc>
              <a:spcBef>
                <a:spcPts val="0"/>
              </a:spcBef>
              <a:buNone/>
            </a:pPr>
            <a:r>
              <a:rPr sz="1800" lang="en-US">
                <a:solidFill>
                  <a:schemeClr val="dk1"/>
                </a:solidFill>
              </a:rPr>
              <a:t>Assemble the movable pulley system.</a:t>
            </a:r>
          </a:p>
          <a:p>
            <a:pPr rtl="0" lvl="0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rtl="0" lvl="0">
              <a:spcBef>
                <a:spcPts val="0"/>
              </a:spcBef>
              <a:buNone/>
            </a:pPr>
            <a:r>
              <a:t/>
            </a:r>
            <a:endParaRPr sz="1800"/>
          </a:p>
          <a:p>
            <a:pPr rtl="0" lvl="0">
              <a:spcBef>
                <a:spcPts val="0"/>
              </a:spcBef>
              <a:buNone/>
            </a:pPr>
            <a:r>
              <a:t/>
            </a:r>
            <a:endParaRPr sz="1800"/>
          </a:p>
          <a:p>
            <a:pPr rtl="0" lvl="0">
              <a:spcBef>
                <a:spcPts val="0"/>
              </a:spcBef>
              <a:buNone/>
            </a:pPr>
            <a:r>
              <a:t/>
            </a:r>
            <a:endParaRPr sz="1800"/>
          </a:p>
          <a:p>
            <a:pPr rtl="0" lvl="0">
              <a:spcBef>
                <a:spcPts val="0"/>
              </a:spcBef>
              <a:buNone/>
            </a:pPr>
            <a:r>
              <a:t/>
            </a:r>
            <a:endParaRPr sz="1800"/>
          </a:p>
          <a:p>
            <a:pPr rtl="0" lvl="0">
              <a:spcBef>
                <a:spcPts val="0"/>
              </a:spcBef>
              <a:buNone/>
            </a:pPr>
            <a:r>
              <a:t/>
            </a:r>
            <a:endParaRPr sz="1800"/>
          </a:p>
          <a:p>
            <a:pPr rtl="0" lvl="0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rtl="0" lvl="0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rtl="0" lvl="0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rtl="0" lvl="0">
              <a:spcBef>
                <a:spcPts val="0"/>
              </a:spcBef>
              <a:buNone/>
            </a:pPr>
            <a:r>
              <a:t/>
            </a:r>
            <a:endParaRPr sz="1800"/>
          </a:p>
        </p:txBody>
      </p:sp>
      <p:pic>
        <p:nvPicPr>
          <p:cNvPr id="148" name="Shape 1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y="108700" x="3309275"/>
            <a:ext cy="3371850" cx="5238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Shape 14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y="3539250" x="4027200"/>
            <a:ext cy="3242999" cx="3670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53" name="Shape 153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54" name="Shape 154"/>
          <p:cNvSpPr txBox="1"/>
          <p:nvPr>
            <p:ph type="title"/>
          </p:nvPr>
        </p:nvSpPr>
        <p:spPr>
          <a:xfrm>
            <a:off y="0" x="0"/>
            <a:ext cy="457200" cx="4572000"/>
          </a:xfrm>
          <a:prstGeom prst="rect">
            <a:avLst/>
          </a:prstGeom>
          <a:noFill/>
          <a:ln>
            <a:noFill/>
          </a:ln>
        </p:spPr>
        <p:txBody>
          <a:bodyPr bIns="45700" rIns="91425" lIns="91425" tIns="45700" anchor="ctr" anchorCtr="0">
            <a:noAutofit/>
          </a:bodyPr>
          <a:lstStyle/>
          <a:p>
            <a:pPr algn="l" rtl="0" lvl="0" marR="0" indent="0" mar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1" sz="2400" lang="en-US">
                <a:solidFill>
                  <a:schemeClr val="dk2"/>
                </a:solidFill>
              </a:rPr>
              <a:t>Pulley System</a:t>
            </a:r>
          </a:p>
        </p:txBody>
      </p:sp>
      <p:sp>
        <p:nvSpPr>
          <p:cNvPr id="155" name="Shape 155"/>
          <p:cNvSpPr txBox="1"/>
          <p:nvPr/>
        </p:nvSpPr>
        <p:spPr>
          <a:xfrm>
            <a:off y="950725" x="352525"/>
            <a:ext cy="5426399" cx="29057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>
            <a:noAutofit/>
          </a:bodyPr>
          <a:lstStyle/>
          <a:p>
            <a:pPr rtl="0" lvl="0">
              <a:lnSpc>
                <a:spcPct val="115000"/>
              </a:lnSpc>
              <a:spcBef>
                <a:spcPts val="0"/>
              </a:spcBef>
              <a:buNone/>
            </a:pPr>
            <a:r>
              <a:rPr sz="1800" lang="en-US">
                <a:solidFill>
                  <a:schemeClr val="dk1"/>
                </a:solidFill>
              </a:rPr>
              <a:t>Collect these parts.</a:t>
            </a:r>
          </a:p>
          <a:p>
            <a:pPr rtl="0" lvl="0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rtl="0" lvl="0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rtl="0" lvl="0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rtl="0" lvl="0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rtl="0" lvl="0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rtl="0" lvl="0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rtl="0" lvl="0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rtl="0" lvl="0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rtl="0" lvl="0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rtl="0" lvl="0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rtl="0" lvl="0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rtl="0" lvl="0">
              <a:spcBef>
                <a:spcPts val="0"/>
              </a:spcBef>
              <a:buNone/>
            </a:pPr>
            <a:r>
              <a:t/>
            </a:r>
            <a:endParaRPr sz="1800"/>
          </a:p>
          <a:p>
            <a:pPr rtl="0" lvl="0">
              <a:spcBef>
                <a:spcPts val="0"/>
              </a:spcBef>
              <a:buNone/>
            </a:pPr>
            <a:r>
              <a:t/>
            </a:r>
            <a:endParaRPr sz="1800"/>
          </a:p>
          <a:p>
            <a:pPr rtl="0" lvl="0">
              <a:spcBef>
                <a:spcPts val="0"/>
              </a:spcBef>
              <a:buNone/>
            </a:pPr>
            <a:r>
              <a:t/>
            </a:r>
            <a:endParaRPr sz="1800"/>
          </a:p>
          <a:p>
            <a:pPr rtl="0" lvl="0">
              <a:spcBef>
                <a:spcPts val="0"/>
              </a:spcBef>
              <a:buNone/>
            </a:pPr>
            <a:r>
              <a:t/>
            </a:r>
            <a:endParaRPr sz="1800"/>
          </a:p>
          <a:p>
            <a:pPr rtl="0" lvl="0">
              <a:spcBef>
                <a:spcPts val="0"/>
              </a:spcBef>
              <a:buNone/>
            </a:pPr>
            <a:r>
              <a:t/>
            </a:r>
            <a:endParaRPr sz="1800"/>
          </a:p>
          <a:p>
            <a:pPr rtl="0" lvl="0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rtl="0" lvl="0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rtl="0" lvl="0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rtl="0" lvl="0">
              <a:spcBef>
                <a:spcPts val="0"/>
              </a:spcBef>
              <a:buNone/>
            </a:pPr>
            <a:r>
              <a:t/>
            </a:r>
            <a:endParaRPr sz="1800"/>
          </a:p>
        </p:txBody>
      </p:sp>
      <p:pic>
        <p:nvPicPr>
          <p:cNvPr id="156" name="Shape 1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y="181024" x="2969675"/>
            <a:ext cy="2510849" cx="6126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Shape 15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y="1813762" x="216937"/>
            <a:ext cy="4905375" cx="2752725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Shape 158"/>
          <p:cNvSpPr txBox="1"/>
          <p:nvPr/>
        </p:nvSpPr>
        <p:spPr>
          <a:xfrm>
            <a:off y="3407625" x="3343550"/>
            <a:ext cy="533399" cx="42671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sz="1800" lang="en-US">
                <a:solidFill>
                  <a:schemeClr val="dk1"/>
                </a:solidFill>
              </a:rPr>
              <a:t>Assemble the pulley support system.</a:t>
            </a:r>
          </a:p>
        </p:txBody>
      </p:sp>
    </p:spTree>
  </p:cSld>
  <p:clrMapOvr>
    <a:masterClrMapping/>
  </p:clrMapOvr>
  <p:transition spd="slow">
    <p:cut/>
  </p:transition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62" name="Shape 162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63" name="Shape 163"/>
          <p:cNvSpPr txBox="1"/>
          <p:nvPr>
            <p:ph type="title"/>
          </p:nvPr>
        </p:nvSpPr>
        <p:spPr>
          <a:xfrm>
            <a:off y="0" x="0"/>
            <a:ext cy="457200" cx="4572000"/>
          </a:xfrm>
          <a:prstGeom prst="rect">
            <a:avLst/>
          </a:prstGeom>
          <a:noFill/>
          <a:ln>
            <a:noFill/>
          </a:ln>
        </p:spPr>
        <p:txBody>
          <a:bodyPr bIns="45700" rIns="91425" lIns="91425" tIns="45700" anchor="ctr" anchorCtr="0">
            <a:noAutofit/>
          </a:bodyPr>
          <a:lstStyle/>
          <a:p>
            <a:pPr algn="l" rtl="0" lvl="0" marR="0" indent="0" mar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1" sz="2400" lang="en-US">
                <a:solidFill>
                  <a:schemeClr val="dk2"/>
                </a:solidFill>
              </a:rPr>
              <a:t>Pulley System</a:t>
            </a:r>
          </a:p>
        </p:txBody>
      </p:sp>
      <p:sp>
        <p:nvSpPr>
          <p:cNvPr id="164" name="Shape 164"/>
          <p:cNvSpPr txBox="1"/>
          <p:nvPr/>
        </p:nvSpPr>
        <p:spPr>
          <a:xfrm>
            <a:off y="1741200" x="235100"/>
            <a:ext cy="4636200" cx="30230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>
            <a:noAutofit/>
          </a:bodyPr>
          <a:lstStyle/>
          <a:p>
            <a:pPr rtl="0" lvl="0">
              <a:lnSpc>
                <a:spcPct val="115000"/>
              </a:lnSpc>
              <a:spcBef>
                <a:spcPts val="0"/>
              </a:spcBef>
              <a:buNone/>
            </a:pPr>
            <a:r>
              <a:rPr sz="1800" lang="en-US">
                <a:solidFill>
                  <a:schemeClr val="dk1"/>
                </a:solidFill>
              </a:rPr>
              <a:t>Collect these parts.</a:t>
            </a:r>
          </a:p>
          <a:p>
            <a:pPr rtl="0" lvl="0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rtl="0" lvl="0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rtl="0" lvl="0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rtl="0" lvl="0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rtl="0" lvl="0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rtl="0" lvl="0">
              <a:lnSpc>
                <a:spcPct val="115000"/>
              </a:lnSpc>
              <a:spcBef>
                <a:spcPts val="0"/>
              </a:spcBef>
              <a:buNone/>
            </a:pPr>
            <a:r>
              <a:rPr sz="1800" lang="en-US">
                <a:solidFill>
                  <a:schemeClr val="dk1"/>
                </a:solidFill>
              </a:rPr>
              <a:t>Assemble the pulley crossbeam support.</a:t>
            </a:r>
          </a:p>
          <a:p>
            <a:pPr rtl="0" lvl="0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rtl="0" lvl="0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rtl="0" lvl="0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rtl="0" lvl="0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rtl="0" lvl="0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rtl="0" lvl="0">
              <a:spcBef>
                <a:spcPts val="0"/>
              </a:spcBef>
              <a:buNone/>
            </a:pPr>
            <a:r>
              <a:t/>
            </a:r>
            <a:endParaRPr sz="1800"/>
          </a:p>
          <a:p>
            <a:pPr rtl="0" lvl="0">
              <a:spcBef>
                <a:spcPts val="0"/>
              </a:spcBef>
              <a:buNone/>
            </a:pPr>
            <a:r>
              <a:t/>
            </a:r>
            <a:endParaRPr sz="1800"/>
          </a:p>
          <a:p>
            <a:pPr rtl="0" lvl="0">
              <a:spcBef>
                <a:spcPts val="0"/>
              </a:spcBef>
              <a:buNone/>
            </a:pPr>
            <a:r>
              <a:t/>
            </a:r>
            <a:endParaRPr sz="1800"/>
          </a:p>
          <a:p>
            <a:pPr rtl="0" lvl="0">
              <a:spcBef>
                <a:spcPts val="0"/>
              </a:spcBef>
              <a:buNone/>
            </a:pPr>
            <a:r>
              <a:t/>
            </a:r>
            <a:endParaRPr sz="1800"/>
          </a:p>
          <a:p>
            <a:pPr rtl="0" lvl="0">
              <a:spcBef>
                <a:spcPts val="0"/>
              </a:spcBef>
              <a:buNone/>
            </a:pPr>
            <a:r>
              <a:t/>
            </a:r>
            <a:endParaRPr sz="1800"/>
          </a:p>
          <a:p>
            <a:pPr rtl="0" lvl="0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rtl="0" lvl="0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rtl="0" lvl="0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rtl="0" lvl="0">
              <a:spcBef>
                <a:spcPts val="0"/>
              </a:spcBef>
              <a:buNone/>
            </a:pPr>
            <a:r>
              <a:t/>
            </a:r>
            <a:endParaRPr sz="1800"/>
          </a:p>
        </p:txBody>
      </p:sp>
      <p:pic>
        <p:nvPicPr>
          <p:cNvPr id="165" name="Shape 1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y="1264825" x="2610001"/>
            <a:ext cy="1813775" cx="63844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Shape 16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y="3555087" x="3760525"/>
            <a:ext cy="2867025" cx="5105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70" name="Shape 170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71" name="Shape 171"/>
          <p:cNvSpPr txBox="1"/>
          <p:nvPr>
            <p:ph type="title"/>
          </p:nvPr>
        </p:nvSpPr>
        <p:spPr>
          <a:xfrm>
            <a:off y="0" x="0"/>
            <a:ext cy="457200" cx="4572000"/>
          </a:xfrm>
          <a:prstGeom prst="rect">
            <a:avLst/>
          </a:prstGeom>
          <a:noFill/>
          <a:ln>
            <a:noFill/>
          </a:ln>
        </p:spPr>
        <p:txBody>
          <a:bodyPr bIns="45700" rIns="91425" lIns="91425" tIns="45700" anchor="ctr" anchorCtr="0">
            <a:noAutofit/>
          </a:bodyPr>
          <a:lstStyle/>
          <a:p>
            <a:pPr algn="l" rtl="0" lvl="0" marR="0" indent="0" mar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1" sz="2400" lang="en-US">
                <a:solidFill>
                  <a:schemeClr val="dk2"/>
                </a:solidFill>
              </a:rPr>
              <a:t>Pulley System</a:t>
            </a:r>
          </a:p>
        </p:txBody>
      </p:sp>
      <p:sp>
        <p:nvSpPr>
          <p:cNvPr id="172" name="Shape 172"/>
          <p:cNvSpPr txBox="1"/>
          <p:nvPr/>
        </p:nvSpPr>
        <p:spPr>
          <a:xfrm>
            <a:off y="1623700" x="117500"/>
            <a:ext cy="4753499" cx="31407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>
            <a:noAutofit/>
          </a:bodyPr>
          <a:lstStyle/>
          <a:p>
            <a:pPr rtl="0" lvl="0">
              <a:lnSpc>
                <a:spcPct val="115000"/>
              </a:lnSpc>
              <a:spcBef>
                <a:spcPts val="0"/>
              </a:spcBef>
              <a:buNone/>
            </a:pPr>
            <a:r>
              <a:rPr sz="1800" lang="en-US">
                <a:solidFill>
                  <a:schemeClr val="dk1"/>
                </a:solidFill>
              </a:rPr>
              <a:t>Collect these parts.</a:t>
            </a:r>
          </a:p>
          <a:p>
            <a:pPr rtl="0" lvl="0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rtl="0" lvl="0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rtl="0" lvl="0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rtl="0" lvl="0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rtl="0" lvl="0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rtl="0" lvl="0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rtl="0" lvl="0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rtl="0" lvl="0">
              <a:lnSpc>
                <a:spcPct val="115000"/>
              </a:lnSpc>
              <a:spcBef>
                <a:spcPts val="0"/>
              </a:spcBef>
              <a:buNone/>
            </a:pPr>
            <a:r>
              <a:rPr sz="1800" lang="en-US">
                <a:solidFill>
                  <a:schemeClr val="dk1"/>
                </a:solidFill>
              </a:rPr>
              <a:t>Assemble the fixed pulley at the end of the crossbeam support.</a:t>
            </a:r>
          </a:p>
          <a:p>
            <a:pPr rtl="0" lvl="0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rtl="0" lvl="0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rtl="0" lvl="0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rtl="0" lvl="0">
              <a:spcBef>
                <a:spcPts val="0"/>
              </a:spcBef>
              <a:buNone/>
            </a:pPr>
            <a:r>
              <a:t/>
            </a:r>
            <a:endParaRPr sz="1800"/>
          </a:p>
          <a:p>
            <a:pPr rtl="0" lvl="0">
              <a:spcBef>
                <a:spcPts val="0"/>
              </a:spcBef>
              <a:buNone/>
            </a:pPr>
            <a:r>
              <a:t/>
            </a:r>
            <a:endParaRPr sz="1800"/>
          </a:p>
          <a:p>
            <a:pPr rtl="0" lvl="0">
              <a:spcBef>
                <a:spcPts val="0"/>
              </a:spcBef>
              <a:buNone/>
            </a:pPr>
            <a:r>
              <a:t/>
            </a:r>
            <a:endParaRPr sz="1800"/>
          </a:p>
          <a:p>
            <a:pPr rtl="0" lvl="0">
              <a:spcBef>
                <a:spcPts val="0"/>
              </a:spcBef>
              <a:buNone/>
            </a:pPr>
            <a:r>
              <a:t/>
            </a:r>
            <a:endParaRPr sz="1800"/>
          </a:p>
          <a:p>
            <a:pPr rtl="0" lvl="0">
              <a:spcBef>
                <a:spcPts val="0"/>
              </a:spcBef>
              <a:buNone/>
            </a:pPr>
            <a:r>
              <a:t/>
            </a:r>
            <a:endParaRPr sz="1800"/>
          </a:p>
          <a:p>
            <a:pPr rtl="0" lvl="0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rtl="0" lvl="0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rtl="0" lvl="0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rtl="0" lvl="0">
              <a:spcBef>
                <a:spcPts val="0"/>
              </a:spcBef>
              <a:buNone/>
            </a:pPr>
            <a:r>
              <a:t/>
            </a:r>
            <a:endParaRPr sz="1800"/>
          </a:p>
        </p:txBody>
      </p:sp>
      <p:pic>
        <p:nvPicPr>
          <p:cNvPr id="173" name="Shape 1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y="631500" x="4471012"/>
            <a:ext cy="3009900" cx="3876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Shape 17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y="3964625" x="3910050"/>
            <a:ext cy="2838450" cx="5105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78" name="Shape 178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79" name="Shape 179"/>
          <p:cNvSpPr txBox="1"/>
          <p:nvPr>
            <p:ph type="title"/>
          </p:nvPr>
        </p:nvSpPr>
        <p:spPr>
          <a:xfrm>
            <a:off y="0" x="0"/>
            <a:ext cy="457200" cx="4572000"/>
          </a:xfrm>
          <a:prstGeom prst="rect">
            <a:avLst/>
          </a:prstGeom>
          <a:noFill/>
          <a:ln>
            <a:noFill/>
          </a:ln>
        </p:spPr>
        <p:txBody>
          <a:bodyPr bIns="45700" rIns="91425" lIns="91425" tIns="45700" anchor="ctr" anchorCtr="0">
            <a:noAutofit/>
          </a:bodyPr>
          <a:lstStyle/>
          <a:p>
            <a:pPr algn="l" rtl="0" lvl="0" marR="0" indent="0" mar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1" sz="2400" lang="en-US">
                <a:solidFill>
                  <a:schemeClr val="dk2"/>
                </a:solidFill>
              </a:rPr>
              <a:t>Screw Assembly</a:t>
            </a:r>
          </a:p>
        </p:txBody>
      </p:sp>
      <p:sp>
        <p:nvSpPr>
          <p:cNvPr id="180" name="Shape 180"/>
          <p:cNvSpPr txBox="1"/>
          <p:nvPr/>
        </p:nvSpPr>
        <p:spPr>
          <a:xfrm>
            <a:off y="1623700" x="117500"/>
            <a:ext cy="4753499" cx="31407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>
            <a:noAutofit/>
          </a:bodyPr>
          <a:lstStyle/>
          <a:p>
            <a:pPr rtl="0" lvl="0">
              <a:lnSpc>
                <a:spcPct val="115000"/>
              </a:lnSpc>
              <a:spcBef>
                <a:spcPts val="0"/>
              </a:spcBef>
              <a:buNone/>
            </a:pPr>
            <a:r>
              <a:rPr sz="1800" lang="en-US">
                <a:solidFill>
                  <a:schemeClr val="dk1"/>
                </a:solidFill>
              </a:rPr>
              <a:t>Collect these parts.</a:t>
            </a:r>
          </a:p>
          <a:p>
            <a:pPr rtl="0" lvl="0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rtl="0" lvl="0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rtl="0" lvl="0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rtl="0" lvl="0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rtl="0" lvl="0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rtl="0" lvl="0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rtl="0" lvl="0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rtl="0" lvl="0">
              <a:lnSpc>
                <a:spcPct val="115000"/>
              </a:lnSpc>
              <a:spcBef>
                <a:spcPts val="0"/>
              </a:spcBef>
              <a:buNone/>
            </a:pPr>
            <a:r>
              <a:rPr sz="1800" lang="en-US">
                <a:solidFill>
                  <a:schemeClr val="dk1"/>
                </a:solidFill>
              </a:rPr>
              <a:t>Attach to the base plate.</a:t>
            </a:r>
          </a:p>
          <a:p>
            <a:pPr rtl="0" lvl="0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rtl="0" lvl="0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rtl="0" lvl="0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rtl="0" lvl="0">
              <a:spcBef>
                <a:spcPts val="0"/>
              </a:spcBef>
              <a:buNone/>
            </a:pPr>
            <a:r>
              <a:t/>
            </a:r>
            <a:endParaRPr sz="1800"/>
          </a:p>
          <a:p>
            <a:pPr rtl="0" lvl="0">
              <a:spcBef>
                <a:spcPts val="0"/>
              </a:spcBef>
              <a:buNone/>
            </a:pPr>
            <a:r>
              <a:t/>
            </a:r>
            <a:endParaRPr sz="1800"/>
          </a:p>
          <a:p>
            <a:pPr rtl="0" lvl="0">
              <a:spcBef>
                <a:spcPts val="0"/>
              </a:spcBef>
              <a:buNone/>
            </a:pPr>
            <a:r>
              <a:t/>
            </a:r>
            <a:endParaRPr sz="1800"/>
          </a:p>
          <a:p>
            <a:pPr rtl="0" lvl="0">
              <a:spcBef>
                <a:spcPts val="0"/>
              </a:spcBef>
              <a:buNone/>
            </a:pPr>
            <a:r>
              <a:t/>
            </a:r>
            <a:endParaRPr sz="1800"/>
          </a:p>
          <a:p>
            <a:pPr rtl="0" lvl="0">
              <a:spcBef>
                <a:spcPts val="0"/>
              </a:spcBef>
              <a:buNone/>
            </a:pPr>
            <a:r>
              <a:t/>
            </a:r>
            <a:endParaRPr sz="1800"/>
          </a:p>
          <a:p>
            <a:pPr rtl="0" lvl="0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rtl="0" lvl="0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rtl="0" lvl="0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rtl="0" lvl="0">
              <a:spcBef>
                <a:spcPts val="0"/>
              </a:spcBef>
              <a:buNone/>
            </a:pPr>
            <a:r>
              <a:t/>
            </a:r>
            <a:endParaRPr sz="1800"/>
          </a:p>
        </p:txBody>
      </p:sp>
      <p:pic>
        <p:nvPicPr>
          <p:cNvPr id="181" name="Shape 18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y="559448" x="2629000"/>
            <a:ext cy="2549075" cx="6281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Shape 18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y="3210775" x="3258200"/>
            <a:ext cy="3515775" cx="40534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1" name="Shape 41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pic>
        <p:nvPicPr>
          <p:cNvPr id="42" name="Shape 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y="58750" x="854575"/>
            <a:ext cy="6740499" cx="78740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86" name="Shape 186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87" name="Shape 187"/>
          <p:cNvSpPr txBox="1"/>
          <p:nvPr>
            <p:ph type="title"/>
          </p:nvPr>
        </p:nvSpPr>
        <p:spPr>
          <a:xfrm>
            <a:off y="0" x="0"/>
            <a:ext cy="457200" cx="4572000"/>
          </a:xfrm>
          <a:prstGeom prst="rect">
            <a:avLst/>
          </a:prstGeom>
          <a:noFill/>
          <a:ln>
            <a:noFill/>
          </a:ln>
        </p:spPr>
        <p:txBody>
          <a:bodyPr bIns="45700" rIns="91425" lIns="91425" tIns="45700" anchor="ctr" anchorCtr="0">
            <a:noAutofit/>
          </a:bodyPr>
          <a:lstStyle/>
          <a:p>
            <a:pPr algn="l" rtl="0" lvl="0" marR="0" indent="0" mar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1" sz="2400" lang="en-US">
                <a:solidFill>
                  <a:schemeClr val="dk2"/>
                </a:solidFill>
              </a:rPr>
              <a:t>Screw Assembly</a:t>
            </a:r>
          </a:p>
        </p:txBody>
      </p:sp>
      <p:sp>
        <p:nvSpPr>
          <p:cNvPr id="188" name="Shape 188"/>
          <p:cNvSpPr txBox="1"/>
          <p:nvPr/>
        </p:nvSpPr>
        <p:spPr>
          <a:xfrm>
            <a:off y="1623700" x="117500"/>
            <a:ext cy="4753499" cx="31407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>
            <a:noAutofit/>
          </a:bodyPr>
          <a:lstStyle/>
          <a:p>
            <a:pPr rtl="0" lvl="0">
              <a:lnSpc>
                <a:spcPct val="115000"/>
              </a:lnSpc>
              <a:spcBef>
                <a:spcPts val="0"/>
              </a:spcBef>
              <a:buNone/>
            </a:pPr>
            <a:r>
              <a:rPr sz="1800" lang="en-US">
                <a:solidFill>
                  <a:schemeClr val="dk1"/>
                </a:solidFill>
              </a:rPr>
              <a:t>Collect these parts. </a:t>
            </a:r>
          </a:p>
          <a:p>
            <a:pPr rtl="0" lvl="0">
              <a:lnSpc>
                <a:spcPct val="115000"/>
              </a:lnSpc>
              <a:spcBef>
                <a:spcPts val="0"/>
              </a:spcBef>
              <a:buNone/>
            </a:pPr>
            <a:r>
              <a:rPr lang="en-US">
                <a:solidFill>
                  <a:schemeClr val="dk1"/>
                </a:solidFill>
              </a:rPr>
              <a:t>(These screws are the small 6-32 screws, not the normal 8-32)</a:t>
            </a:r>
          </a:p>
          <a:p>
            <a:pPr rtl="0" lvl="0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rtl="0" lvl="0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rtl="0" lvl="0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rtl="0" lvl="0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rtl="0" lvl="0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rtl="0" lvl="0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rtl="0" lvl="0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rtl="0" lvl="0">
              <a:lnSpc>
                <a:spcPct val="115000"/>
              </a:lnSpc>
              <a:spcBef>
                <a:spcPts val="0"/>
              </a:spcBef>
              <a:buNone/>
            </a:pPr>
            <a:r>
              <a:rPr sz="1800" lang="en-US">
                <a:solidFill>
                  <a:schemeClr val="dk1"/>
                </a:solidFill>
              </a:rPr>
              <a:t>Assemble.</a:t>
            </a:r>
          </a:p>
          <a:p>
            <a:pPr rtl="0" lvl="0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rtl="0" lvl="0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rtl="0" lvl="0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rtl="0" lvl="0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rtl="0" lvl="0">
              <a:spcBef>
                <a:spcPts val="0"/>
              </a:spcBef>
              <a:buNone/>
            </a:pPr>
            <a:r>
              <a:t/>
            </a:r>
            <a:endParaRPr sz="1800"/>
          </a:p>
          <a:p>
            <a:pPr rtl="0" lvl="0">
              <a:spcBef>
                <a:spcPts val="0"/>
              </a:spcBef>
              <a:buNone/>
            </a:pPr>
            <a:r>
              <a:t/>
            </a:r>
            <a:endParaRPr sz="1800"/>
          </a:p>
          <a:p>
            <a:pPr rtl="0" lvl="0">
              <a:spcBef>
                <a:spcPts val="0"/>
              </a:spcBef>
              <a:buNone/>
            </a:pPr>
            <a:r>
              <a:t/>
            </a:r>
            <a:endParaRPr sz="1800"/>
          </a:p>
          <a:p>
            <a:pPr rtl="0" lvl="0">
              <a:spcBef>
                <a:spcPts val="0"/>
              </a:spcBef>
              <a:buNone/>
            </a:pPr>
            <a:r>
              <a:t/>
            </a:r>
            <a:endParaRPr sz="1800"/>
          </a:p>
          <a:p>
            <a:pPr rtl="0" lvl="0">
              <a:spcBef>
                <a:spcPts val="0"/>
              </a:spcBef>
              <a:buNone/>
            </a:pPr>
            <a:r>
              <a:t/>
            </a:r>
            <a:endParaRPr sz="1800"/>
          </a:p>
          <a:p>
            <a:pPr rtl="0" lvl="0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rtl="0" lvl="0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rtl="0" lvl="0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rtl="0" lvl="0">
              <a:spcBef>
                <a:spcPts val="0"/>
              </a:spcBef>
              <a:buNone/>
            </a:pPr>
            <a:r>
              <a:t/>
            </a:r>
            <a:endParaRPr sz="1800"/>
          </a:p>
        </p:txBody>
      </p:sp>
      <p:pic>
        <p:nvPicPr>
          <p:cNvPr id="189" name="Shape 18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y="457200" x="3334862"/>
            <a:ext cy="2324100" cx="5572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Shape 19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y="3341698" x="2298725"/>
            <a:ext cy="3364924" cx="4772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94" name="Shape 194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95" name="Shape 195"/>
          <p:cNvSpPr txBox="1"/>
          <p:nvPr>
            <p:ph type="title"/>
          </p:nvPr>
        </p:nvSpPr>
        <p:spPr>
          <a:xfrm>
            <a:off y="0" x="0"/>
            <a:ext cy="457200" cx="4572000"/>
          </a:xfrm>
          <a:prstGeom prst="rect">
            <a:avLst/>
          </a:prstGeom>
          <a:noFill/>
          <a:ln>
            <a:noFill/>
          </a:ln>
        </p:spPr>
        <p:txBody>
          <a:bodyPr bIns="45700" rIns="91425" lIns="91425" tIns="45700" anchor="ctr" anchorCtr="0">
            <a:noAutofit/>
          </a:bodyPr>
          <a:lstStyle/>
          <a:p>
            <a:pPr algn="l" rtl="0" lvl="0" marR="0" indent="0" mar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1" sz="2400" lang="en-US">
                <a:solidFill>
                  <a:schemeClr val="dk2"/>
                </a:solidFill>
              </a:rPr>
              <a:t>Screw Assembly</a:t>
            </a:r>
          </a:p>
        </p:txBody>
      </p:sp>
      <p:sp>
        <p:nvSpPr>
          <p:cNvPr id="196" name="Shape 196"/>
          <p:cNvSpPr txBox="1"/>
          <p:nvPr/>
        </p:nvSpPr>
        <p:spPr>
          <a:xfrm>
            <a:off y="1623700" x="117500"/>
            <a:ext cy="4753499" cx="26171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>
            <a:noAutofit/>
          </a:bodyPr>
          <a:lstStyle/>
          <a:p>
            <a:pPr rtl="0" lvl="0">
              <a:lnSpc>
                <a:spcPct val="115000"/>
              </a:lnSpc>
              <a:spcBef>
                <a:spcPts val="0"/>
              </a:spcBef>
              <a:buNone/>
            </a:pPr>
            <a:r>
              <a:rPr sz="1800" lang="en-US">
                <a:solidFill>
                  <a:schemeClr val="dk1"/>
                </a:solidFill>
              </a:rPr>
              <a:t>Collect these parts. </a:t>
            </a:r>
          </a:p>
          <a:p>
            <a:pPr rtl="0" lvl="0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rtl="0" lvl="0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rtl="0" lvl="0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rtl="0" lvl="0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rtl="0" lvl="0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rtl="0" lvl="0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rtl="0" lvl="0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rtl="0" lvl="0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rtl="0" lvl="0">
              <a:lnSpc>
                <a:spcPct val="115000"/>
              </a:lnSpc>
              <a:spcBef>
                <a:spcPts val="0"/>
              </a:spcBef>
              <a:buNone/>
            </a:pPr>
            <a:r>
              <a:rPr sz="1800" lang="en-US">
                <a:solidFill>
                  <a:schemeClr val="dk1"/>
                </a:solidFill>
              </a:rPr>
              <a:t>Attach to the slider and insert into the track.</a:t>
            </a:r>
          </a:p>
          <a:p>
            <a:pPr rtl="0" lvl="0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rtl="0" lvl="0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rtl="0" lvl="0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rtl="0" lvl="0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rtl="0" lvl="0">
              <a:spcBef>
                <a:spcPts val="0"/>
              </a:spcBef>
              <a:buNone/>
            </a:pPr>
            <a:r>
              <a:t/>
            </a:r>
            <a:endParaRPr sz="1800"/>
          </a:p>
          <a:p>
            <a:pPr rtl="0" lvl="0">
              <a:spcBef>
                <a:spcPts val="0"/>
              </a:spcBef>
              <a:buNone/>
            </a:pPr>
            <a:r>
              <a:t/>
            </a:r>
            <a:endParaRPr sz="1800"/>
          </a:p>
          <a:p>
            <a:pPr rtl="0" lvl="0">
              <a:spcBef>
                <a:spcPts val="0"/>
              </a:spcBef>
              <a:buNone/>
            </a:pPr>
            <a:r>
              <a:t/>
            </a:r>
            <a:endParaRPr sz="1800"/>
          </a:p>
          <a:p>
            <a:pPr rtl="0" lvl="0">
              <a:spcBef>
                <a:spcPts val="0"/>
              </a:spcBef>
              <a:buNone/>
            </a:pPr>
            <a:r>
              <a:t/>
            </a:r>
            <a:endParaRPr sz="1800"/>
          </a:p>
          <a:p>
            <a:pPr rtl="0" lvl="0">
              <a:spcBef>
                <a:spcPts val="0"/>
              </a:spcBef>
              <a:buNone/>
            </a:pPr>
            <a:r>
              <a:t/>
            </a:r>
            <a:endParaRPr sz="1800"/>
          </a:p>
          <a:p>
            <a:pPr rtl="0" lvl="0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rtl="0" lvl="0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rtl="0" lvl="0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rtl="0" lvl="0">
              <a:spcBef>
                <a:spcPts val="0"/>
              </a:spcBef>
              <a:buNone/>
            </a:pPr>
            <a:r>
              <a:t/>
            </a:r>
            <a:endParaRPr sz="1800"/>
          </a:p>
        </p:txBody>
      </p:sp>
      <p:pic>
        <p:nvPicPr>
          <p:cNvPr id="197" name="Shape 19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y="656124" x="4123350"/>
            <a:ext cy="2136799" cx="3332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Shape 19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y="3201980" x="3151255"/>
            <a:ext cy="3103899" cx="5449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02" name="Shape 202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203" name="Shape 203"/>
          <p:cNvSpPr txBox="1"/>
          <p:nvPr>
            <p:ph type="title"/>
          </p:nvPr>
        </p:nvSpPr>
        <p:spPr>
          <a:xfrm>
            <a:off y="0" x="0"/>
            <a:ext cy="457200" cx="4572000"/>
          </a:xfrm>
          <a:prstGeom prst="rect">
            <a:avLst/>
          </a:prstGeom>
          <a:noFill/>
          <a:ln>
            <a:noFill/>
          </a:ln>
        </p:spPr>
        <p:txBody>
          <a:bodyPr bIns="45700" rIns="91425" lIns="91425" tIns="45700" anchor="ctr" anchorCtr="0">
            <a:noAutofit/>
          </a:bodyPr>
          <a:lstStyle/>
          <a:p>
            <a:pPr algn="l" rtl="0" lvl="0" marR="0" indent="0" mar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1" sz="2400" lang="en-US">
                <a:solidFill>
                  <a:schemeClr val="dk2"/>
                </a:solidFill>
              </a:rPr>
              <a:t>Screw Assembly</a:t>
            </a:r>
          </a:p>
        </p:txBody>
      </p:sp>
      <p:sp>
        <p:nvSpPr>
          <p:cNvPr id="204" name="Shape 204"/>
          <p:cNvSpPr txBox="1"/>
          <p:nvPr/>
        </p:nvSpPr>
        <p:spPr>
          <a:xfrm>
            <a:off y="1623700" x="117500"/>
            <a:ext cy="4753499" cx="26492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>
            <a:noAutofit/>
          </a:bodyPr>
          <a:lstStyle/>
          <a:p>
            <a:pPr rtl="0" lvl="0">
              <a:lnSpc>
                <a:spcPct val="115000"/>
              </a:lnSpc>
              <a:spcBef>
                <a:spcPts val="0"/>
              </a:spcBef>
              <a:buNone/>
            </a:pPr>
            <a:r>
              <a:rPr sz="1800" lang="en-US">
                <a:solidFill>
                  <a:schemeClr val="dk1"/>
                </a:solidFill>
              </a:rPr>
              <a:t>Collect these parts. </a:t>
            </a:r>
          </a:p>
          <a:p>
            <a:pPr rtl="0" lvl="0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rtl="0" lvl="0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rtl="0" lvl="0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rtl="0" lvl="0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rtl="0" lvl="0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rtl="0" lvl="0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rtl="0" lvl="0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rtl="0" lvl="0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rtl="0" lvl="0">
              <a:lnSpc>
                <a:spcPct val="115000"/>
              </a:lnSpc>
              <a:spcBef>
                <a:spcPts val="0"/>
              </a:spcBef>
              <a:buNone/>
            </a:pPr>
            <a:r>
              <a:rPr sz="1800" lang="en-US">
                <a:solidFill>
                  <a:schemeClr val="dk1"/>
                </a:solidFill>
              </a:rPr>
              <a:t>Assemble as shown.</a:t>
            </a:r>
          </a:p>
          <a:p>
            <a:pPr rtl="0" lvl="0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rtl="0" lvl="0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rtl="0" lvl="0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rtl="0" lvl="0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rtl="0" lvl="0">
              <a:spcBef>
                <a:spcPts val="0"/>
              </a:spcBef>
              <a:buNone/>
            </a:pPr>
            <a:r>
              <a:t/>
            </a:r>
            <a:endParaRPr sz="1800"/>
          </a:p>
          <a:p>
            <a:pPr rtl="0" lvl="0">
              <a:spcBef>
                <a:spcPts val="0"/>
              </a:spcBef>
              <a:buNone/>
            </a:pPr>
            <a:r>
              <a:t/>
            </a:r>
            <a:endParaRPr sz="1800"/>
          </a:p>
          <a:p>
            <a:pPr rtl="0" lvl="0">
              <a:spcBef>
                <a:spcPts val="0"/>
              </a:spcBef>
              <a:buNone/>
            </a:pPr>
            <a:r>
              <a:t/>
            </a:r>
            <a:endParaRPr sz="1800"/>
          </a:p>
          <a:p>
            <a:pPr rtl="0" lvl="0">
              <a:spcBef>
                <a:spcPts val="0"/>
              </a:spcBef>
              <a:buNone/>
            </a:pPr>
            <a:r>
              <a:t/>
            </a:r>
            <a:endParaRPr sz="1800"/>
          </a:p>
          <a:p>
            <a:pPr rtl="0" lvl="0">
              <a:spcBef>
                <a:spcPts val="0"/>
              </a:spcBef>
              <a:buNone/>
            </a:pPr>
            <a:r>
              <a:t/>
            </a:r>
            <a:endParaRPr sz="1800"/>
          </a:p>
          <a:p>
            <a:pPr rtl="0" lvl="0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rtl="0" lvl="0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rtl="0" lvl="0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rtl="0" lvl="0">
              <a:spcBef>
                <a:spcPts val="0"/>
              </a:spcBef>
              <a:buNone/>
            </a:pPr>
            <a:r>
              <a:t/>
            </a:r>
            <a:endParaRPr sz="1800"/>
          </a:p>
        </p:txBody>
      </p:sp>
      <p:pic>
        <p:nvPicPr>
          <p:cNvPr id="205" name="Shape 20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y="457200" x="6032075"/>
            <a:ext cy="2419350" cx="2933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Shape 20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y="265321" x="2930721"/>
            <a:ext cy="2554774" cx="2755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Shape 20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y="3497090" x="2930724"/>
            <a:ext cy="2826858" cx="6152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11" name="Shape 211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212" name="Shape 212"/>
          <p:cNvSpPr txBox="1"/>
          <p:nvPr>
            <p:ph type="title"/>
          </p:nvPr>
        </p:nvSpPr>
        <p:spPr>
          <a:xfrm>
            <a:off y="0" x="0"/>
            <a:ext cy="457200" cx="4572000"/>
          </a:xfrm>
          <a:prstGeom prst="rect">
            <a:avLst/>
          </a:prstGeom>
          <a:noFill/>
          <a:ln>
            <a:noFill/>
          </a:ln>
        </p:spPr>
        <p:txBody>
          <a:bodyPr bIns="45700" rIns="91425" lIns="91425" tIns="45700" anchor="ctr" anchorCtr="0">
            <a:noAutofit/>
          </a:bodyPr>
          <a:lstStyle/>
          <a:p>
            <a:pPr algn="l" rtl="0" lvl="0" marR="0" indent="0" mar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1" sz="2400" lang="en-US">
                <a:solidFill>
                  <a:schemeClr val="dk2"/>
                </a:solidFill>
              </a:rPr>
              <a:t>Screw Assembly</a:t>
            </a:r>
          </a:p>
        </p:txBody>
      </p:sp>
      <p:sp>
        <p:nvSpPr>
          <p:cNvPr id="213" name="Shape 213"/>
          <p:cNvSpPr txBox="1"/>
          <p:nvPr/>
        </p:nvSpPr>
        <p:spPr>
          <a:xfrm>
            <a:off y="1623700" x="117500"/>
            <a:ext cy="4753499" cx="23606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>
            <a:noAutofit/>
          </a:bodyPr>
          <a:lstStyle/>
          <a:p>
            <a:pPr rtl="0" lvl="0">
              <a:lnSpc>
                <a:spcPct val="115000"/>
              </a:lnSpc>
              <a:spcBef>
                <a:spcPts val="0"/>
              </a:spcBef>
              <a:buNone/>
            </a:pPr>
            <a:r>
              <a:rPr sz="1800" lang="en-US">
                <a:solidFill>
                  <a:schemeClr val="dk1"/>
                </a:solidFill>
              </a:rPr>
              <a:t>Collect these parts. </a:t>
            </a:r>
          </a:p>
          <a:p>
            <a:pPr rtl="0" lvl="0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rtl="0" lvl="0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rtl="0" lvl="0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rtl="0" lvl="0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rtl="0" lvl="0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rtl="0" lvl="0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rtl="0" lvl="0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rtl="0" lvl="0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rtl="0" lvl="0">
              <a:lnSpc>
                <a:spcPct val="115000"/>
              </a:lnSpc>
              <a:spcBef>
                <a:spcPts val="0"/>
              </a:spcBef>
              <a:buNone/>
            </a:pPr>
            <a:r>
              <a:rPr sz="1800" lang="en-US">
                <a:solidFill>
                  <a:schemeClr val="dk1"/>
                </a:solidFill>
              </a:rPr>
              <a:t>Assemble as shown.</a:t>
            </a:r>
          </a:p>
          <a:p>
            <a:pPr rtl="0" lvl="0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rtl="0" lvl="0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rtl="0" lvl="0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rtl="0" lvl="0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rtl="0" lvl="0">
              <a:spcBef>
                <a:spcPts val="0"/>
              </a:spcBef>
              <a:buNone/>
            </a:pPr>
            <a:r>
              <a:t/>
            </a:r>
            <a:endParaRPr sz="1800"/>
          </a:p>
          <a:p>
            <a:pPr rtl="0" lvl="0">
              <a:spcBef>
                <a:spcPts val="0"/>
              </a:spcBef>
              <a:buNone/>
            </a:pPr>
            <a:r>
              <a:t/>
            </a:r>
            <a:endParaRPr sz="1800"/>
          </a:p>
          <a:p>
            <a:pPr rtl="0" lvl="0">
              <a:spcBef>
                <a:spcPts val="0"/>
              </a:spcBef>
              <a:buNone/>
            </a:pPr>
            <a:r>
              <a:t/>
            </a:r>
            <a:endParaRPr sz="1800"/>
          </a:p>
          <a:p>
            <a:pPr rtl="0" lvl="0">
              <a:spcBef>
                <a:spcPts val="0"/>
              </a:spcBef>
              <a:buNone/>
            </a:pPr>
            <a:r>
              <a:t/>
            </a:r>
            <a:endParaRPr sz="1800"/>
          </a:p>
          <a:p>
            <a:pPr rtl="0" lvl="0">
              <a:spcBef>
                <a:spcPts val="0"/>
              </a:spcBef>
              <a:buNone/>
            </a:pPr>
            <a:r>
              <a:t/>
            </a:r>
            <a:endParaRPr sz="1800"/>
          </a:p>
          <a:p>
            <a:pPr rtl="0" lvl="0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rtl="0" lvl="0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rtl="0" lvl="0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rtl="0" lvl="0">
              <a:spcBef>
                <a:spcPts val="0"/>
              </a:spcBef>
              <a:buNone/>
            </a:pPr>
            <a:r>
              <a:t/>
            </a:r>
            <a:endParaRPr sz="1800"/>
          </a:p>
        </p:txBody>
      </p:sp>
      <p:pic>
        <p:nvPicPr>
          <p:cNvPr id="214" name="Shape 2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y="639048" x="2478300"/>
            <a:ext cy="2500449" cx="6409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Shape 2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y="3369500" x="3322174"/>
            <a:ext cy="3221450" cx="4956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19" name="Shape 219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220" name="Shape 220"/>
          <p:cNvSpPr txBox="1"/>
          <p:nvPr>
            <p:ph type="title"/>
          </p:nvPr>
        </p:nvSpPr>
        <p:spPr>
          <a:xfrm>
            <a:off y="0" x="0"/>
            <a:ext cy="457200" cx="4572000"/>
          </a:xfrm>
          <a:prstGeom prst="rect">
            <a:avLst/>
          </a:prstGeom>
          <a:noFill/>
          <a:ln>
            <a:noFill/>
          </a:ln>
        </p:spPr>
        <p:txBody>
          <a:bodyPr bIns="45700" rIns="91425" lIns="91425" tIns="45700" anchor="ctr" anchorCtr="0">
            <a:noAutofit/>
          </a:bodyPr>
          <a:lstStyle/>
          <a:p>
            <a:pPr algn="l" rtl="0" lvl="0" marR="0" indent="0" mar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1" sz="2400" lang="en-US">
                <a:solidFill>
                  <a:schemeClr val="dk2"/>
                </a:solidFill>
              </a:rPr>
              <a:t>Screw Assembly</a:t>
            </a:r>
          </a:p>
        </p:txBody>
      </p:sp>
      <p:sp>
        <p:nvSpPr>
          <p:cNvPr id="221" name="Shape 221"/>
          <p:cNvSpPr txBox="1"/>
          <p:nvPr/>
        </p:nvSpPr>
        <p:spPr>
          <a:xfrm>
            <a:off y="1623700" x="117500"/>
            <a:ext cy="4753499" cx="24164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>
            <a:noAutofit/>
          </a:bodyPr>
          <a:lstStyle/>
          <a:p>
            <a:pPr rtl="0" lvl="0">
              <a:lnSpc>
                <a:spcPct val="115000"/>
              </a:lnSpc>
              <a:spcBef>
                <a:spcPts val="0"/>
              </a:spcBef>
              <a:buNone/>
            </a:pPr>
            <a:r>
              <a:rPr sz="1800" lang="en-US">
                <a:solidFill>
                  <a:schemeClr val="dk1"/>
                </a:solidFill>
              </a:rPr>
              <a:t>Collect these parts. </a:t>
            </a:r>
          </a:p>
          <a:p>
            <a:pPr rtl="0" lvl="0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rtl="0" lvl="0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rtl="0" lvl="0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rtl="0" lvl="0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rtl="0" lvl="0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rtl="0" lvl="0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rtl="0" lvl="0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rtl="0" lvl="0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rtl="0" lvl="0">
              <a:lnSpc>
                <a:spcPct val="115000"/>
              </a:lnSpc>
              <a:spcBef>
                <a:spcPts val="0"/>
              </a:spcBef>
              <a:buNone/>
            </a:pPr>
            <a:r>
              <a:rPr sz="1800" lang="en-US">
                <a:solidFill>
                  <a:schemeClr val="dk1"/>
                </a:solidFill>
              </a:rPr>
              <a:t>Assemble as shown.</a:t>
            </a:r>
          </a:p>
          <a:p>
            <a:pPr rtl="0" lvl="0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rtl="0" lvl="0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rtl="0" lvl="0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rtl="0" lvl="0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rtl="0" lvl="0">
              <a:spcBef>
                <a:spcPts val="0"/>
              </a:spcBef>
              <a:buNone/>
            </a:pPr>
            <a:r>
              <a:t/>
            </a:r>
            <a:endParaRPr sz="1800"/>
          </a:p>
          <a:p>
            <a:pPr rtl="0" lvl="0">
              <a:spcBef>
                <a:spcPts val="0"/>
              </a:spcBef>
              <a:buNone/>
            </a:pPr>
            <a:r>
              <a:t/>
            </a:r>
            <a:endParaRPr sz="1800"/>
          </a:p>
          <a:p>
            <a:pPr rtl="0" lvl="0">
              <a:spcBef>
                <a:spcPts val="0"/>
              </a:spcBef>
              <a:buNone/>
            </a:pPr>
            <a:r>
              <a:t/>
            </a:r>
            <a:endParaRPr sz="1800"/>
          </a:p>
          <a:p>
            <a:pPr rtl="0" lvl="0">
              <a:spcBef>
                <a:spcPts val="0"/>
              </a:spcBef>
              <a:buNone/>
            </a:pPr>
            <a:r>
              <a:t/>
            </a:r>
            <a:endParaRPr sz="1800"/>
          </a:p>
          <a:p>
            <a:pPr rtl="0" lvl="0">
              <a:spcBef>
                <a:spcPts val="0"/>
              </a:spcBef>
              <a:buNone/>
            </a:pPr>
            <a:r>
              <a:t/>
            </a:r>
            <a:endParaRPr sz="1800"/>
          </a:p>
          <a:p>
            <a:pPr rtl="0" lvl="0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rtl="0" lvl="0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rtl="0" lvl="0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rtl="0" lvl="0">
              <a:spcBef>
                <a:spcPts val="0"/>
              </a:spcBef>
              <a:buNone/>
            </a:pPr>
            <a:r>
              <a:t/>
            </a:r>
            <a:endParaRPr sz="1800"/>
          </a:p>
        </p:txBody>
      </p:sp>
      <p:pic>
        <p:nvPicPr>
          <p:cNvPr id="222" name="Shape 2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y="1130175" x="2534000"/>
            <a:ext cy="1371600" cx="2324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Shape 2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y="2781692" x="2639100"/>
            <a:ext cy="2014144" cx="3140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Shape 2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y="4853493" x="3258199"/>
            <a:ext cy="1929781" cx="2324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Shape 22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y="3238997" x="5969122"/>
            <a:ext cy="3138200" cx="3075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29" name="Shape 229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230" name="Shape 230"/>
          <p:cNvSpPr txBox="1"/>
          <p:nvPr>
            <p:ph type="title"/>
          </p:nvPr>
        </p:nvSpPr>
        <p:spPr>
          <a:xfrm>
            <a:off y="0" x="0"/>
            <a:ext cy="457200" cx="4572000"/>
          </a:xfrm>
          <a:prstGeom prst="rect">
            <a:avLst/>
          </a:prstGeom>
          <a:noFill/>
          <a:ln>
            <a:noFill/>
          </a:ln>
        </p:spPr>
        <p:txBody>
          <a:bodyPr bIns="45700" rIns="91425" lIns="91425" tIns="45700" anchor="ctr" anchorCtr="0">
            <a:noAutofit/>
          </a:bodyPr>
          <a:lstStyle/>
          <a:p>
            <a:pPr algn="l" rtl="0" lvl="0" marR="0" indent="0" mar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1" sz="2400" lang="en-US">
                <a:solidFill>
                  <a:schemeClr val="dk2"/>
                </a:solidFill>
              </a:rPr>
              <a:t>Screw Assembly</a:t>
            </a:r>
          </a:p>
        </p:txBody>
      </p:sp>
      <p:sp>
        <p:nvSpPr>
          <p:cNvPr id="231" name="Shape 231"/>
          <p:cNvSpPr txBox="1"/>
          <p:nvPr/>
        </p:nvSpPr>
        <p:spPr>
          <a:xfrm>
            <a:off y="1623700" x="117500"/>
            <a:ext cy="4753499" cx="27027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>
            <a:noAutofit/>
          </a:bodyPr>
          <a:lstStyle/>
          <a:p>
            <a:pPr rtl="0" lvl="0">
              <a:lnSpc>
                <a:spcPct val="115000"/>
              </a:lnSpc>
              <a:spcBef>
                <a:spcPts val="0"/>
              </a:spcBef>
              <a:buNone/>
            </a:pPr>
            <a:r>
              <a:rPr sz="1800" lang="en-US">
                <a:solidFill>
                  <a:schemeClr val="dk1"/>
                </a:solidFill>
              </a:rPr>
              <a:t>Collect these parts. </a:t>
            </a:r>
          </a:p>
          <a:p>
            <a:pPr rtl="0" lvl="0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rtl="0" lvl="0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rtl="0" lvl="0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rtl="0" lvl="0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rtl="0" lvl="0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rtl="0" lvl="0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rtl="0" lvl="0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rtl="0" lvl="0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rtl="0" lvl="0">
              <a:lnSpc>
                <a:spcPct val="115000"/>
              </a:lnSpc>
              <a:spcBef>
                <a:spcPts val="0"/>
              </a:spcBef>
              <a:buNone/>
            </a:pPr>
            <a:r>
              <a:rPr sz="1800" lang="en-US">
                <a:solidFill>
                  <a:schemeClr val="dk1"/>
                </a:solidFill>
              </a:rPr>
              <a:t>Assemble the worm gear assembly as shown.</a:t>
            </a:r>
          </a:p>
          <a:p>
            <a:pPr rtl="0" lvl="0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rtl="0" lvl="0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rtl="0" lvl="0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rtl="0" lvl="0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rtl="0" lvl="0">
              <a:spcBef>
                <a:spcPts val="0"/>
              </a:spcBef>
              <a:buNone/>
            </a:pPr>
            <a:r>
              <a:t/>
            </a:r>
            <a:endParaRPr sz="1800"/>
          </a:p>
          <a:p>
            <a:pPr rtl="0" lvl="0">
              <a:spcBef>
                <a:spcPts val="0"/>
              </a:spcBef>
              <a:buNone/>
            </a:pPr>
            <a:r>
              <a:t/>
            </a:r>
            <a:endParaRPr sz="1800"/>
          </a:p>
          <a:p>
            <a:pPr rtl="0" lvl="0">
              <a:spcBef>
                <a:spcPts val="0"/>
              </a:spcBef>
              <a:buNone/>
            </a:pPr>
            <a:r>
              <a:t/>
            </a:r>
            <a:endParaRPr sz="1800"/>
          </a:p>
          <a:p>
            <a:pPr rtl="0" lvl="0">
              <a:spcBef>
                <a:spcPts val="0"/>
              </a:spcBef>
              <a:buNone/>
            </a:pPr>
            <a:r>
              <a:t/>
            </a:r>
            <a:endParaRPr sz="1800"/>
          </a:p>
          <a:p>
            <a:pPr rtl="0" lvl="0">
              <a:spcBef>
                <a:spcPts val="0"/>
              </a:spcBef>
              <a:buNone/>
            </a:pPr>
            <a:r>
              <a:t/>
            </a:r>
            <a:endParaRPr sz="1800"/>
          </a:p>
          <a:p>
            <a:pPr rtl="0" lvl="0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rtl="0" lvl="0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rtl="0" lvl="0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rtl="0" lvl="0">
              <a:spcBef>
                <a:spcPts val="0"/>
              </a:spcBef>
              <a:buNone/>
            </a:pPr>
            <a:r>
              <a:t/>
            </a:r>
            <a:endParaRPr sz="1800"/>
          </a:p>
        </p:txBody>
      </p:sp>
      <p:pic>
        <p:nvPicPr>
          <p:cNvPr id="232" name="Shape 2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y="0" x="3370199"/>
            <a:ext cy="3138200" cx="460943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Shape 2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y="3138205" x="2878825"/>
            <a:ext cy="3633119" cx="5201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37" name="Shape 237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238" name="Shape 238"/>
          <p:cNvSpPr txBox="1"/>
          <p:nvPr>
            <p:ph type="title"/>
          </p:nvPr>
        </p:nvSpPr>
        <p:spPr>
          <a:xfrm>
            <a:off y="0" x="0"/>
            <a:ext cy="457200" cx="4572000"/>
          </a:xfrm>
          <a:prstGeom prst="rect">
            <a:avLst/>
          </a:prstGeom>
          <a:noFill/>
          <a:ln>
            <a:noFill/>
          </a:ln>
        </p:spPr>
        <p:txBody>
          <a:bodyPr bIns="45700" rIns="91425" lIns="91425" tIns="45700" anchor="ctr" anchorCtr="0">
            <a:noAutofit/>
          </a:bodyPr>
          <a:lstStyle/>
          <a:p>
            <a:pPr algn="l" rtl="0" lvl="0" marR="0" indent="0" mar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1" sz="2400" lang="en-US">
                <a:solidFill>
                  <a:schemeClr val="dk2"/>
                </a:solidFill>
              </a:rPr>
              <a:t>Screw Assembly</a:t>
            </a:r>
          </a:p>
        </p:txBody>
      </p:sp>
      <p:pic>
        <p:nvPicPr>
          <p:cNvPr id="239" name="Shape 2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y="681274" x="331149"/>
            <a:ext cy="5771250" cx="84389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43" name="Shape 243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244" name="Shape 244"/>
          <p:cNvSpPr txBox="1"/>
          <p:nvPr/>
        </p:nvSpPr>
        <p:spPr>
          <a:xfrm>
            <a:off y="495749" x="1371600"/>
            <a:ext cy="5593200" cx="6400799"/>
          </a:xfrm>
          <a:prstGeom prst="rect">
            <a:avLst/>
          </a:prstGeom>
          <a:noFill/>
          <a:ln>
            <a:noFill/>
          </a:ln>
        </p:spPr>
        <p:txBody>
          <a:bodyPr bIns="45700" rIns="91425" lIns="91425" tIns="45700" anchor="t" anchorCtr="0">
            <a:noAutofit/>
          </a:bodyPr>
          <a:lstStyle/>
          <a:p>
            <a:pPr algn="ctr" rtl="0" lvl="0" marR="0" indent="0" mar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25000"/>
              <a:buFont typeface="Arial"/>
              <a:buNone/>
            </a:pPr>
            <a:r>
              <a:rPr b="1" sz="4800" lang="en-US">
                <a:solidFill>
                  <a:srgbClr val="002060"/>
                </a:solidFill>
              </a:rPr>
              <a:t>Congratulations! </a:t>
            </a:r>
          </a:p>
          <a:p>
            <a:pPr algn="ctr" rtl="0" lvl="0" marR="0" indent="0" mar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Font typeface="Arial"/>
              <a:buNone/>
            </a:pPr>
            <a:r>
              <a:t/>
            </a:r>
            <a:endParaRPr b="1" sz="4800">
              <a:solidFill>
                <a:srgbClr val="002060"/>
              </a:solidFill>
            </a:endParaRPr>
          </a:p>
          <a:p>
            <a:pPr algn="ctr" rtl="0" lvl="0" marR="0" indent="0" mar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25000"/>
              <a:buFont typeface="Arial"/>
              <a:buNone/>
            </a:pPr>
            <a:r>
              <a:rPr b="1" sz="4800" lang="en-US">
                <a:solidFill>
                  <a:srgbClr val="002060"/>
                </a:solidFill>
              </a:rPr>
              <a:t>You have completed your S</a:t>
            </a:r>
            <a:r>
              <a:rPr strike="noStrike" u="none" b="1" cap="none" baseline="0" sz="4800" lang="en-US" i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imple </a:t>
            </a:r>
            <a:r>
              <a:rPr b="1" sz="4800" lang="en-US">
                <a:solidFill>
                  <a:srgbClr val="002060"/>
                </a:solidFill>
              </a:rPr>
              <a:t>M</a:t>
            </a:r>
            <a:r>
              <a:rPr strike="noStrike" u="none" b="1" cap="none" baseline="0" sz="4800" lang="en-US" i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achines</a:t>
            </a:r>
          </a:p>
          <a:p>
            <a:pPr algn="ctr" rtl="0" lvl="0" marR="0" indent="0" marL="0">
              <a:spcBef>
                <a:spcPts val="560"/>
              </a:spcBef>
              <a:spcAft>
                <a:spcPts val="0"/>
              </a:spcAft>
              <a:buClr>
                <a:srgbClr val="002060"/>
              </a:buClr>
              <a:buSzPct val="25000"/>
              <a:buFont typeface="Arial"/>
              <a:buNone/>
            </a:pPr>
            <a:r>
              <a:rPr b="1" sz="4800" lang="en-US">
                <a:solidFill>
                  <a:srgbClr val="002060"/>
                </a:solidFill>
              </a:rPr>
              <a:t>Test Bed</a:t>
            </a:r>
            <a:r>
              <a:rPr strike="noStrike" u="none" b="1" cap="none" baseline="0" sz="4800" lang="en-US" i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Construction</a:t>
            </a:r>
          </a:p>
        </p:txBody>
      </p:sp>
      <p:sp>
        <p:nvSpPr>
          <p:cNvPr id="245" name="Shape 245"/>
          <p:cNvSpPr txBox="1"/>
          <p:nvPr>
            <p:ph idx="11" type="ftr"/>
          </p:nvPr>
        </p:nvSpPr>
        <p:spPr>
          <a:xfrm>
            <a:off y="6629400" x="6858000"/>
            <a:ext cy="228600" cx="2209799"/>
          </a:xfrm>
          <a:prstGeom prst="rect">
            <a:avLst/>
          </a:prstGeom>
          <a:noFill/>
          <a:ln>
            <a:noFill/>
          </a:ln>
        </p:spPr>
        <p:txBody>
          <a:bodyPr bIns="45700" rIns="91425" lIns="91425" tIns="45700" anchor="t" anchorCtr="0">
            <a:noAutofit/>
          </a:bodyPr>
          <a:lstStyle/>
          <a:p>
            <a:pPr algn="r" rtl="0" lvl="0" marR="0" indent="0" marL="0">
              <a:spcBef>
                <a:spcPts val="0"/>
              </a:spcBef>
              <a:buSzPct val="25000"/>
              <a:buNone/>
            </a:pPr>
            <a:r>
              <a:rPr strike="noStrike" u="none" b="0" cap="none" baseline="0" sz="800" lang="en-US" i="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© 2012 Project Lead The Way, Inc.</a:t>
            </a:r>
          </a:p>
        </p:txBody>
      </p:sp>
      <p:sp>
        <p:nvSpPr>
          <p:cNvPr id="246" name="Shape 246"/>
          <p:cNvSpPr txBox="1"/>
          <p:nvPr/>
        </p:nvSpPr>
        <p:spPr>
          <a:xfrm>
            <a:off y="6629400" x="0"/>
            <a:ext cy="228600" cx="2209799"/>
          </a:xfrm>
          <a:prstGeom prst="rect">
            <a:avLst/>
          </a:prstGeom>
          <a:noFill/>
          <a:ln>
            <a:noFill/>
          </a:ln>
        </p:spPr>
        <p:txBody>
          <a:bodyPr bIns="45700" rIns="91425" lIns="91425" tIns="45700" anchor="t" anchorCtr="0">
            <a:noAutofit/>
          </a:bodyPr>
          <a:lstStyle/>
          <a:p>
            <a:pPr algn="l" rtl="0" lvl="0" marR="0" indent="0" mar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strike="noStrike" u="none" b="0" cap="none" baseline="0" sz="800" lang="en-US" i="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Principles Of Engineering</a:t>
            </a:r>
          </a:p>
        </p:txBody>
      </p:sp>
    </p:spTree>
  </p:cSld>
  <p:clrMapOvr>
    <a:masterClrMapping/>
  </p:clrMapOvr>
  <p:transition spd="slow">
    <p:cut/>
  </p:transition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6" name="Shape 46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47" name="Shape 47"/>
          <p:cNvSpPr txBox="1"/>
          <p:nvPr>
            <p:ph type="title"/>
          </p:nvPr>
        </p:nvSpPr>
        <p:spPr>
          <a:xfrm>
            <a:off y="0" x="0"/>
            <a:ext cy="457200" cx="4572000"/>
          </a:xfrm>
          <a:prstGeom prst="rect">
            <a:avLst/>
          </a:prstGeom>
          <a:noFill/>
          <a:ln>
            <a:noFill/>
          </a:ln>
        </p:spPr>
        <p:txBody>
          <a:bodyPr bIns="45700" rIns="91425" lIns="91425" tIns="45700" anchor="ctr" anchorCtr="0">
            <a:noAutofit/>
          </a:bodyPr>
          <a:lstStyle/>
          <a:p>
            <a:pPr algn="l" rtl="0" lvl="0" marR="0" indent="0" mar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1" sz="2400" lang="en-US">
                <a:solidFill>
                  <a:schemeClr val="dk2"/>
                </a:solidFill>
              </a:rPr>
              <a:t>Lever</a:t>
            </a:r>
          </a:p>
        </p:txBody>
      </p:sp>
      <p:pic>
        <p:nvPicPr>
          <p:cNvPr id="48" name="Shape 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y="96462" x="5142862"/>
            <a:ext cy="3609975" cx="3857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Shape 4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y="3836150" x="4337000"/>
            <a:ext cy="2971199" cx="4748750"/>
          </a:xfrm>
          <a:prstGeom prst="rect">
            <a:avLst/>
          </a:prstGeom>
          <a:noFill/>
          <a:ln>
            <a:noFill/>
          </a:ln>
        </p:spPr>
      </p:pic>
      <p:sp>
        <p:nvSpPr>
          <p:cNvPr id="50" name="Shape 50"/>
          <p:cNvSpPr txBox="1"/>
          <p:nvPr/>
        </p:nvSpPr>
        <p:spPr>
          <a:xfrm>
            <a:off y="534100" x="117500"/>
            <a:ext cy="6174299" cx="41340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sz="1800" lang="en-US"/>
              <a:t>Collect a base plate and these parts to build the lever support tower.</a:t>
            </a:r>
          </a:p>
          <a:p>
            <a:pPr rtl="0">
              <a:spcBef>
                <a:spcPts val="0"/>
              </a:spcBef>
              <a:buNone/>
            </a:pPr>
            <a:r>
              <a:t/>
            </a:r>
            <a:endParaRPr sz="1800"/>
          </a:p>
          <a:p>
            <a:pPr rtl="0">
              <a:spcBef>
                <a:spcPts val="0"/>
              </a:spcBef>
              <a:buNone/>
            </a:pPr>
            <a:r>
              <a:t/>
            </a:r>
            <a:endParaRPr sz="1800"/>
          </a:p>
          <a:p>
            <a:pPr rtl="0">
              <a:spcBef>
                <a:spcPts val="0"/>
              </a:spcBef>
              <a:buNone/>
            </a:pPr>
            <a:r>
              <a:t/>
            </a:r>
            <a:endParaRPr sz="1800"/>
          </a:p>
          <a:p>
            <a:pPr rtl="0">
              <a:spcBef>
                <a:spcPts val="0"/>
              </a:spcBef>
              <a:buNone/>
            </a:pPr>
            <a:r>
              <a:t/>
            </a:r>
            <a:endParaRPr sz="1800"/>
          </a:p>
          <a:p>
            <a:pPr rtl="0">
              <a:spcBef>
                <a:spcPts val="0"/>
              </a:spcBef>
              <a:buNone/>
            </a:pPr>
            <a:r>
              <a:t/>
            </a:r>
            <a:endParaRPr sz="1800"/>
          </a:p>
          <a:p>
            <a:pPr rtl="0">
              <a:spcBef>
                <a:spcPts val="0"/>
              </a:spcBef>
              <a:buNone/>
            </a:pPr>
            <a:r>
              <a:t/>
            </a:r>
            <a:endParaRPr sz="1800"/>
          </a:p>
          <a:p>
            <a:pPr rtl="0">
              <a:spcBef>
                <a:spcPts val="0"/>
              </a:spcBef>
              <a:buNone/>
            </a:pPr>
            <a:r>
              <a:t/>
            </a:r>
            <a:endParaRPr sz="1800"/>
          </a:p>
          <a:p>
            <a:pPr rtl="0">
              <a:spcBef>
                <a:spcPts val="0"/>
              </a:spcBef>
              <a:buNone/>
            </a:pPr>
            <a:r>
              <a:t/>
            </a:r>
            <a:endParaRPr sz="1800"/>
          </a:p>
          <a:p>
            <a:pPr rtl="0">
              <a:spcBef>
                <a:spcPts val="0"/>
              </a:spcBef>
              <a:buNone/>
            </a:pPr>
            <a:r>
              <a:t/>
            </a:r>
            <a:endParaRPr sz="1800"/>
          </a:p>
          <a:p>
            <a:pPr>
              <a:spcBef>
                <a:spcPts val="0"/>
              </a:spcBef>
              <a:buNone/>
            </a:pPr>
            <a:r>
              <a:rPr sz="1800" lang="en-US"/>
              <a:t>Attach the tower to the corner of the base plate.</a:t>
            </a:r>
          </a:p>
        </p:txBody>
      </p:sp>
    </p:spTree>
  </p:cSld>
  <p:clrMapOvr>
    <a:masterClrMapping/>
  </p:clrMapOvr>
  <p:transition spd="slow">
    <p:cut/>
  </p:transition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4" name="Shape 54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55" name="Shape 55"/>
          <p:cNvSpPr txBox="1"/>
          <p:nvPr>
            <p:ph type="title"/>
          </p:nvPr>
        </p:nvSpPr>
        <p:spPr>
          <a:xfrm>
            <a:off y="0" x="0"/>
            <a:ext cy="457200" cx="4572000"/>
          </a:xfrm>
          <a:prstGeom prst="rect">
            <a:avLst/>
          </a:prstGeom>
          <a:noFill/>
          <a:ln>
            <a:noFill/>
          </a:ln>
        </p:spPr>
        <p:txBody>
          <a:bodyPr bIns="45700" rIns="91425" lIns="91425" tIns="45700" anchor="ctr" anchorCtr="0">
            <a:noAutofit/>
          </a:bodyPr>
          <a:lstStyle/>
          <a:p>
            <a:pPr algn="l" rtl="0" lvl="0" marR="0" indent="0" mar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1" sz="2400" lang="en-US">
                <a:solidFill>
                  <a:schemeClr val="dk2"/>
                </a:solidFill>
              </a:rPr>
              <a:t>Lever</a:t>
            </a:r>
          </a:p>
        </p:txBody>
      </p:sp>
      <p:sp>
        <p:nvSpPr>
          <p:cNvPr id="56" name="Shape 56"/>
          <p:cNvSpPr txBox="1"/>
          <p:nvPr/>
        </p:nvSpPr>
        <p:spPr>
          <a:xfrm>
            <a:off y="534100" x="117500"/>
            <a:ext cy="6174299" cx="39737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sz="1800" lang="en-US"/>
              <a:t>Collect the parts for the fulcrum and the lever arm</a:t>
            </a:r>
          </a:p>
          <a:p>
            <a:pPr rtl="0" lvl="0">
              <a:spcBef>
                <a:spcPts val="0"/>
              </a:spcBef>
              <a:buNone/>
            </a:pPr>
            <a:r>
              <a:t/>
            </a:r>
            <a:endParaRPr sz="1800"/>
          </a:p>
          <a:p>
            <a:pPr rtl="0" lvl="0">
              <a:spcBef>
                <a:spcPts val="0"/>
              </a:spcBef>
              <a:buNone/>
            </a:pPr>
            <a:r>
              <a:t/>
            </a:r>
            <a:endParaRPr sz="1800"/>
          </a:p>
          <a:p>
            <a:pPr rtl="0" lvl="0">
              <a:spcBef>
                <a:spcPts val="0"/>
              </a:spcBef>
              <a:buNone/>
            </a:pPr>
            <a:r>
              <a:t/>
            </a:r>
            <a:endParaRPr sz="1800"/>
          </a:p>
          <a:p>
            <a:pPr rtl="0" lvl="0">
              <a:spcBef>
                <a:spcPts val="0"/>
              </a:spcBef>
              <a:buNone/>
            </a:pPr>
            <a:r>
              <a:t/>
            </a:r>
            <a:endParaRPr sz="1800"/>
          </a:p>
          <a:p>
            <a:pPr rtl="0" lvl="0">
              <a:spcBef>
                <a:spcPts val="0"/>
              </a:spcBef>
              <a:buNone/>
            </a:pPr>
            <a:r>
              <a:t/>
            </a:r>
            <a:endParaRPr sz="1800"/>
          </a:p>
          <a:p>
            <a:pPr rtl="0" lvl="0">
              <a:spcBef>
                <a:spcPts val="0"/>
              </a:spcBef>
              <a:buNone/>
            </a:pPr>
            <a:r>
              <a:t/>
            </a:r>
            <a:endParaRPr sz="1800"/>
          </a:p>
          <a:p>
            <a:pPr rtl="0" lvl="0">
              <a:spcBef>
                <a:spcPts val="0"/>
              </a:spcBef>
              <a:buNone/>
            </a:pPr>
            <a:r>
              <a:t/>
            </a:r>
            <a:endParaRPr sz="1800"/>
          </a:p>
          <a:p>
            <a:pPr rtl="0" lvl="0">
              <a:spcBef>
                <a:spcPts val="0"/>
              </a:spcBef>
              <a:buNone/>
            </a:pPr>
            <a:r>
              <a:t/>
            </a:r>
            <a:endParaRPr sz="1800"/>
          </a:p>
          <a:p>
            <a:pPr rtl="0" lvl="0">
              <a:spcBef>
                <a:spcPts val="0"/>
              </a:spcBef>
              <a:buNone/>
            </a:pPr>
            <a:r>
              <a:t/>
            </a:r>
            <a:endParaRPr sz="1800"/>
          </a:p>
          <a:p>
            <a:pPr rtl="0" lv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61111"/>
              <a:buFont typeface="Arial"/>
              <a:buNone/>
            </a:pPr>
            <a:r>
              <a:rPr sz="1800" lang="en-US">
                <a:solidFill>
                  <a:schemeClr val="dk1"/>
                </a:solidFill>
              </a:rPr>
              <a:t>Attach bearing to lever arm with pop rivets.</a:t>
            </a:r>
          </a:p>
          <a:p>
            <a:pPr rtl="0" lvl="0">
              <a:spcBef>
                <a:spcPts val="0"/>
              </a:spcBef>
              <a:buNone/>
            </a:pPr>
            <a:r>
              <a:t/>
            </a:r>
            <a:endParaRPr sz="1800"/>
          </a:p>
        </p:txBody>
      </p:sp>
      <p:pic>
        <p:nvPicPr>
          <p:cNvPr id="57" name="Shape 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y="457199" x="4251511"/>
            <a:ext cy="893474" cx="4875088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Shape 5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y="2896400" x="5353462"/>
            <a:ext cy="2838450" cx="2752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2" name="Shape 62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63" name="Shape 63"/>
          <p:cNvSpPr txBox="1"/>
          <p:nvPr>
            <p:ph type="title"/>
          </p:nvPr>
        </p:nvSpPr>
        <p:spPr>
          <a:xfrm>
            <a:off y="0" x="0"/>
            <a:ext cy="457200" cx="4572000"/>
          </a:xfrm>
          <a:prstGeom prst="rect">
            <a:avLst/>
          </a:prstGeom>
          <a:noFill/>
          <a:ln>
            <a:noFill/>
          </a:ln>
        </p:spPr>
        <p:txBody>
          <a:bodyPr bIns="45700" rIns="91425" lIns="91425" tIns="45700" anchor="ctr" anchorCtr="0">
            <a:noAutofit/>
          </a:bodyPr>
          <a:lstStyle/>
          <a:p>
            <a:pPr algn="l" rtl="0" lvl="0" marR="0" indent="0" mar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1" sz="2400" lang="en-US">
                <a:solidFill>
                  <a:schemeClr val="dk2"/>
                </a:solidFill>
              </a:rPr>
              <a:t>Lever</a:t>
            </a:r>
          </a:p>
        </p:txBody>
      </p:sp>
      <p:sp>
        <p:nvSpPr>
          <p:cNvPr id="64" name="Shape 64"/>
          <p:cNvSpPr txBox="1"/>
          <p:nvPr/>
        </p:nvSpPr>
        <p:spPr>
          <a:xfrm>
            <a:off y="534100" x="117500"/>
            <a:ext cy="6174299" cx="37280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sz="1800" lang="en-US"/>
              <a:t>Collect the parts of the other half of the fulcrum.</a:t>
            </a:r>
          </a:p>
          <a:p>
            <a:pPr rtl="0" lvl="0">
              <a:spcBef>
                <a:spcPts val="0"/>
              </a:spcBef>
              <a:buNone/>
            </a:pPr>
            <a:r>
              <a:t/>
            </a:r>
            <a:endParaRPr sz="1800"/>
          </a:p>
          <a:p>
            <a:pPr rtl="0" lvl="0">
              <a:spcBef>
                <a:spcPts val="0"/>
              </a:spcBef>
              <a:buNone/>
            </a:pPr>
            <a:r>
              <a:t/>
            </a:r>
            <a:endParaRPr sz="1800"/>
          </a:p>
          <a:p>
            <a:pPr rtl="0" lvl="0">
              <a:spcBef>
                <a:spcPts val="0"/>
              </a:spcBef>
              <a:buNone/>
            </a:pPr>
            <a:r>
              <a:t/>
            </a:r>
            <a:endParaRPr sz="1800"/>
          </a:p>
          <a:p>
            <a:pPr rtl="0" lvl="0">
              <a:spcBef>
                <a:spcPts val="0"/>
              </a:spcBef>
              <a:buNone/>
            </a:pPr>
            <a:r>
              <a:t/>
            </a:r>
            <a:endParaRPr sz="1800"/>
          </a:p>
          <a:p>
            <a:pPr rtl="0" lvl="0">
              <a:spcBef>
                <a:spcPts val="0"/>
              </a:spcBef>
              <a:buNone/>
            </a:pPr>
            <a:r>
              <a:t/>
            </a:r>
            <a:endParaRPr sz="1800"/>
          </a:p>
          <a:p>
            <a:pPr rtl="0" lvl="0">
              <a:spcBef>
                <a:spcPts val="0"/>
              </a:spcBef>
              <a:buNone/>
            </a:pPr>
            <a:r>
              <a:t/>
            </a:r>
            <a:endParaRPr sz="1800"/>
          </a:p>
          <a:p>
            <a:pPr rtl="0" lvl="0">
              <a:spcBef>
                <a:spcPts val="0"/>
              </a:spcBef>
              <a:buNone/>
            </a:pPr>
            <a:r>
              <a:t/>
            </a:r>
            <a:endParaRPr sz="1800"/>
          </a:p>
          <a:p>
            <a:pPr rtl="0" lvl="0">
              <a:spcBef>
                <a:spcPts val="0"/>
              </a:spcBef>
              <a:buNone/>
            </a:pPr>
            <a:r>
              <a:t/>
            </a:r>
            <a:endParaRPr sz="1800"/>
          </a:p>
          <a:p>
            <a:pPr rtl="0" lvl="0">
              <a:spcBef>
                <a:spcPts val="0"/>
              </a:spcBef>
              <a:buNone/>
            </a:pPr>
            <a:r>
              <a:t/>
            </a:r>
            <a:endParaRPr sz="1800"/>
          </a:p>
          <a:p>
            <a:pPr rtl="0" lvl="0">
              <a:lnSpc>
                <a:spcPct val="115000"/>
              </a:lnSpc>
              <a:spcBef>
                <a:spcPts val="0"/>
              </a:spcBef>
              <a:buNone/>
            </a:pPr>
            <a:r>
              <a:rPr sz="1800" lang="en-US">
                <a:solidFill>
                  <a:schemeClr val="dk1"/>
                </a:solidFill>
              </a:rPr>
              <a:t>Attach to the top of the tower.</a:t>
            </a:r>
          </a:p>
          <a:p>
            <a:pPr rtl="0" lvl="0">
              <a:spcBef>
                <a:spcPts val="0"/>
              </a:spcBef>
              <a:buNone/>
            </a:pPr>
            <a:r>
              <a:t/>
            </a:r>
            <a:endParaRPr sz="1800"/>
          </a:p>
        </p:txBody>
      </p:sp>
      <p:pic>
        <p:nvPicPr>
          <p:cNvPr id="65" name="Shape 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y="75025" x="4123375"/>
            <a:ext cy="2595524" cx="4825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Shape 6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y="2861599" x="4710874"/>
            <a:ext cy="3729150" cx="4016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70" name="Shape 70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71" name="Shape 71"/>
          <p:cNvSpPr txBox="1"/>
          <p:nvPr>
            <p:ph type="title"/>
          </p:nvPr>
        </p:nvSpPr>
        <p:spPr>
          <a:xfrm>
            <a:off y="0" x="0"/>
            <a:ext cy="457200" cx="4572000"/>
          </a:xfrm>
          <a:prstGeom prst="rect">
            <a:avLst/>
          </a:prstGeom>
          <a:noFill/>
          <a:ln>
            <a:noFill/>
          </a:ln>
        </p:spPr>
        <p:txBody>
          <a:bodyPr bIns="45700" rIns="91425" lIns="91425" tIns="45700" anchor="ctr" anchorCtr="0">
            <a:noAutofit/>
          </a:bodyPr>
          <a:lstStyle/>
          <a:p>
            <a:pPr algn="l" rtl="0" lvl="0" marR="0" indent="0" mar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1" sz="2400" lang="en-US">
                <a:solidFill>
                  <a:schemeClr val="dk2"/>
                </a:solidFill>
              </a:rPr>
              <a:t>Lever</a:t>
            </a:r>
          </a:p>
        </p:txBody>
      </p:sp>
      <p:sp>
        <p:nvSpPr>
          <p:cNvPr id="72" name="Shape 72"/>
          <p:cNvSpPr txBox="1"/>
          <p:nvPr/>
        </p:nvSpPr>
        <p:spPr>
          <a:xfrm>
            <a:off y="534100" x="117500"/>
            <a:ext cy="6174299" cx="32687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sz="1800" lang="en-US"/>
              <a:t>Attach the lever to the top of the tower as seen in this picture.</a:t>
            </a:r>
          </a:p>
          <a:p>
            <a:pPr rtl="0" lvl="0">
              <a:spcBef>
                <a:spcPts val="0"/>
              </a:spcBef>
              <a:buNone/>
            </a:pPr>
            <a:r>
              <a:t/>
            </a:r>
            <a:endParaRPr sz="1800"/>
          </a:p>
          <a:p>
            <a:pPr rtl="0" lvl="0">
              <a:spcBef>
                <a:spcPts val="0"/>
              </a:spcBef>
              <a:buNone/>
            </a:pPr>
            <a:r>
              <a:t/>
            </a:r>
            <a:endParaRPr sz="1800"/>
          </a:p>
          <a:p>
            <a:pPr rtl="0" lvl="0">
              <a:spcBef>
                <a:spcPts val="0"/>
              </a:spcBef>
              <a:buNone/>
            </a:pPr>
            <a:r>
              <a:t/>
            </a:r>
            <a:endParaRPr sz="1800"/>
          </a:p>
          <a:p>
            <a:pPr rtl="0" lvl="0">
              <a:spcBef>
                <a:spcPts val="0"/>
              </a:spcBef>
              <a:buNone/>
            </a:pPr>
            <a:r>
              <a:t/>
            </a:r>
            <a:endParaRPr sz="1800"/>
          </a:p>
          <a:p>
            <a:pPr rtl="0" lvl="0">
              <a:spcBef>
                <a:spcPts val="0"/>
              </a:spcBef>
              <a:buNone/>
            </a:pPr>
            <a:r>
              <a:t/>
            </a:r>
            <a:endParaRPr sz="1800"/>
          </a:p>
          <a:p>
            <a:pPr rtl="0" lvl="0">
              <a:spcBef>
                <a:spcPts val="0"/>
              </a:spcBef>
              <a:buNone/>
            </a:pPr>
            <a:r>
              <a:t/>
            </a:r>
            <a:endParaRPr sz="1800"/>
          </a:p>
          <a:p>
            <a:pPr rtl="0" lvl="0">
              <a:spcBef>
                <a:spcPts val="0"/>
              </a:spcBef>
              <a:buNone/>
            </a:pPr>
            <a:r>
              <a:t/>
            </a:r>
            <a:endParaRPr sz="1800"/>
          </a:p>
          <a:p>
            <a:pPr rtl="0" lvl="0">
              <a:spcBef>
                <a:spcPts val="0"/>
              </a:spcBef>
              <a:buNone/>
            </a:pPr>
            <a:r>
              <a:t/>
            </a:r>
            <a:endParaRPr sz="1800"/>
          </a:p>
          <a:p>
            <a:pPr rtl="0" lvl="0">
              <a:spcBef>
                <a:spcPts val="0"/>
              </a:spcBef>
              <a:buNone/>
            </a:pPr>
            <a:r>
              <a:t/>
            </a:r>
            <a:endParaRPr sz="1800"/>
          </a:p>
          <a:p>
            <a:pPr rtl="0" lvl="0">
              <a:lnSpc>
                <a:spcPct val="115000"/>
              </a:lnSpc>
              <a:spcBef>
                <a:spcPts val="0"/>
              </a:spcBef>
              <a:buNone/>
            </a:pPr>
            <a:r>
              <a:rPr sz="1800" lang="en-US">
                <a:solidFill>
                  <a:schemeClr val="dk1"/>
                </a:solidFill>
              </a:rPr>
              <a:t>Your lever is now complete.</a:t>
            </a:r>
          </a:p>
          <a:p>
            <a:pPr rtl="0" lvl="0">
              <a:spcBef>
                <a:spcPts val="0"/>
              </a:spcBef>
              <a:buNone/>
            </a:pPr>
            <a:r>
              <a:t/>
            </a:r>
            <a:endParaRPr sz="1800"/>
          </a:p>
        </p:txBody>
      </p:sp>
      <p:pic>
        <p:nvPicPr>
          <p:cNvPr id="73" name="Shape 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y="96149" x="3987999"/>
            <a:ext cy="3119199" cx="4403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Shape 7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y="3373250" x="3467200"/>
            <a:ext cy="3260424" cx="55275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78" name="Shape 78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79" name="Shape 79"/>
          <p:cNvSpPr txBox="1"/>
          <p:nvPr>
            <p:ph type="title"/>
          </p:nvPr>
        </p:nvSpPr>
        <p:spPr>
          <a:xfrm>
            <a:off y="0" x="0"/>
            <a:ext cy="457200" cx="4572000"/>
          </a:xfrm>
          <a:prstGeom prst="rect">
            <a:avLst/>
          </a:prstGeom>
          <a:noFill/>
          <a:ln>
            <a:noFill/>
          </a:ln>
        </p:spPr>
        <p:txBody>
          <a:bodyPr bIns="45700" rIns="91425" lIns="91425" tIns="45700" anchor="ctr" anchorCtr="0">
            <a:noAutofit/>
          </a:bodyPr>
          <a:lstStyle/>
          <a:p>
            <a:pPr algn="l" rtl="0" lvl="0" marR="0" indent="0" mar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1" sz="2400" lang="en-US">
                <a:solidFill>
                  <a:schemeClr val="dk2"/>
                </a:solidFill>
              </a:rPr>
              <a:t>Inclined Plane</a:t>
            </a:r>
          </a:p>
        </p:txBody>
      </p:sp>
      <p:sp>
        <p:nvSpPr>
          <p:cNvPr id="80" name="Shape 80"/>
          <p:cNvSpPr txBox="1"/>
          <p:nvPr/>
        </p:nvSpPr>
        <p:spPr>
          <a:xfrm>
            <a:off y="534100" x="117500"/>
            <a:ext cy="6174299" cx="18267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>
            <a:noAutofit/>
          </a:bodyPr>
          <a:lstStyle/>
          <a:p>
            <a:pPr rtl="0" lvl="0">
              <a:lnSpc>
                <a:spcPct val="115000"/>
              </a:lnSpc>
              <a:spcBef>
                <a:spcPts val="0"/>
              </a:spcBef>
              <a:buNone/>
            </a:pPr>
            <a:r>
              <a:rPr sz="1800" lang="en-US">
                <a:solidFill>
                  <a:schemeClr val="dk1"/>
                </a:solidFill>
              </a:rPr>
              <a:t>Collect the following parts: inverse slotted angle 1x28, 3 nut 8-32 Keps, 3 screws 8-32 x 0.25”</a:t>
            </a:r>
          </a:p>
          <a:p>
            <a:pPr rtl="0" lv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61111"/>
              <a:buFont typeface="Arial"/>
              <a:buNone/>
            </a:pPr>
            <a:r>
              <a:rPr sz="1800" lang="en-US">
                <a:solidFill>
                  <a:schemeClr val="dk1"/>
                </a:solidFill>
              </a:rPr>
              <a:t>(lengths may vary)</a:t>
            </a:r>
          </a:p>
          <a:p>
            <a:pPr rtl="0" lvl="0">
              <a:spcBef>
                <a:spcPts val="0"/>
              </a:spcBef>
              <a:buNone/>
            </a:pPr>
            <a:r>
              <a:t/>
            </a:r>
            <a:endParaRPr sz="1800"/>
          </a:p>
          <a:p>
            <a:pPr rtl="0" lvl="0">
              <a:spcBef>
                <a:spcPts val="0"/>
              </a:spcBef>
              <a:buNone/>
            </a:pPr>
            <a:r>
              <a:t/>
            </a:r>
            <a:endParaRPr sz="1800"/>
          </a:p>
          <a:p>
            <a:pPr rtl="0" lvl="0">
              <a:spcBef>
                <a:spcPts val="0"/>
              </a:spcBef>
              <a:buNone/>
            </a:pPr>
            <a:r>
              <a:t/>
            </a:r>
            <a:endParaRPr sz="1800"/>
          </a:p>
          <a:p>
            <a:pPr rtl="0" lvl="0">
              <a:lnSpc>
                <a:spcPct val="115000"/>
              </a:lnSpc>
              <a:spcBef>
                <a:spcPts val="0"/>
              </a:spcBef>
              <a:buNone/>
            </a:pPr>
            <a:r>
              <a:rPr sz="1800" lang="en-US">
                <a:solidFill>
                  <a:schemeClr val="dk1"/>
                </a:solidFill>
              </a:rPr>
              <a:t>Attach the rail to the base plate with the slotted side facing outward.</a:t>
            </a:r>
          </a:p>
          <a:p>
            <a:pPr rtl="0" lvl="0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rtl="0" lvl="0">
              <a:spcBef>
                <a:spcPts val="0"/>
              </a:spcBef>
              <a:buNone/>
            </a:pPr>
            <a:r>
              <a:t/>
            </a:r>
            <a:endParaRPr sz="1800"/>
          </a:p>
        </p:txBody>
      </p:sp>
      <p:pic>
        <p:nvPicPr>
          <p:cNvPr id="81" name="Shape 8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y="756300" x="2211200"/>
            <a:ext cy="2322849" cx="6868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Shape 8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y="4118175" x="1944150"/>
            <a:ext cy="2739824" cx="71357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86" name="Shape 86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87" name="Shape 87"/>
          <p:cNvSpPr txBox="1"/>
          <p:nvPr>
            <p:ph type="title"/>
          </p:nvPr>
        </p:nvSpPr>
        <p:spPr>
          <a:xfrm>
            <a:off y="0" x="0"/>
            <a:ext cy="457200" cx="4572000"/>
          </a:xfrm>
          <a:prstGeom prst="rect">
            <a:avLst/>
          </a:prstGeom>
          <a:noFill/>
          <a:ln>
            <a:noFill/>
          </a:ln>
        </p:spPr>
        <p:txBody>
          <a:bodyPr bIns="45700" rIns="91425" lIns="91425" tIns="45700" anchor="ctr" anchorCtr="0">
            <a:noAutofit/>
          </a:bodyPr>
          <a:lstStyle/>
          <a:p>
            <a:pPr algn="l" rtl="0" lvl="0" marR="0" indent="0" mar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1" sz="2400" lang="en-US">
                <a:solidFill>
                  <a:schemeClr val="dk2"/>
                </a:solidFill>
              </a:rPr>
              <a:t>Inclined Plane</a:t>
            </a:r>
          </a:p>
        </p:txBody>
      </p:sp>
      <p:sp>
        <p:nvSpPr>
          <p:cNvPr id="88" name="Shape 88"/>
          <p:cNvSpPr txBox="1"/>
          <p:nvPr/>
        </p:nvSpPr>
        <p:spPr>
          <a:xfrm>
            <a:off y="534100" x="117500"/>
            <a:ext cy="6174299" cx="30225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>
            <a:noAutofit/>
          </a:bodyPr>
          <a:lstStyle/>
          <a:p>
            <a:pPr rtl="0" lvl="0">
              <a:lnSpc>
                <a:spcPct val="115000"/>
              </a:lnSpc>
              <a:spcBef>
                <a:spcPts val="0"/>
              </a:spcBef>
              <a:buNone/>
            </a:pPr>
            <a:r>
              <a:rPr sz="1800" lang="en-US">
                <a:solidFill>
                  <a:schemeClr val="dk1"/>
                </a:solidFill>
              </a:rPr>
              <a:t>Collect the following parts:</a:t>
            </a:r>
          </a:p>
          <a:p>
            <a:pPr rtl="0" lvl="0">
              <a:lnSpc>
                <a:spcPct val="115000"/>
              </a:lnSpc>
              <a:spcBef>
                <a:spcPts val="0"/>
              </a:spcBef>
              <a:buNone/>
            </a:pPr>
            <a:r>
              <a:rPr sz="1800" lang="en-US">
                <a:solidFill>
                  <a:schemeClr val="dk1"/>
                </a:solidFill>
              </a:rPr>
              <a:t>Chassis Rail 1 x 25, 2 nuts 8-32 Keps, 2 screws 8-32 x 0.25”</a:t>
            </a:r>
          </a:p>
          <a:p>
            <a:pPr rtl="0" lvl="0">
              <a:spcBef>
                <a:spcPts val="0"/>
              </a:spcBef>
              <a:buNone/>
            </a:pPr>
            <a:r>
              <a:t/>
            </a:r>
            <a:endParaRPr sz="1800"/>
          </a:p>
          <a:p>
            <a:pPr rtl="0" lvl="0">
              <a:spcBef>
                <a:spcPts val="0"/>
              </a:spcBef>
              <a:buNone/>
            </a:pPr>
            <a:r>
              <a:t/>
            </a:r>
            <a:endParaRPr sz="1800"/>
          </a:p>
          <a:p>
            <a:pPr rtl="0" lvl="0">
              <a:spcBef>
                <a:spcPts val="0"/>
              </a:spcBef>
              <a:buNone/>
            </a:pPr>
            <a:r>
              <a:t/>
            </a:r>
            <a:endParaRPr sz="1800"/>
          </a:p>
          <a:p>
            <a:pPr rtl="0" lvl="0">
              <a:spcBef>
                <a:spcPts val="0"/>
              </a:spcBef>
              <a:buNone/>
            </a:pPr>
            <a:r>
              <a:t/>
            </a:r>
            <a:endParaRPr sz="1800"/>
          </a:p>
          <a:p>
            <a:pPr rtl="0" lvl="0">
              <a:spcBef>
                <a:spcPts val="0"/>
              </a:spcBef>
              <a:buNone/>
            </a:pPr>
            <a:r>
              <a:t/>
            </a:r>
            <a:endParaRPr sz="1800"/>
          </a:p>
          <a:p>
            <a:pPr rtl="0" lvl="0">
              <a:spcBef>
                <a:spcPts val="0"/>
              </a:spcBef>
              <a:buNone/>
            </a:pPr>
            <a:r>
              <a:t/>
            </a:r>
            <a:endParaRPr sz="1800"/>
          </a:p>
          <a:p>
            <a:pPr rtl="0" lvl="0">
              <a:spcBef>
                <a:spcPts val="0"/>
              </a:spcBef>
              <a:buNone/>
            </a:pPr>
            <a:r>
              <a:t/>
            </a:r>
            <a:endParaRPr sz="1800"/>
          </a:p>
          <a:p>
            <a:pPr rtl="0" lvl="0">
              <a:lnSpc>
                <a:spcPct val="115000"/>
              </a:lnSpc>
              <a:spcBef>
                <a:spcPts val="0"/>
              </a:spcBef>
              <a:buNone/>
            </a:pPr>
            <a:r>
              <a:rPr sz="1800" lang="en-US">
                <a:solidFill>
                  <a:schemeClr val="dk1"/>
                </a:solidFill>
              </a:rPr>
              <a:t>Attach Rail: The rail is your inclined plane. You must have at least 2 inches extending beyond the edge of the tower and base plate.</a:t>
            </a:r>
          </a:p>
          <a:p>
            <a:pPr rtl="0" lvl="0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rtl="0" lvl="0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rtl="0" lvl="0">
              <a:spcBef>
                <a:spcPts val="0"/>
              </a:spcBef>
              <a:buNone/>
            </a:pPr>
            <a:r>
              <a:t/>
            </a:r>
            <a:endParaRPr sz="1800"/>
          </a:p>
        </p:txBody>
      </p:sp>
      <p:pic>
        <p:nvPicPr>
          <p:cNvPr id="89" name="Shape 8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y="457200" x="3226025"/>
            <a:ext cy="2093025" cx="5837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Shape 9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y="3720975" x="3140062"/>
            <a:ext cy="3048000" cx="5534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94" name="Shape 94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95" name="Shape 95"/>
          <p:cNvSpPr txBox="1"/>
          <p:nvPr>
            <p:ph type="title"/>
          </p:nvPr>
        </p:nvSpPr>
        <p:spPr>
          <a:xfrm>
            <a:off y="0" x="0"/>
            <a:ext cy="457200" cx="4572000"/>
          </a:xfrm>
          <a:prstGeom prst="rect">
            <a:avLst/>
          </a:prstGeom>
          <a:noFill/>
          <a:ln>
            <a:noFill/>
          </a:ln>
        </p:spPr>
        <p:txBody>
          <a:bodyPr bIns="45700" rIns="91425" lIns="91425" tIns="45700" anchor="ctr" anchorCtr="0">
            <a:noAutofit/>
          </a:bodyPr>
          <a:lstStyle/>
          <a:p>
            <a:pPr algn="l" rtl="0" lvl="0" marR="0" indent="0" mar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1" sz="2400" lang="en-US">
                <a:solidFill>
                  <a:schemeClr val="dk2"/>
                </a:solidFill>
              </a:rPr>
              <a:t>Inclined Plane</a:t>
            </a:r>
          </a:p>
        </p:txBody>
      </p:sp>
      <p:sp>
        <p:nvSpPr>
          <p:cNvPr id="96" name="Shape 96"/>
          <p:cNvSpPr txBox="1"/>
          <p:nvPr/>
        </p:nvSpPr>
        <p:spPr>
          <a:xfrm>
            <a:off y="534100" x="117500"/>
            <a:ext cy="6174299" cx="30225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>
            <a:noAutofit/>
          </a:bodyPr>
          <a:lstStyle/>
          <a:p>
            <a:pPr rtl="0" lvl="0">
              <a:lnSpc>
                <a:spcPct val="115000"/>
              </a:lnSpc>
              <a:spcBef>
                <a:spcPts val="0"/>
              </a:spcBef>
              <a:buNone/>
            </a:pPr>
            <a:r>
              <a:rPr sz="1800" lang="en-US">
                <a:solidFill>
                  <a:schemeClr val="dk1"/>
                </a:solidFill>
              </a:rPr>
              <a:t>Collect parts and assemble pulley that will be attached at the top of the inclined plane. Parts—2” drive shaft, 3 shaft collars, 1 plus gusset, 2 thin spacers,</a:t>
            </a:r>
          </a:p>
          <a:p>
            <a:pPr rtl="0" lvl="0">
              <a:spcBef>
                <a:spcPts val="0"/>
              </a:spcBef>
              <a:buNone/>
            </a:pPr>
            <a:r>
              <a:t/>
            </a:r>
            <a:endParaRPr sz="1800"/>
          </a:p>
          <a:p>
            <a:pPr rtl="0" lvl="0">
              <a:spcBef>
                <a:spcPts val="0"/>
              </a:spcBef>
              <a:buNone/>
            </a:pPr>
            <a:r>
              <a:t/>
            </a:r>
            <a:endParaRPr sz="1800"/>
          </a:p>
          <a:p>
            <a:pPr rtl="0" lvl="0">
              <a:spcBef>
                <a:spcPts val="0"/>
              </a:spcBef>
              <a:buNone/>
            </a:pPr>
            <a:r>
              <a:t/>
            </a:r>
            <a:endParaRPr sz="1800"/>
          </a:p>
          <a:p>
            <a:pPr rtl="0" lvl="0">
              <a:spcBef>
                <a:spcPts val="0"/>
              </a:spcBef>
              <a:buNone/>
            </a:pPr>
            <a:r>
              <a:t/>
            </a:r>
            <a:endParaRPr sz="1800"/>
          </a:p>
          <a:p>
            <a:pPr rtl="0" lvl="0">
              <a:spcBef>
                <a:spcPts val="0"/>
              </a:spcBef>
              <a:buNone/>
            </a:pPr>
            <a:r>
              <a:t/>
            </a:r>
            <a:endParaRPr sz="1800"/>
          </a:p>
          <a:p>
            <a:pPr rtl="0" lvl="0">
              <a:lnSpc>
                <a:spcPct val="115000"/>
              </a:lnSpc>
              <a:spcBef>
                <a:spcPts val="0"/>
              </a:spcBef>
              <a:buNone/>
            </a:pPr>
            <a:r>
              <a:rPr sz="1800" lang="en-US">
                <a:solidFill>
                  <a:schemeClr val="dk1"/>
                </a:solidFill>
              </a:rPr>
              <a:t>Collect parts that will be used to attach pulley assembly to the top of the inclined plane.</a:t>
            </a:r>
          </a:p>
          <a:p>
            <a:pPr rtl="0" lvl="0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rtl="0" lvl="0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rtl="0" lvl="0">
              <a:spcBef>
                <a:spcPts val="0"/>
              </a:spcBef>
              <a:buNone/>
            </a:pPr>
            <a:r>
              <a:t/>
            </a:r>
            <a:endParaRPr sz="1800"/>
          </a:p>
        </p:txBody>
      </p:sp>
      <p:pic>
        <p:nvPicPr>
          <p:cNvPr id="97" name="Shape 9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y="43700" x="3503637"/>
            <a:ext cy="3181350" cx="4657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Shape 9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y="3643525" x="3657776"/>
            <a:ext cy="2755149" cx="45035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typeface="ＭＳ Ｐゴシック" script="Jpan"/>
        <a:font typeface="맑은 고딕" script="Hang"/>
        <a:font typeface="宋体" script="Hans"/>
        <a:font typeface="新細明體" script="Hant"/>
        <a:font typeface="Times New Roman" script="Arab"/>
        <a:font typeface="Times New Roman" script="Hebr"/>
        <a:font typeface="Angsana New" script="Thai"/>
        <a:font typeface="Nyala" script="Ethi"/>
        <a:font typeface="Vrinda" script="Beng"/>
        <a:font typeface="Shruti" script="Gujr"/>
        <a:font typeface="MoolBoran" script="Khmr"/>
        <a:font typeface="Tunga" script="Knda"/>
        <a:font typeface="Raavi" script="Guru"/>
        <a:font typeface="Euphemia" script="Cans"/>
        <a:font typeface="Plantagenet Cherokee" script="Cher"/>
        <a:font typeface="Microsoft Yi Baiti" script="Yiii"/>
        <a:font typeface="Microsoft Himalaya" script="Tibt"/>
        <a:font typeface="MV Boli" script="Thaa"/>
        <a:font typeface="Mangal" script="Deva"/>
        <a:font typeface="Gautami" script="Telu"/>
        <a:font typeface="Latha" script="Taml"/>
        <a:font typeface="Estrangelo Edessa" script="Syrc"/>
        <a:font typeface="Kalinga" script="Orya"/>
        <a:font typeface="Kartika" script="Mlym"/>
        <a:font typeface="DokChampa" script="Laoo"/>
        <a:font typeface="Iskoola Pota" script="Sinh"/>
        <a:font typeface="Mongolian Baiti" script="Mong"/>
        <a:font typeface="Times New Roman" script="Viet"/>
        <a:font typeface="Microsoft Uighur" script="Uigh"/>
      </a:majorFont>
      <a:minorFont>
        <a:latin typeface="Arial"/>
        <a:ea typeface=""/>
        <a:cs typeface=""/>
        <a:font typeface="ＭＳ Ｐゴシック" script="Jpan"/>
        <a:font typeface="맑은 고딕" script="Hang"/>
        <a:font typeface="宋体" script="Hans"/>
        <a:font typeface="新細明體" script="Hant"/>
        <a:font typeface="Times New Roman" script="Arab"/>
        <a:font typeface="Times New Roman" script="Hebr"/>
        <a:font typeface="Angsana New" script="Thai"/>
        <a:font typeface="Nyala" script="Ethi"/>
        <a:font typeface="Vrinda" script="Beng"/>
        <a:font typeface="Shruti" script="Gujr"/>
        <a:font typeface="MoolBoran" script="Khmr"/>
        <a:font typeface="Tunga" script="Knda"/>
        <a:font typeface="Raavi" script="Guru"/>
        <a:font typeface="Euphemia" script="Cans"/>
        <a:font typeface="Plantagenet Cherokee" script="Cher"/>
        <a:font typeface="Microsoft Yi Baiti" script="Yiii"/>
        <a:font typeface="Microsoft Himalaya" script="Tibt"/>
        <a:font typeface="MV Boli" script="Thaa"/>
        <a:font typeface="Mangal" script="Deva"/>
        <a:font typeface="Gautami" script="Telu"/>
        <a:font typeface="Latha" script="Taml"/>
        <a:font typeface="Estrangelo Edessa" script="Syrc"/>
        <a:font typeface="Kalinga" script="Orya"/>
        <a:font typeface="Kartika" script="Mlym"/>
        <a:font typeface="DokChampa" script="Laoo"/>
        <a:font typeface="Iskoola Pota" script="Sinh"/>
        <a:font typeface="Mongolian Baiti" script="Mong"/>
        <a:font typeface="Times New Roman" script="Viet"/>
        <a:font typeface="Microsoft Uighur" script="Uigh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algn="ctr" cap="flat" cmpd="sng">
          <a:solidFill>
            <a:schemeClr val="phClr">
              <a:shade val="95000"/>
              <a:satMod val="105000"/>
            </a:schemeClr>
          </a:solidFill>
          <a:prstDash val="solid"/>
        </a:ln>
        <a:ln w="25400" algn="ctr" cap="flat" cmpd="sng">
          <a:solidFill>
            <a:schemeClr val="phClr"/>
          </a:solidFill>
          <a:prstDash val="solid"/>
        </a:ln>
        <a:ln w="38100" algn="ctr" cap="flat" cmpd="sng">
          <a:solidFill>
            <a:schemeClr val="phClr"/>
          </a:solidFill>
          <a:prstDash val="solid"/>
        </a:ln>
      </a:lnStyleLst>
      <a:effectStyleLst>
        <a:effectStyle>
          <a:effectLst>
            <a:outerShdw rotWithShape="0" dir="5400000" blurRad="40000" dist="20000">
              <a:srgbClr val="000000">
                <a:alpha val="38000"/>
              </a:srgbClr>
            </a:outerShdw>
          </a:effectLst>
        </a:effectStyle>
        <a:effectStyle>
          <a:effectLst>
            <a:outerShdw rotWithShape="0" dir="5400000" blurRad="40000" dist="23000">
              <a:srgbClr val="000000">
                <a:alpha val="35000"/>
              </a:srgbClr>
            </a:outerShdw>
          </a:effectLst>
        </a:effectStyle>
        <a:effectStyle>
          <a:effectLst>
            <a:outerShdw rotWithShape="0" dir="5400000" blurRad="40000" dist="23000">
              <a:srgbClr val="000000">
                <a:alpha val="35000"/>
              </a:srgbClr>
            </a:outerShdw>
          </a:effectLst>
          <a:scene3d>
            <a:camera prst="orthographicFront">
              <a:rot rev="0" lon="0" lat="0"/>
            </a:camera>
            <a:lightRig dir="t" rig="threePt">
              <a:rot rev="1200000" lon="0" lat="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t="-80000" b="180000" r="50000" l="5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t="50000" b="50000" r="50000" l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</a:theme>
</file>

<file path=ppt/theme/theme2.xml><?xml version="1.0" encoding="utf-8"?>
<a:theme xmlns:a="http://schemas.openxmlformats.org/drawingml/2006/main" xmlns:r="http://schemas.openxmlformats.org/officeDocument/2006/relationships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typeface="ＭＳ Ｐゴシック" script="Jpan"/>
        <a:font typeface="맑은 고딕" script="Hang"/>
        <a:font typeface="宋体" script="Hans"/>
        <a:font typeface="新細明體" script="Hant"/>
        <a:font typeface="Times New Roman" script="Arab"/>
        <a:font typeface="Times New Roman" script="Hebr"/>
        <a:font typeface="Angsana New" script="Thai"/>
        <a:font typeface="Nyala" script="Ethi"/>
        <a:font typeface="Vrinda" script="Beng"/>
        <a:font typeface="Shruti" script="Gujr"/>
        <a:font typeface="MoolBoran" script="Khmr"/>
        <a:font typeface="Tunga" script="Knda"/>
        <a:font typeface="Raavi" script="Guru"/>
        <a:font typeface="Euphemia" script="Cans"/>
        <a:font typeface="Plantagenet Cherokee" script="Cher"/>
        <a:font typeface="Microsoft Yi Baiti" script="Yiii"/>
        <a:font typeface="Microsoft Himalaya" script="Tibt"/>
        <a:font typeface="MV Boli" script="Thaa"/>
        <a:font typeface="Mangal" script="Deva"/>
        <a:font typeface="Gautami" script="Telu"/>
        <a:font typeface="Latha" script="Taml"/>
        <a:font typeface="Estrangelo Edessa" script="Syrc"/>
        <a:font typeface="Kalinga" script="Orya"/>
        <a:font typeface="Kartika" script="Mlym"/>
        <a:font typeface="DokChampa" script="Laoo"/>
        <a:font typeface="Iskoola Pota" script="Sinh"/>
        <a:font typeface="Mongolian Baiti" script="Mong"/>
        <a:font typeface="Times New Roman" script="Viet"/>
        <a:font typeface="Microsoft Uighur" script="Uigh"/>
      </a:majorFont>
      <a:minorFont>
        <a:latin typeface="Arial"/>
        <a:ea typeface=""/>
        <a:cs typeface=""/>
        <a:font typeface="ＭＳ Ｐゴシック" script="Jpan"/>
        <a:font typeface="맑은 고딕" script="Hang"/>
        <a:font typeface="宋体" script="Hans"/>
        <a:font typeface="新細明體" script="Hant"/>
        <a:font typeface="Times New Roman" script="Arab"/>
        <a:font typeface="Times New Roman" script="Hebr"/>
        <a:font typeface="Angsana New" script="Thai"/>
        <a:font typeface="Nyala" script="Ethi"/>
        <a:font typeface="Vrinda" script="Beng"/>
        <a:font typeface="Shruti" script="Gujr"/>
        <a:font typeface="MoolBoran" script="Khmr"/>
        <a:font typeface="Tunga" script="Knda"/>
        <a:font typeface="Raavi" script="Guru"/>
        <a:font typeface="Euphemia" script="Cans"/>
        <a:font typeface="Plantagenet Cherokee" script="Cher"/>
        <a:font typeface="Microsoft Yi Baiti" script="Yiii"/>
        <a:font typeface="Microsoft Himalaya" script="Tibt"/>
        <a:font typeface="MV Boli" script="Thaa"/>
        <a:font typeface="Mangal" script="Deva"/>
        <a:font typeface="Gautami" script="Telu"/>
        <a:font typeface="Latha" script="Taml"/>
        <a:font typeface="Estrangelo Edessa" script="Syrc"/>
        <a:font typeface="Kalinga" script="Orya"/>
        <a:font typeface="Kartika" script="Mlym"/>
        <a:font typeface="DokChampa" script="Laoo"/>
        <a:font typeface="Iskoola Pota" script="Sinh"/>
        <a:font typeface="Mongolian Baiti" script="Mong"/>
        <a:font typeface="Times New Roman" script="Viet"/>
        <a:font typeface="Microsoft Uighur" script="Uigh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algn="ctr" cap="flat" cmpd="sng">
          <a:solidFill>
            <a:schemeClr val="phClr">
              <a:shade val="95000"/>
              <a:satMod val="105000"/>
            </a:schemeClr>
          </a:solidFill>
          <a:prstDash val="solid"/>
        </a:ln>
        <a:ln w="25400" algn="ctr" cap="flat" cmpd="sng">
          <a:solidFill>
            <a:schemeClr val="phClr"/>
          </a:solidFill>
          <a:prstDash val="solid"/>
        </a:ln>
        <a:ln w="38100" algn="ctr" cap="flat" cmpd="sng">
          <a:solidFill>
            <a:schemeClr val="phClr"/>
          </a:solidFill>
          <a:prstDash val="solid"/>
        </a:ln>
      </a:lnStyleLst>
      <a:effectStyleLst>
        <a:effectStyle>
          <a:effectLst>
            <a:outerShdw rotWithShape="0" dir="5400000" blurRad="40000" dist="20000">
              <a:srgbClr val="000000">
                <a:alpha val="38000"/>
              </a:srgbClr>
            </a:outerShdw>
          </a:effectLst>
        </a:effectStyle>
        <a:effectStyle>
          <a:effectLst>
            <a:outerShdw rotWithShape="0" dir="5400000" blurRad="40000" dist="23000">
              <a:srgbClr val="000000">
                <a:alpha val="35000"/>
              </a:srgbClr>
            </a:outerShdw>
          </a:effectLst>
        </a:effectStyle>
        <a:effectStyle>
          <a:effectLst>
            <a:outerShdw rotWithShape="0" dir="5400000" blurRad="40000" dist="23000">
              <a:srgbClr val="000000">
                <a:alpha val="35000"/>
              </a:srgbClr>
            </a:outerShdw>
          </a:effectLst>
          <a:scene3d>
            <a:camera prst="orthographicFront">
              <a:rot rev="0" lon="0" lat="0"/>
            </a:camera>
            <a:lightRig dir="t" rig="threePt">
              <a:rot rev="1200000" lon="0" lat="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t="-80000" b="180000" r="50000" l="5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t="50000" b="50000" r="50000" l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PowerPointTemplateAE_2009_1217_NEW NEW Template">
  <a:themeElements>
    <a:clrScheme name="General_PowerPoint_Template_2008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"/>
        <a:cs typeface=""/>
        <a:font typeface="ＭＳ Ｐゴシック" script="Jpan"/>
        <a:font typeface="맑은 고딕" script="Hang"/>
        <a:font typeface="宋体" script="Hans"/>
        <a:font typeface="新細明體" script="Hant"/>
        <a:font typeface="Times New Roman" script="Arab"/>
        <a:font typeface="Times New Roman" script="Hebr"/>
        <a:font typeface="Angsana New" script="Thai"/>
        <a:font typeface="Nyala" script="Ethi"/>
        <a:font typeface="Vrinda" script="Beng"/>
        <a:font typeface="Shruti" script="Gujr"/>
        <a:font typeface="MoolBoran" script="Khmr"/>
        <a:font typeface="Tunga" script="Knda"/>
        <a:font typeface="Raavi" script="Guru"/>
        <a:font typeface="Euphemia" script="Cans"/>
        <a:font typeface="Plantagenet Cherokee" script="Cher"/>
        <a:font typeface="Microsoft Yi Baiti" script="Yiii"/>
        <a:font typeface="Microsoft Himalaya" script="Tibt"/>
        <a:font typeface="MV Boli" script="Thaa"/>
        <a:font typeface="Mangal" script="Deva"/>
        <a:font typeface="Gautami" script="Telu"/>
        <a:font typeface="Latha" script="Taml"/>
        <a:font typeface="Estrangelo Edessa" script="Syrc"/>
        <a:font typeface="Kalinga" script="Orya"/>
        <a:font typeface="Kartika" script="Mlym"/>
        <a:font typeface="DokChampa" script="Laoo"/>
        <a:font typeface="Iskoola Pota" script="Sinh"/>
        <a:font typeface="Mongolian Baiti" script="Mong"/>
        <a:font typeface="Times New Roman" script="Viet"/>
        <a:font typeface="Microsoft Uighur" script="Uigh"/>
      </a:majorFont>
      <a:minorFont>
        <a:latin typeface="Arial"/>
        <a:ea typeface=""/>
        <a:cs typeface=""/>
        <a:font typeface="ＭＳ Ｐゴシック" script="Jpan"/>
        <a:font typeface="맑은 고딕" script="Hang"/>
        <a:font typeface="宋体" script="Hans"/>
        <a:font typeface="新細明體" script="Hant"/>
        <a:font typeface="Times New Roman" script="Arab"/>
        <a:font typeface="Times New Roman" script="Hebr"/>
        <a:font typeface="Angsana New" script="Thai"/>
        <a:font typeface="Nyala" script="Ethi"/>
        <a:font typeface="Vrinda" script="Beng"/>
        <a:font typeface="Shruti" script="Gujr"/>
        <a:font typeface="MoolBoran" script="Khmr"/>
        <a:font typeface="Tunga" script="Knda"/>
        <a:font typeface="Raavi" script="Guru"/>
        <a:font typeface="Euphemia" script="Cans"/>
        <a:font typeface="Plantagenet Cherokee" script="Cher"/>
        <a:font typeface="Microsoft Yi Baiti" script="Yiii"/>
        <a:font typeface="Microsoft Himalaya" script="Tibt"/>
        <a:font typeface="MV Boli" script="Thaa"/>
        <a:font typeface="Mangal" script="Deva"/>
        <a:font typeface="Gautami" script="Telu"/>
        <a:font typeface="Latha" script="Taml"/>
        <a:font typeface="Estrangelo Edessa" script="Syrc"/>
        <a:font typeface="Kalinga" script="Orya"/>
        <a:font typeface="Kartika" script="Mlym"/>
        <a:font typeface="DokChampa" script="Laoo"/>
        <a:font typeface="Iskoola Pota" script="Sinh"/>
        <a:font typeface="Mongolian Baiti" script="Mong"/>
        <a:font typeface="Times New Roman" script="Viet"/>
        <a:font typeface="Microsoft Uighur" script="Uigh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algn="ctr" cap="flat" cmpd="sng">
          <a:solidFill>
            <a:schemeClr val="phClr">
              <a:shade val="95000"/>
              <a:satMod val="105000"/>
            </a:schemeClr>
          </a:solidFill>
          <a:prstDash val="solid"/>
        </a:ln>
        <a:ln w="25400" algn="ctr" cap="flat" cmpd="sng">
          <a:solidFill>
            <a:schemeClr val="phClr"/>
          </a:solidFill>
          <a:prstDash val="solid"/>
        </a:ln>
        <a:ln w="38100" algn="ctr" cap="flat" cmpd="sng">
          <a:solidFill>
            <a:schemeClr val="phClr"/>
          </a:solidFill>
          <a:prstDash val="solid"/>
        </a:ln>
      </a:lnStyleLst>
      <a:effectStyleLst>
        <a:effectStyle>
          <a:effectLst>
            <a:outerShdw rotWithShape="0" dir="5400000" blurRad="40000" dist="20000">
              <a:srgbClr val="000000">
                <a:alpha val="38000"/>
              </a:srgbClr>
            </a:outerShdw>
          </a:effectLst>
        </a:effectStyle>
        <a:effectStyle>
          <a:effectLst>
            <a:outerShdw rotWithShape="0" dir="5400000" blurRad="40000" dist="23000">
              <a:srgbClr val="000000">
                <a:alpha val="35000"/>
              </a:srgbClr>
            </a:outerShdw>
          </a:effectLst>
        </a:effectStyle>
        <a:effectStyle>
          <a:effectLst>
            <a:outerShdw rotWithShape="0" dir="5400000" blurRad="40000" dist="23000">
              <a:srgbClr val="000000">
                <a:alpha val="35000"/>
              </a:srgbClr>
            </a:outerShdw>
          </a:effectLst>
          <a:scene3d>
            <a:camera prst="orthographicFront">
              <a:rot rev="0" lon="0" lat="0"/>
            </a:camera>
            <a:lightRig dir="t" rig="threePt">
              <a:rot rev="1200000" lon="0" lat="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t="-80000" b="180000" r="50000" l="5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t="50000" b="50000" r="50000" l="50000"/>
          </a:path>
        </a:gradFill>
      </a:bgFillStyleLst>
    </a:fmtScheme>
  </a:themeElements>
</a:theme>
</file>