
<file path=[Content_Types].xml><?xml version="1.0" encoding="utf-8"?>
<Types xmlns="http://schemas.openxmlformats.org/package/2006/content-types">
  <Override PartName="/_rels/.rels" ContentType="application/vnd.openxmlformats-package.relationships+xml"/>
  <Override PartName="/ppt/_rels/presentation.xml.rels" ContentType="application/vnd.openxmlformats-package.relationships+xml"/>
  <Override PartName="/ppt/notesSlides/_rels/notesSlide10.xml.rels" ContentType="application/vnd.openxmlformats-package.relationships+xml"/>
  <Override PartName="/ppt/notesSlides/_rels/notesSlide9.xml.rels" ContentType="application/vnd.openxmlformats-package.relationships+xml"/>
  <Override PartName="/ppt/notesSlides/_rels/notesSlide8.xml.rels" ContentType="application/vnd.openxmlformats-package.relationships+xml"/>
  <Override PartName="/ppt/notesSlides/_rels/notesSlide7.xml.rels" ContentType="application/vnd.openxmlformats-package.relationships+xml"/>
  <Override PartName="/ppt/notesSlides/_rels/notesSlide6.xml.rels" ContentType="application/vnd.openxmlformats-package.relationships+xml"/>
  <Override PartName="/ppt/notesSlides/_rels/notesSlide5.xml.rels" ContentType="application/vnd.openxmlformats-package.relationships+xml"/>
  <Override PartName="/ppt/notesSlides/_rels/notesSlide4.xml.rels" ContentType="application/vnd.openxmlformats-package.relationships+xml"/>
  <Override PartName="/ppt/notesSlides/_rels/notesSlide3.xml.rels" ContentType="application/vnd.openxmlformats-package.relationships+xml"/>
  <Override PartName="/ppt/notesSlides/_rels/notesSlide2.xml.rels" ContentType="application/vnd.openxmlformats-package.relationships+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6.xml" ContentType="application/vnd.openxmlformats-officedocument.presentationml.notesSlide+xml"/>
  <Override PartName="/ppt/notesSlides/notesSlide5.xml" ContentType="application/vnd.openxmlformats-officedocument.presentationml.notesSlide+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slides/_rels/slide11.xml.rels" ContentType="application/vnd.openxmlformats-package.relationships+xml"/>
  <Override PartName="/ppt/slides/_rels/slide10.xml.rels" ContentType="application/vnd.openxmlformats-package.relationships+xml"/>
  <Override PartName="/ppt/slides/_rels/slide8.xml.rels" ContentType="application/vnd.openxmlformats-package.relationships+xml"/>
  <Override PartName="/ppt/slides/_rels/slide7.xml.rels" ContentType="application/vnd.openxmlformats-package.relationships+xml"/>
  <Override PartName="/ppt/slides/_rels/slide6.xml.rels" ContentType="application/vnd.openxmlformats-package.relationships+xml"/>
  <Override PartName="/ppt/slides/_rels/slide5.xml.rels" ContentType="application/vnd.openxmlformats-package.relationships+xml"/>
  <Override PartName="/ppt/slides/_rels/slide4.xml.rels" ContentType="application/vnd.openxmlformats-package.relationships+xml"/>
  <Override PartName="/ppt/slides/_rels/slide3.xml.rels" ContentType="application/vnd.openxmlformats-package.relationships+xml"/>
  <Override PartName="/ppt/slides/_rels/slide2.xml.rels" ContentType="application/vnd.openxmlformats-package.relationships+xml"/>
  <Override PartName="/ppt/slides/_rels/slide9.xml.rels" ContentType="application/vnd.openxmlformats-package.relationships+xml"/>
  <Override PartName="/ppt/slides/_rels/slide1.xml.rels" ContentType="application/vnd.openxmlformats-package.relationships+xml"/>
  <Override PartName="/ppt/slides/slide9.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notesMasters/_rels/notesMaster1.xml.rels" ContentType="application/vnd.openxmlformats-package.relationships+xml"/>
  <Override PartName="/ppt/notesMasters/notesMaster1.xml" ContentType="application/vnd.openxmlformats-officedocument.presentationml.notesMaster+xml"/>
  <Override PartName="/ppt/media/image23.png" ContentType="image/png"/>
  <Override PartName="/ppt/media/image22.png" ContentType="image/png"/>
  <Override PartName="/ppt/media/image19.jpeg" ContentType="image/jpeg"/>
  <Override PartName="/ppt/media/image18.png" ContentType="image/png"/>
  <Override PartName="/ppt/media/image14.png" ContentType="image/png"/>
  <Override PartName="/ppt/media/image13.png" ContentType="image/png"/>
  <Override PartName="/ppt/media/image12.png" ContentType="image/png"/>
  <Override PartName="/ppt/media/image30.png" ContentType="image/png"/>
  <Override PartName="/ppt/media/image11.jpeg" ContentType="image/jpeg"/>
  <Override PartName="/ppt/media/image20.jpeg" ContentType="image/jpeg"/>
  <Override PartName="/ppt/media/image10.png" ContentType="image/png"/>
  <Override PartName="/ppt/media/image9.png" ContentType="image/png"/>
  <Override PartName="/ppt/media/image8.png" ContentType="image/png"/>
  <Override PartName="/ppt/media/image29.png" ContentType="image/png"/>
  <Override PartName="/ppt/media/image6.png" ContentType="image/png"/>
  <Override PartName="/ppt/media/image28.png" ContentType="image/png"/>
  <Override PartName="/ppt/media/image5.png" ContentType="image/png"/>
  <Override PartName="/ppt/media/image27.png" ContentType="image/png"/>
  <Override PartName="/ppt/media/image4.png" ContentType="image/png"/>
  <Override PartName="/ppt/media/image21.jpeg" ContentType="image/jpeg"/>
  <Override PartName="/ppt/media/image17.png" ContentType="image/png"/>
  <Override PartName="/ppt/media/image26.png" ContentType="image/png"/>
  <Override PartName="/ppt/media/image3.png" ContentType="image/png"/>
  <Override PartName="/ppt/media/image16.png" ContentType="image/png"/>
  <Override PartName="/ppt/media/image7.tif" ContentType="image/tif"/>
  <Override PartName="/ppt/media/image25.png" ContentType="image/png"/>
  <Override PartName="/ppt/media/image2.png" ContentType="image/png"/>
  <Override PartName="/ppt/media/image15.png" ContentType="image/png"/>
  <Override PartName="/ppt/media/image24.png" ContentType="image/png"/>
  <Override PartName="/ppt/media/image1.png" ContentType="image/png"/>
  <Override PartName="/ppt/slideLayouts/_rels/slideLayout34.xml.rels" ContentType="application/vnd.openxmlformats-package.relationships+xml"/>
  <Override PartName="/ppt/slideLayouts/_rels/slideLayout33.xml.rels" ContentType="application/vnd.openxmlformats-package.relationships+xml"/>
  <Override PartName="/ppt/slideLayouts/_rels/slideLayout32.xml.rels" ContentType="application/vnd.openxmlformats-package.relationships+xml"/>
  <Override PartName="/ppt/slideLayouts/_rels/slideLayout31.xml.rels" ContentType="application/vnd.openxmlformats-package.relationships+xml"/>
  <Override PartName="/ppt/slideLayouts/_rels/slideLayout30.xml.rels" ContentType="application/vnd.openxmlformats-package.relationships+xml"/>
  <Override PartName="/ppt/slideLayouts/_rels/slideLayout28.xml.rels" ContentType="application/vnd.openxmlformats-package.relationships+xml"/>
  <Override PartName="/ppt/slideLayouts/_rels/slideLayout9.xml.rels" ContentType="application/vnd.openxmlformats-package.relationships+xml"/>
  <Override PartName="/ppt/slideLayouts/_rels/slideLayout27.xml.rels" ContentType="application/vnd.openxmlformats-package.relationships+xml"/>
  <Override PartName="/ppt/slideLayouts/_rels/slideLayout24.xml.rels" ContentType="application/vnd.openxmlformats-package.relationships+xml"/>
  <Override PartName="/ppt/slideLayouts/_rels/slideLayout5.xml.rels" ContentType="application/vnd.openxmlformats-package.relationships+xml"/>
  <Override PartName="/ppt/slideLayouts/_rels/slideLayout23.xml.rels" ContentType="application/vnd.openxmlformats-package.relationships+xml"/>
  <Override PartName="/ppt/slideLayouts/_rels/slideLayout4.xml.rels" ContentType="application/vnd.openxmlformats-package.relationships+xml"/>
  <Override PartName="/ppt/slideLayouts/_rels/slideLayout22.xml.rels" ContentType="application/vnd.openxmlformats-package.relationships+xml"/>
  <Override PartName="/ppt/slideLayouts/_rels/slideLayout3.xml.rels" ContentType="application/vnd.openxmlformats-package.relationships+xml"/>
  <Override PartName="/ppt/slideLayouts/_rels/slideLayout21.xml.rels" ContentType="application/vnd.openxmlformats-package.relationships+xml"/>
  <Override PartName="/ppt/slideLayouts/_rels/slideLayout2.xml.rels" ContentType="application/vnd.openxmlformats-package.relationships+xml"/>
  <Override PartName="/ppt/slideLayouts/_rels/slideLayout20.xml.rels" ContentType="application/vnd.openxmlformats-package.relationships+xml"/>
  <Override PartName="/ppt/slideLayouts/_rels/slideLayout19.xml.rels" ContentType="application/vnd.openxmlformats-package.relationships+xml"/>
  <Override PartName="/ppt/slideLayouts/_rels/slideLayout18.xml.rels" ContentType="application/vnd.openxmlformats-package.relationships+xml"/>
  <Override PartName="/ppt/slideLayouts/_rels/slideLayout16.xml.rels" ContentType="application/vnd.openxmlformats-package.relationships+xml"/>
  <Override PartName="/ppt/slideLayouts/_rels/slideLayout8.xml.rels" ContentType="application/vnd.openxmlformats-package.relationships+xml"/>
  <Override PartName="/ppt/slideLayouts/_rels/slideLayout15.xml.rels" ContentType="application/vnd.openxmlformats-package.relationships+xml"/>
  <Override PartName="/ppt/slideLayouts/_rels/slideLayout7.xml.rels" ContentType="application/vnd.openxmlformats-package.relationships+xml"/>
  <Override PartName="/ppt/slideLayouts/_rels/slideLayout29.xml.rels" ContentType="application/vnd.openxmlformats-package.relationships+xml"/>
  <Override PartName="/ppt/slideLayouts/_rels/slideLayout14.xml.rels" ContentType="application/vnd.openxmlformats-package.relationships+xml"/>
  <Override PartName="/ppt/slideLayouts/_rels/slideLayout13.xml.rels" ContentType="application/vnd.openxmlformats-package.relationships+xml"/>
  <Override PartName="/ppt/slideLayouts/_rels/slideLayout6.xml.rels" ContentType="application/vnd.openxmlformats-package.relationships+xml"/>
  <Override PartName="/ppt/slideLayouts/_rels/slideLayout12.xml.rels" ContentType="application/vnd.openxmlformats-package.relationships+xml"/>
  <Override PartName="/ppt/slideLayouts/_rels/slideLayout26.xml.rels" ContentType="application/vnd.openxmlformats-package.relationships+xml"/>
  <Override PartName="/ppt/slideLayouts/_rels/slideLayout36.xml.rels" ContentType="application/vnd.openxmlformats-package.relationships+xml"/>
  <Override PartName="/ppt/slideLayouts/_rels/slideLayout11.xml.rels" ContentType="application/vnd.openxmlformats-package.relationships+xml"/>
  <Override PartName="/ppt/slideLayouts/_rels/slideLayout25.xml.rels" ContentType="application/vnd.openxmlformats-package.relationships+xml"/>
  <Override PartName="/ppt/slideLayouts/_rels/slideLayout35.xml.rels" ContentType="application/vnd.openxmlformats-package.relationships+xml"/>
  <Override PartName="/ppt/slideLayouts/_rels/slideLayout10.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2.xml" ContentType="application/vnd.openxmlformats-officedocument.presentationml.slideLayout+xml"/>
  <Override PartName="/ppt/slideLayouts/slideLayout21.xml" ContentType="application/vnd.openxmlformats-officedocument.presentationml.slideLayout+xml"/>
  <Override PartName="/ppt/slideLayouts/slideLayout19.xml" ContentType="application/vnd.openxmlformats-officedocument.presentationml.slideLayout+xml"/>
  <Override PartName="/ppt/slideLayouts/slideLayout1.xml" ContentType="application/vnd.openxmlformats-officedocument.presentationml.slideLayout+xml"/>
  <Override PartName="/ppt/slideLayouts/slideLayout20.xml" ContentType="application/vnd.openxmlformats-officedocument.presentationml.slideLayout+xml"/>
  <Override PartName="/ppt/slideLayouts/slideLayout18.xml" ContentType="application/vnd.openxmlformats-officedocument.presentationml.slideLayout+xml"/>
  <Override PartName="/ppt/slideLayouts/slideLayout15.xml" ContentType="application/vnd.openxmlformats-officedocument.presentationml.slideLayout+xml"/>
  <Override PartName="/ppt/slideLayouts/slideLayout14.xml" ContentType="application/vnd.openxmlformats-officedocument.presentationml.slideLayout+xml"/>
  <Override PartName="/ppt/slideLayouts/slideLayout13.xml" ContentType="application/vnd.openxmlformats-officedocument.presentationml.slideLayout+xml"/>
  <Override PartName="/ppt/slideLayouts/slideLayout1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28.xml" ContentType="application/vnd.openxmlformats-officedocument.presentationml.slideLayout+xml"/>
  <Override PartName="/ppt/slideLayouts/slideLayout9.xml" ContentType="application/vnd.openxmlformats-officedocument.presentationml.slideLayout+xml"/>
  <Override PartName="/ppt/slideLayouts/slideLayout29.xml" ContentType="application/vnd.openxmlformats-officedocument.presentationml.slideLayout+xml"/>
  <Override PartName="/ppt/slideLayouts/slideLayout27.xml" ContentType="application/vnd.openxmlformats-officedocument.presentationml.slideLayout+xml"/>
  <Override PartName="/ppt/slideLayouts/slideLayout8.xml" ContentType="application/vnd.openxmlformats-officedocument.presentationml.slideLayout+xml"/>
  <Override PartName="/ppt/slideLayouts/slideLayout26.xml" ContentType="application/vnd.openxmlformats-officedocument.presentationml.slideLayout+xml"/>
  <Override PartName="/ppt/slideLayouts/slideLayout7.xml" ContentType="application/vnd.openxmlformats-officedocument.presentationml.slideLayout+xml"/>
  <Override PartName="/ppt/slideLayouts/slideLayout25.xml" ContentType="application/vnd.openxmlformats-officedocument.presentationml.slideLayout+xml"/>
  <Override PartName="/ppt/slideLayouts/slideLayout6.xml" ContentType="application/vnd.openxmlformats-officedocument.presentationml.slideLayout+xml"/>
  <Override PartName="/ppt/slideLayouts/slideLayout24.xml" ContentType="application/vnd.openxmlformats-officedocument.presentationml.slideLayout+xml"/>
  <Override PartName="/ppt/slideLayouts/slideLayout5.xml" ContentType="application/vnd.openxmlformats-officedocument.presentationml.slideLayout+xml"/>
  <Override PartName="/ppt/slideLayouts/slideLayout23.xml" ContentType="application/vnd.openxmlformats-officedocument.presentationml.slideLayout+xml"/>
  <Override PartName="/ppt/slideLayouts/slideLayout4.xml" ContentType="application/vnd.openxmlformats-officedocument.presentationml.slideLayout+xml"/>
  <Override PartName="/ppt/slideLayouts/slideLayout22.xml" ContentType="application/vnd.openxmlformats-officedocument.presentationml.slideLayout+xml"/>
  <Override PartName="/ppt/slideLayouts/slideLayout3.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_rels/slideMaster3.xml.rels" ContentType="application/vnd.openxmlformats-package.relationships+xml"/>
  <Override PartName="/ppt/slideMasters/_rels/slideMaster2.xml.rels" ContentType="application/vnd.openxmlformats-package.relationships+xml"/>
  <Override PartName="/ppt/slideMasters/_rels/slideMaster1.xml.rels" ContentType="application/vnd.openxmlformats-package.relationships+xml"/>
  <Override PartName="/ppt/slideMasters/slideMaster3.xml" ContentType="application/vnd.openxmlformats-officedocument.presentationml.slideMaster+xml"/>
  <Override PartName="/ppt/slideMasters/slideMaster2.xml" ContentType="application/vnd.openxmlformats-officedocument.presentationml.slideMaster+xml"/>
  <Override PartName="/ppt/slideMasters/slideMaster1.xml" ContentType="application/vnd.openxmlformats-officedocument.presentationml.slideMaster+xml"/>
  <Override PartName="/ppt/presentation.xml" ContentType="application/vnd.openxmlformats-officedocument.presentationml.presentation.main+xml"/>
  <Override PartName="/docProps/custom.xml" ContentType="application/vnd.openxmlformats-officedocument.custom-properties+xml"/>
  <Override PartName="/docProps/app.xml" ContentType="application/vnd.openxmlformats-officedocument.extended-properties+xml"/>
  <Override PartName="/docProps/core.xml" ContentType="application/vnd.openxmlformats-package.core-propertie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p:sldMasterIdLst>
    <p:sldMasterId id="2147483648" r:id="rId2"/>
    <p:sldMasterId id="2147483661" r:id="rId3"/>
    <p:sldMasterId id="2147483674"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Lst>
  <p:sldSz cx="9144000" cy="6858000"/>
  <p:notesSz cx="6858000" cy="9144000"/>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9" Type="http://schemas.openxmlformats.org/officeDocument/2006/relationships/slide" Target="slides/slide4.xml"/><Relationship Id="rId10" Type="http://schemas.openxmlformats.org/officeDocument/2006/relationships/slide" Target="slides/slide5.xml"/><Relationship Id="rId11" Type="http://schemas.openxmlformats.org/officeDocument/2006/relationships/slide" Target="slides/slide6.xml"/><Relationship Id="rId12" Type="http://schemas.openxmlformats.org/officeDocument/2006/relationships/slide" Target="slides/slide7.xml"/><Relationship Id="rId13" Type="http://schemas.openxmlformats.org/officeDocument/2006/relationships/slide" Target="slides/slide8.xml"/><Relationship Id="rId14" Type="http://schemas.openxmlformats.org/officeDocument/2006/relationships/slide" Target="slides/slide9.xml"/><Relationship Id="rId15" Type="http://schemas.openxmlformats.org/officeDocument/2006/relationships/slide" Target="slides/slide10.xml"/><Relationship Id="rId16" Type="http://schemas.openxmlformats.org/officeDocument/2006/relationships/slide" Target="slides/slide11.xml"/>
</Relationships>
</file>

<file path=ppt/notesMasters/_rels/notesMaster1.xml.rels><?xml version="1.0" encoding="UTF-8"?>
<Relationships xmlns="http://schemas.openxmlformats.org/package/2006/relationships"><Relationship Id="rId1" Type="http://schemas.openxmlformats.org/officeDocument/2006/relationships/theme" Target="../theme/theme4.xml"/>
</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1" name="PlaceHolder 1"/>
          <p:cNvSpPr>
            <a:spLocks noGrp="1"/>
          </p:cNvSpPr>
          <p:nvPr>
            <p:ph type="body"/>
          </p:nvPr>
        </p:nvSpPr>
        <p:spPr>
          <a:xfrm>
            <a:off x="777240" y="4777560"/>
            <a:ext cx="6217560" cy="4525920"/>
          </a:xfrm>
          <a:prstGeom prst="rect">
            <a:avLst/>
          </a:prstGeom>
        </p:spPr>
        <p:txBody>
          <a:bodyPr lIns="0" rIns="0" tIns="0" bIns="0"/>
          <a:p>
            <a:r>
              <a:rPr lang="en-US" sz="2000">
                <a:latin typeface="Arial"/>
              </a:rPr>
              <a:t>Click to edit the notes format</a:t>
            </a:r>
            <a:endParaRPr/>
          </a:p>
        </p:txBody>
      </p:sp>
      <p:sp>
        <p:nvSpPr>
          <p:cNvPr id="112" name="PlaceHolder 2"/>
          <p:cNvSpPr>
            <a:spLocks noGrp="1"/>
          </p:cNvSpPr>
          <p:nvPr>
            <p:ph type="hdr"/>
          </p:nvPr>
        </p:nvSpPr>
        <p:spPr>
          <a:xfrm>
            <a:off x="0" y="0"/>
            <a:ext cx="3372840" cy="502560"/>
          </a:xfrm>
          <a:prstGeom prst="rect">
            <a:avLst/>
          </a:prstGeom>
        </p:spPr>
        <p:txBody>
          <a:bodyPr lIns="0" rIns="0" tIns="0" bIns="0"/>
          <a:p>
            <a:r>
              <a:rPr lang="en-US" sz="1400">
                <a:latin typeface="Times New Roman"/>
              </a:rPr>
              <a:t>&lt;header&gt;</a:t>
            </a:r>
            <a:endParaRPr/>
          </a:p>
        </p:txBody>
      </p:sp>
      <p:sp>
        <p:nvSpPr>
          <p:cNvPr id="113" name="PlaceHolder 3"/>
          <p:cNvSpPr>
            <a:spLocks noGrp="1"/>
          </p:cNvSpPr>
          <p:nvPr>
            <p:ph type="dt"/>
          </p:nvPr>
        </p:nvSpPr>
        <p:spPr>
          <a:xfrm>
            <a:off x="4399200" y="0"/>
            <a:ext cx="3372840" cy="502560"/>
          </a:xfrm>
          <a:prstGeom prst="rect">
            <a:avLst/>
          </a:prstGeom>
        </p:spPr>
        <p:txBody>
          <a:bodyPr lIns="0" rIns="0" tIns="0" bIns="0"/>
          <a:p>
            <a:pPr algn="r"/>
            <a:r>
              <a:rPr lang="en-US" sz="1400">
                <a:latin typeface="Times New Roman"/>
              </a:rPr>
              <a:t>&lt;date/time&gt;</a:t>
            </a:r>
            <a:endParaRPr/>
          </a:p>
        </p:txBody>
      </p:sp>
      <p:sp>
        <p:nvSpPr>
          <p:cNvPr id="114" name="PlaceHolder 4"/>
          <p:cNvSpPr>
            <a:spLocks noGrp="1"/>
          </p:cNvSpPr>
          <p:nvPr>
            <p:ph type="ftr"/>
          </p:nvPr>
        </p:nvSpPr>
        <p:spPr>
          <a:xfrm>
            <a:off x="0" y="9555480"/>
            <a:ext cx="3372840" cy="502560"/>
          </a:xfrm>
          <a:prstGeom prst="rect">
            <a:avLst/>
          </a:prstGeom>
        </p:spPr>
        <p:txBody>
          <a:bodyPr lIns="0" rIns="0" tIns="0" bIns="0" anchor="b"/>
          <a:p>
            <a:r>
              <a:rPr lang="en-US" sz="1400">
                <a:latin typeface="Times New Roman"/>
              </a:rPr>
              <a:t>&lt;footer&gt;</a:t>
            </a:r>
            <a:endParaRPr/>
          </a:p>
        </p:txBody>
      </p:sp>
      <p:sp>
        <p:nvSpPr>
          <p:cNvPr id="115" name="PlaceHolder 5"/>
          <p:cNvSpPr>
            <a:spLocks noGrp="1"/>
          </p:cNvSpPr>
          <p:nvPr>
            <p:ph type="sldNum"/>
          </p:nvPr>
        </p:nvSpPr>
        <p:spPr>
          <a:xfrm>
            <a:off x="4399200" y="9555480"/>
            <a:ext cx="3372840" cy="502560"/>
          </a:xfrm>
          <a:prstGeom prst="rect">
            <a:avLst/>
          </a:prstGeom>
        </p:spPr>
        <p:txBody>
          <a:bodyPr lIns="0" rIns="0" tIns="0" bIns="0" anchor="b"/>
          <a:p>
            <a:pPr algn="r"/>
            <a:fld id="{8782A8CD-80EA-4102-A7B0-9C80BBD796CC}" type="slidenum">
              <a:rPr lang="en-US" sz="1400">
                <a:latin typeface="Times New Roman"/>
              </a:rPr>
              <a:t>&lt;number&gt;</a:t>
            </a:fld>
            <a:endParaRPr/>
          </a:p>
        </p:txBody>
      </p:sp>
    </p:spTree>
  </p:cSld>
  <p:clrMap bg1="lt1" bg2="lt2" tx1="dk1" tx2="dk2" accent1="accent1" accent2="accent2" accent3="accent3" accent4="accent4" accent5="accent5" accent6="accent6" hlink="hlink" folHlink="folHlink"/>
</p:notesMaster>
</file>

<file path=ppt/notesSlides/_rels/notesSlide10.xml.rels><?xml version="1.0" encoding="UTF-8"?>
<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
</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4.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
</Relationships>
</file>

<file path=ppt/notesSlides/_rels/notesSlide5.xml.rels><?xml version="1.0" encoding="UTF-8"?>
<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
</Relationships>
</file>

<file path=ppt/notesSlides/_rels/notesSlide6.xml.rels><?xml version="1.0" encoding="UTF-8"?>
<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
</Relationships>
</file>

<file path=ppt/notesSlides/_rels/notesSlide7.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_rels/notesSlide9.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
</Relationship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7" name="PlaceHolder 1"/>
          <p:cNvSpPr>
            <a:spLocks noGrp="1"/>
          </p:cNvSpPr>
          <p:nvPr>
            <p:ph type="body"/>
          </p:nvPr>
        </p:nvSpPr>
        <p:spPr>
          <a:xfrm>
            <a:off x="685800" y="4343400"/>
            <a:ext cx="5486040" cy="4114440"/>
          </a:xfrm>
          <a:prstGeom prst="rect">
            <a:avLst/>
          </a:prstGeom>
        </p:spPr>
        <p:txBody>
          <a:bodyPr/>
          <a:p>
            <a:pPr>
              <a:lnSpc>
                <a:spcPct val="100000"/>
              </a:lnSpc>
            </a:pPr>
            <a:r>
              <a:rPr lang="en-US" sz="2000" strike="noStrike">
                <a:latin typeface="Arial"/>
              </a:rPr>
              <a:t>At the “What’s Next?” bullet, stop the presentation and show the NextGen video.</a:t>
            </a:r>
            <a:endParaRPr/>
          </a:p>
          <a:p>
            <a:pPr>
              <a:lnSpc>
                <a:spcPct val="100000"/>
              </a:lnSpc>
            </a:pPr>
            <a:endParaRPr/>
          </a:p>
          <a:p>
            <a:pPr>
              <a:lnSpc>
                <a:spcPct val="100000"/>
              </a:lnSpc>
            </a:pPr>
            <a:endParaRPr/>
          </a:p>
          <a:p>
            <a:pPr>
              <a:lnSpc>
                <a:spcPct val="100000"/>
              </a:lnSpc>
            </a:pPr>
            <a:endParaRPr/>
          </a:p>
        </p:txBody>
      </p:sp>
      <p:sp>
        <p:nvSpPr>
          <p:cNvPr id="198" name="TextShape 2"/>
          <p:cNvSpPr txBox="1"/>
          <p:nvPr/>
        </p:nvSpPr>
        <p:spPr>
          <a:xfrm>
            <a:off x="66600" y="77760"/>
            <a:ext cx="3038040" cy="464760"/>
          </a:xfrm>
          <a:prstGeom prst="rect">
            <a:avLst/>
          </a:prstGeom>
          <a:noFill/>
          <a:ln w="9360">
            <a:noFill/>
          </a:ln>
        </p:spPr>
        <p:txBody>
          <a:bodyPr lIns="93240" rIns="93240" tIns="46440" bIns="46440"/>
          <a:p>
            <a:pPr>
              <a:lnSpc>
                <a:spcPct val="100000"/>
              </a:lnSpc>
            </a:pPr>
            <a:r>
              <a:rPr lang="en-US" sz="1200" strike="noStrike">
                <a:solidFill>
                  <a:srgbClr val="000000"/>
                </a:solidFill>
                <a:latin typeface="Arial"/>
                <a:ea typeface="+mn-ea"/>
              </a:rPr>
              <a:t>Presentation Name</a:t>
            </a:r>
            <a:endParaRPr/>
          </a:p>
        </p:txBody>
      </p:sp>
      <p:sp>
        <p:nvSpPr>
          <p:cNvPr id="199" name="TextShape 3"/>
          <p:cNvSpPr txBox="1"/>
          <p:nvPr/>
        </p:nvSpPr>
        <p:spPr>
          <a:xfrm>
            <a:off x="3759120" y="77760"/>
            <a:ext cx="3038040" cy="650520"/>
          </a:xfrm>
          <a:prstGeom prst="rect">
            <a:avLst/>
          </a:prstGeom>
          <a:noFill/>
          <a:ln w="9360">
            <a:noFill/>
          </a:ln>
        </p:spPr>
        <p:txBody>
          <a:bodyPr lIns="93240" rIns="93240" tIns="46440" bIns="46440"/>
          <a:p>
            <a:pPr algn="r">
              <a:lnSpc>
                <a:spcPct val="100000"/>
              </a:lnSpc>
            </a:pPr>
            <a:r>
              <a:rPr lang="en-US" sz="1200" strike="noStrike">
                <a:solidFill>
                  <a:srgbClr val="000000"/>
                </a:solidFill>
                <a:latin typeface="Arial"/>
                <a:ea typeface="+mn-ea"/>
              </a:rPr>
              <a:t>Course Name</a:t>
            </a:r>
            <a:endParaRPr/>
          </a:p>
          <a:p>
            <a:pPr algn="r">
              <a:lnSpc>
                <a:spcPct val="100000"/>
              </a:lnSpc>
            </a:pPr>
            <a:r>
              <a:rPr lang="en-US" sz="1200" strike="noStrike">
                <a:solidFill>
                  <a:srgbClr val="000000"/>
                </a:solidFill>
                <a:latin typeface="Arial"/>
                <a:ea typeface="+mn-ea"/>
              </a:rPr>
              <a:t>Unit # – Lesson #.# – Lesson Name</a:t>
            </a:r>
            <a:endParaRPr/>
          </a:p>
        </p:txBody>
      </p:sp>
      <p:sp>
        <p:nvSpPr>
          <p:cNvPr id="200" name="TextShape 4"/>
          <p:cNvSpPr txBox="1"/>
          <p:nvPr/>
        </p:nvSpPr>
        <p:spPr>
          <a:xfrm>
            <a:off x="3809880" y="8678880"/>
            <a:ext cx="3038040" cy="464760"/>
          </a:xfrm>
          <a:prstGeom prst="rect">
            <a:avLst/>
          </a:prstGeom>
          <a:noFill/>
          <a:ln w="9360">
            <a:noFill/>
          </a:ln>
        </p:spPr>
        <p:txBody>
          <a:bodyPr lIns="93240" rIns="93240" tIns="46440" bIns="46440" anchor="b"/>
          <a:p>
            <a:pPr algn="r">
              <a:lnSpc>
                <a:spcPct val="100000"/>
              </a:lnSpc>
            </a:pPr>
            <a:fld id="{DBA0F80E-62D9-429C-91EC-C5AA323ADA04}" type="slidenum">
              <a:rPr lang="en-US" sz="1200" strike="noStrike">
                <a:solidFill>
                  <a:srgbClr val="000000"/>
                </a:solidFill>
                <a:latin typeface="Arial"/>
                <a:ea typeface="+mn-ea"/>
              </a:rPr>
              <a:t>&lt;number&gt;</a:t>
            </a:fld>
            <a:endParaRPr/>
          </a:p>
        </p:txBody>
      </p:sp>
    </p:spTree>
  </p:cSld>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5" name="PlaceHolder 1"/>
          <p:cNvSpPr>
            <a:spLocks noGrp="1"/>
          </p:cNvSpPr>
          <p:nvPr>
            <p:ph type="body"/>
          </p:nvPr>
        </p:nvSpPr>
        <p:spPr>
          <a:xfrm>
            <a:off x="685800" y="4343400"/>
            <a:ext cx="5486040" cy="4114440"/>
          </a:xfrm>
          <a:prstGeom prst="rect">
            <a:avLst/>
          </a:prstGeom>
        </p:spPr>
        <p:txBody>
          <a:bodyPr/>
          <a:p>
            <a:r>
              <a:rPr lang="en-US" sz="2000" strike="noStrike">
                <a:latin typeface="Arial"/>
              </a:rPr>
              <a:t>Show video AirTrafficControl_24hrsofFlight</a:t>
            </a:r>
            <a:endParaRPr/>
          </a:p>
        </p:txBody>
      </p:sp>
      <p:sp>
        <p:nvSpPr>
          <p:cNvPr id="166" name="TextShape 2"/>
          <p:cNvSpPr txBox="1"/>
          <p:nvPr/>
        </p:nvSpPr>
        <p:spPr>
          <a:xfrm>
            <a:off x="66600" y="77760"/>
            <a:ext cx="3038040" cy="464760"/>
          </a:xfrm>
          <a:prstGeom prst="rect">
            <a:avLst/>
          </a:prstGeom>
          <a:noFill/>
          <a:ln w="9360">
            <a:noFill/>
          </a:ln>
        </p:spPr>
        <p:txBody>
          <a:bodyPr lIns="93240" rIns="93240" tIns="46440" bIns="46440"/>
          <a:p>
            <a:pPr>
              <a:lnSpc>
                <a:spcPct val="100000"/>
              </a:lnSpc>
            </a:pPr>
            <a:r>
              <a:rPr lang="en-US" sz="1200" strike="noStrike">
                <a:solidFill>
                  <a:srgbClr val="000000"/>
                </a:solidFill>
                <a:latin typeface="Arial"/>
                <a:ea typeface="+mn-ea"/>
              </a:rPr>
              <a:t>Presentation Name</a:t>
            </a:r>
            <a:endParaRPr/>
          </a:p>
        </p:txBody>
      </p:sp>
      <p:sp>
        <p:nvSpPr>
          <p:cNvPr id="167" name="TextShape 3"/>
          <p:cNvSpPr txBox="1"/>
          <p:nvPr/>
        </p:nvSpPr>
        <p:spPr>
          <a:xfrm>
            <a:off x="3759120" y="77760"/>
            <a:ext cx="3038040" cy="650520"/>
          </a:xfrm>
          <a:prstGeom prst="rect">
            <a:avLst/>
          </a:prstGeom>
          <a:noFill/>
          <a:ln w="9360">
            <a:noFill/>
          </a:ln>
        </p:spPr>
        <p:txBody>
          <a:bodyPr lIns="93240" rIns="93240" tIns="46440" bIns="46440"/>
          <a:p>
            <a:pPr algn="r">
              <a:lnSpc>
                <a:spcPct val="100000"/>
              </a:lnSpc>
            </a:pPr>
            <a:r>
              <a:rPr lang="en-US" sz="1200" strike="noStrike">
                <a:solidFill>
                  <a:srgbClr val="000000"/>
                </a:solidFill>
                <a:latin typeface="Arial"/>
                <a:ea typeface="+mn-ea"/>
              </a:rPr>
              <a:t>Course Name</a:t>
            </a:r>
            <a:endParaRPr/>
          </a:p>
          <a:p>
            <a:pPr algn="r">
              <a:lnSpc>
                <a:spcPct val="100000"/>
              </a:lnSpc>
            </a:pPr>
            <a:r>
              <a:rPr lang="en-US" sz="1200" strike="noStrike">
                <a:solidFill>
                  <a:srgbClr val="000000"/>
                </a:solidFill>
                <a:latin typeface="Arial"/>
                <a:ea typeface="+mn-ea"/>
              </a:rPr>
              <a:t>Unit # – Lesson #.# – Lesson Name</a:t>
            </a:r>
            <a:endParaRPr/>
          </a:p>
        </p:txBody>
      </p:sp>
      <p:sp>
        <p:nvSpPr>
          <p:cNvPr id="168" name="TextShape 4"/>
          <p:cNvSpPr txBox="1"/>
          <p:nvPr/>
        </p:nvSpPr>
        <p:spPr>
          <a:xfrm>
            <a:off x="3809880" y="8678880"/>
            <a:ext cx="3038040" cy="464760"/>
          </a:xfrm>
          <a:prstGeom prst="rect">
            <a:avLst/>
          </a:prstGeom>
          <a:noFill/>
          <a:ln w="9360">
            <a:noFill/>
          </a:ln>
        </p:spPr>
        <p:txBody>
          <a:bodyPr lIns="93240" rIns="93240" tIns="46440" bIns="46440" anchor="b"/>
          <a:p>
            <a:pPr algn="r">
              <a:lnSpc>
                <a:spcPct val="100000"/>
              </a:lnSpc>
            </a:pPr>
            <a:fld id="{E1B938AD-920A-4C5C-8710-2E80B7318438}" type="slidenum">
              <a:rPr lang="en-US" sz="1200" strike="noStrike">
                <a:solidFill>
                  <a:srgbClr val="000000"/>
                </a:solidFill>
                <a:latin typeface="Arial"/>
                <a:ea typeface="+mn-ea"/>
              </a:rPr>
              <a:t>&lt;number&gt;</a:t>
            </a:fld>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9" name="PlaceHolder 1"/>
          <p:cNvSpPr>
            <a:spLocks noGrp="1"/>
          </p:cNvSpPr>
          <p:nvPr>
            <p:ph type="body"/>
          </p:nvPr>
        </p:nvSpPr>
        <p:spPr>
          <a:xfrm>
            <a:off x="685800" y="4343400"/>
            <a:ext cx="5486040" cy="4114440"/>
          </a:xfrm>
          <a:prstGeom prst="rect">
            <a:avLst/>
          </a:prstGeom>
        </p:spPr>
        <p:txBody>
          <a:bodyPr/>
          <a:p>
            <a:pPr>
              <a:lnSpc>
                <a:spcPct val="100000"/>
              </a:lnSpc>
            </a:pPr>
            <a:r>
              <a:rPr lang="en-US" sz="2000" strike="noStrike">
                <a:latin typeface="Arial"/>
              </a:rPr>
              <a:t>More information about FAA and ATC available at http://www.faa.gov/air_traffic/briefing/ and  http://www.faa.gov/about/history/historical_perspective/</a:t>
            </a:r>
            <a:endParaRPr/>
          </a:p>
          <a:p>
            <a:pPr>
              <a:lnSpc>
                <a:spcPct val="100000"/>
              </a:lnSpc>
            </a:pPr>
            <a:endParaRPr/>
          </a:p>
          <a:p>
            <a:pPr>
              <a:lnSpc>
                <a:spcPct val="100000"/>
              </a:lnSpc>
            </a:pPr>
            <a:endParaRPr/>
          </a:p>
          <a:p>
            <a:pPr>
              <a:lnSpc>
                <a:spcPct val="100000"/>
              </a:lnSpc>
            </a:pPr>
            <a:endParaRPr/>
          </a:p>
        </p:txBody>
      </p:sp>
      <p:sp>
        <p:nvSpPr>
          <p:cNvPr id="170" name="TextShape 2"/>
          <p:cNvSpPr txBox="1"/>
          <p:nvPr/>
        </p:nvSpPr>
        <p:spPr>
          <a:xfrm>
            <a:off x="66600" y="77760"/>
            <a:ext cx="3038040" cy="464760"/>
          </a:xfrm>
          <a:prstGeom prst="rect">
            <a:avLst/>
          </a:prstGeom>
          <a:noFill/>
          <a:ln w="9360">
            <a:noFill/>
          </a:ln>
        </p:spPr>
        <p:txBody>
          <a:bodyPr lIns="93240" rIns="93240" tIns="46440" bIns="46440"/>
          <a:p>
            <a:pPr>
              <a:lnSpc>
                <a:spcPct val="100000"/>
              </a:lnSpc>
            </a:pPr>
            <a:r>
              <a:rPr lang="en-US" sz="1200" strike="noStrike">
                <a:solidFill>
                  <a:srgbClr val="000000"/>
                </a:solidFill>
                <a:latin typeface="Arial"/>
                <a:ea typeface="+mn-ea"/>
              </a:rPr>
              <a:t>Presentation Name</a:t>
            </a:r>
            <a:endParaRPr/>
          </a:p>
        </p:txBody>
      </p:sp>
      <p:sp>
        <p:nvSpPr>
          <p:cNvPr id="171" name="TextShape 3"/>
          <p:cNvSpPr txBox="1"/>
          <p:nvPr/>
        </p:nvSpPr>
        <p:spPr>
          <a:xfrm>
            <a:off x="3759120" y="77760"/>
            <a:ext cx="3038040" cy="650520"/>
          </a:xfrm>
          <a:prstGeom prst="rect">
            <a:avLst/>
          </a:prstGeom>
          <a:noFill/>
          <a:ln w="9360">
            <a:noFill/>
          </a:ln>
        </p:spPr>
        <p:txBody>
          <a:bodyPr lIns="93240" rIns="93240" tIns="46440" bIns="46440"/>
          <a:p>
            <a:pPr algn="r">
              <a:lnSpc>
                <a:spcPct val="100000"/>
              </a:lnSpc>
            </a:pPr>
            <a:r>
              <a:rPr lang="en-US" sz="1200" strike="noStrike">
                <a:solidFill>
                  <a:srgbClr val="000000"/>
                </a:solidFill>
                <a:latin typeface="Arial"/>
                <a:ea typeface="+mn-ea"/>
              </a:rPr>
              <a:t>Course Name</a:t>
            </a:r>
            <a:endParaRPr/>
          </a:p>
          <a:p>
            <a:pPr algn="r">
              <a:lnSpc>
                <a:spcPct val="100000"/>
              </a:lnSpc>
            </a:pPr>
            <a:r>
              <a:rPr lang="en-US" sz="1200" strike="noStrike">
                <a:solidFill>
                  <a:srgbClr val="000000"/>
                </a:solidFill>
                <a:latin typeface="Arial"/>
                <a:ea typeface="+mn-ea"/>
              </a:rPr>
              <a:t>Unit # – Lesson #.# – Lesson Name</a:t>
            </a:r>
            <a:endParaRPr/>
          </a:p>
        </p:txBody>
      </p:sp>
      <p:sp>
        <p:nvSpPr>
          <p:cNvPr id="172" name="TextShape 4"/>
          <p:cNvSpPr txBox="1"/>
          <p:nvPr/>
        </p:nvSpPr>
        <p:spPr>
          <a:xfrm>
            <a:off x="3809880" y="8678880"/>
            <a:ext cx="3038040" cy="464760"/>
          </a:xfrm>
          <a:prstGeom prst="rect">
            <a:avLst/>
          </a:prstGeom>
          <a:noFill/>
          <a:ln w="9360">
            <a:noFill/>
          </a:ln>
        </p:spPr>
        <p:txBody>
          <a:bodyPr lIns="93240" rIns="93240" tIns="46440" bIns="46440" anchor="b"/>
          <a:p>
            <a:pPr algn="r">
              <a:lnSpc>
                <a:spcPct val="100000"/>
              </a:lnSpc>
            </a:pPr>
            <a:fld id="{D3880526-33F9-4E2F-B19E-F0284FD1A080}" type="slidenum">
              <a:rPr lang="en-US" sz="1200" strike="noStrike">
                <a:solidFill>
                  <a:srgbClr val="000000"/>
                </a:solidFill>
                <a:latin typeface="Arial"/>
                <a:ea typeface="+mn-ea"/>
              </a:rPr>
              <a:t>&lt;number&gt;</a:t>
            </a:fld>
            <a:endParaRPr/>
          </a:p>
        </p:txBody>
      </p:sp>
    </p:spTree>
  </p:cSld>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3" name="PlaceHolder 1"/>
          <p:cNvSpPr>
            <a:spLocks noGrp="1"/>
          </p:cNvSpPr>
          <p:nvPr>
            <p:ph type="body"/>
          </p:nvPr>
        </p:nvSpPr>
        <p:spPr>
          <a:xfrm>
            <a:off x="685800" y="4343400"/>
            <a:ext cx="5486040" cy="4114440"/>
          </a:xfrm>
          <a:prstGeom prst="rect">
            <a:avLst/>
          </a:prstGeom>
        </p:spPr>
        <p:txBody>
          <a:bodyPr/>
          <a:p>
            <a:r>
              <a:rPr lang="en-US" sz="2000" strike="noStrike">
                <a:latin typeface="Arial"/>
              </a:rPr>
              <a:t>http://www.faa.gov/air_traffic/publications/atpubs/ATC/atc0201.html</a:t>
            </a:r>
            <a:endParaRPr/>
          </a:p>
          <a:p>
            <a:endParaRPr/>
          </a:p>
          <a:p>
            <a:endParaRPr/>
          </a:p>
        </p:txBody>
      </p:sp>
      <p:sp>
        <p:nvSpPr>
          <p:cNvPr id="174" name="TextShape 2"/>
          <p:cNvSpPr txBox="1"/>
          <p:nvPr/>
        </p:nvSpPr>
        <p:spPr>
          <a:xfrm>
            <a:off x="66600" y="77760"/>
            <a:ext cx="3038040" cy="464760"/>
          </a:xfrm>
          <a:prstGeom prst="rect">
            <a:avLst/>
          </a:prstGeom>
          <a:noFill/>
          <a:ln w="9360">
            <a:noFill/>
          </a:ln>
        </p:spPr>
        <p:txBody>
          <a:bodyPr lIns="93240" rIns="93240" tIns="46440" bIns="46440"/>
          <a:p>
            <a:pPr>
              <a:lnSpc>
                <a:spcPct val="100000"/>
              </a:lnSpc>
            </a:pPr>
            <a:r>
              <a:rPr lang="en-US" sz="1200" strike="noStrike">
                <a:solidFill>
                  <a:srgbClr val="000000"/>
                </a:solidFill>
                <a:latin typeface="Arial"/>
                <a:ea typeface="+mn-ea"/>
              </a:rPr>
              <a:t>Presentation Name</a:t>
            </a:r>
            <a:endParaRPr/>
          </a:p>
        </p:txBody>
      </p:sp>
      <p:sp>
        <p:nvSpPr>
          <p:cNvPr id="175" name="TextShape 3"/>
          <p:cNvSpPr txBox="1"/>
          <p:nvPr/>
        </p:nvSpPr>
        <p:spPr>
          <a:xfrm>
            <a:off x="3759120" y="77760"/>
            <a:ext cx="3038040" cy="650520"/>
          </a:xfrm>
          <a:prstGeom prst="rect">
            <a:avLst/>
          </a:prstGeom>
          <a:noFill/>
          <a:ln w="9360">
            <a:noFill/>
          </a:ln>
        </p:spPr>
        <p:txBody>
          <a:bodyPr lIns="93240" rIns="93240" tIns="46440" bIns="46440"/>
          <a:p>
            <a:pPr algn="r">
              <a:lnSpc>
                <a:spcPct val="100000"/>
              </a:lnSpc>
            </a:pPr>
            <a:r>
              <a:rPr lang="en-US" sz="1200" strike="noStrike">
                <a:solidFill>
                  <a:srgbClr val="000000"/>
                </a:solidFill>
                <a:latin typeface="Arial"/>
                <a:ea typeface="+mn-ea"/>
              </a:rPr>
              <a:t>Course Name</a:t>
            </a:r>
            <a:endParaRPr/>
          </a:p>
          <a:p>
            <a:pPr algn="r">
              <a:lnSpc>
                <a:spcPct val="100000"/>
              </a:lnSpc>
            </a:pPr>
            <a:r>
              <a:rPr lang="en-US" sz="1200" strike="noStrike">
                <a:solidFill>
                  <a:srgbClr val="000000"/>
                </a:solidFill>
                <a:latin typeface="Arial"/>
                <a:ea typeface="+mn-ea"/>
              </a:rPr>
              <a:t>Unit # – Lesson #.# – Lesson Name</a:t>
            </a:r>
            <a:endParaRPr/>
          </a:p>
        </p:txBody>
      </p:sp>
      <p:sp>
        <p:nvSpPr>
          <p:cNvPr id="176" name="TextShape 4"/>
          <p:cNvSpPr txBox="1"/>
          <p:nvPr/>
        </p:nvSpPr>
        <p:spPr>
          <a:xfrm>
            <a:off x="3809880" y="8678880"/>
            <a:ext cx="3038040" cy="464760"/>
          </a:xfrm>
          <a:prstGeom prst="rect">
            <a:avLst/>
          </a:prstGeom>
          <a:noFill/>
          <a:ln w="9360">
            <a:noFill/>
          </a:ln>
        </p:spPr>
        <p:txBody>
          <a:bodyPr lIns="93240" rIns="93240" tIns="46440" bIns="46440" anchor="b"/>
          <a:p>
            <a:pPr algn="r">
              <a:lnSpc>
                <a:spcPct val="100000"/>
              </a:lnSpc>
            </a:pPr>
            <a:fld id="{9D79D366-9B8D-4B94-A10A-62C0C424037F}" type="slidenum">
              <a:rPr lang="en-US" sz="1200" strike="noStrike">
                <a:solidFill>
                  <a:srgbClr val="000000"/>
                </a:solidFill>
                <a:latin typeface="Arial"/>
                <a:ea typeface="+mn-ea"/>
              </a:rPr>
              <a:t>&lt;number&gt;</a:t>
            </a:fld>
            <a:endParaRPr/>
          </a:p>
        </p:txBody>
      </p:sp>
    </p:spTree>
  </p:cSld>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77" name="PlaceHolder 1"/>
          <p:cNvSpPr>
            <a:spLocks noGrp="1"/>
          </p:cNvSpPr>
          <p:nvPr>
            <p:ph type="body"/>
          </p:nvPr>
        </p:nvSpPr>
        <p:spPr>
          <a:xfrm>
            <a:off x="685800" y="4343400"/>
            <a:ext cx="5486040" cy="4114440"/>
          </a:xfrm>
          <a:prstGeom prst="rect">
            <a:avLst/>
          </a:prstGeom>
        </p:spPr>
        <p:txBody>
          <a:bodyPr/>
          <a:p>
            <a:pPr>
              <a:lnSpc>
                <a:spcPct val="100000"/>
              </a:lnSpc>
            </a:pPr>
            <a:r>
              <a:rPr lang="en-US" sz="2000" strike="noStrike">
                <a:latin typeface="Arial"/>
              </a:rPr>
              <a:t>Each airspace class has different rules about use and control. Federal airways are like three dimensional highways in the sky. Victor airways exist at low altitudes of 1200 ft AGL to 18,000 ft. Jet routes exist above 18,000 ft.</a:t>
            </a:r>
            <a:endParaRPr/>
          </a:p>
        </p:txBody>
      </p:sp>
      <p:sp>
        <p:nvSpPr>
          <p:cNvPr id="178" name="TextShape 2"/>
          <p:cNvSpPr txBox="1"/>
          <p:nvPr/>
        </p:nvSpPr>
        <p:spPr>
          <a:xfrm>
            <a:off x="66600" y="77760"/>
            <a:ext cx="3038040" cy="464760"/>
          </a:xfrm>
          <a:prstGeom prst="rect">
            <a:avLst/>
          </a:prstGeom>
          <a:noFill/>
          <a:ln w="9360">
            <a:noFill/>
          </a:ln>
        </p:spPr>
        <p:txBody>
          <a:bodyPr lIns="93240" rIns="93240" tIns="46440" bIns="46440"/>
          <a:p>
            <a:pPr>
              <a:lnSpc>
                <a:spcPct val="100000"/>
              </a:lnSpc>
            </a:pPr>
            <a:r>
              <a:rPr lang="en-US" sz="1200" strike="noStrike">
                <a:solidFill>
                  <a:srgbClr val="000000"/>
                </a:solidFill>
                <a:latin typeface="Arial"/>
                <a:ea typeface="+mn-ea"/>
              </a:rPr>
              <a:t>Presentation Name</a:t>
            </a:r>
            <a:endParaRPr/>
          </a:p>
        </p:txBody>
      </p:sp>
      <p:sp>
        <p:nvSpPr>
          <p:cNvPr id="179" name="TextShape 3"/>
          <p:cNvSpPr txBox="1"/>
          <p:nvPr/>
        </p:nvSpPr>
        <p:spPr>
          <a:xfrm>
            <a:off x="3759120" y="77760"/>
            <a:ext cx="3038040" cy="650520"/>
          </a:xfrm>
          <a:prstGeom prst="rect">
            <a:avLst/>
          </a:prstGeom>
          <a:noFill/>
          <a:ln w="9360">
            <a:noFill/>
          </a:ln>
        </p:spPr>
        <p:txBody>
          <a:bodyPr lIns="93240" rIns="93240" tIns="46440" bIns="46440"/>
          <a:p>
            <a:pPr algn="r">
              <a:lnSpc>
                <a:spcPct val="100000"/>
              </a:lnSpc>
            </a:pPr>
            <a:r>
              <a:rPr lang="en-US" sz="1200" strike="noStrike">
                <a:solidFill>
                  <a:srgbClr val="000000"/>
                </a:solidFill>
                <a:latin typeface="Arial"/>
                <a:ea typeface="+mn-ea"/>
              </a:rPr>
              <a:t>Course Name</a:t>
            </a:r>
            <a:endParaRPr/>
          </a:p>
          <a:p>
            <a:pPr algn="r">
              <a:lnSpc>
                <a:spcPct val="100000"/>
              </a:lnSpc>
            </a:pPr>
            <a:r>
              <a:rPr lang="en-US" sz="1200" strike="noStrike">
                <a:solidFill>
                  <a:srgbClr val="000000"/>
                </a:solidFill>
                <a:latin typeface="Arial"/>
                <a:ea typeface="+mn-ea"/>
              </a:rPr>
              <a:t>Unit # – Lesson #.# – Lesson Name</a:t>
            </a:r>
            <a:endParaRPr/>
          </a:p>
        </p:txBody>
      </p:sp>
      <p:sp>
        <p:nvSpPr>
          <p:cNvPr id="180" name="TextShape 4"/>
          <p:cNvSpPr txBox="1"/>
          <p:nvPr/>
        </p:nvSpPr>
        <p:spPr>
          <a:xfrm>
            <a:off x="3809880" y="8678880"/>
            <a:ext cx="3038040" cy="464760"/>
          </a:xfrm>
          <a:prstGeom prst="rect">
            <a:avLst/>
          </a:prstGeom>
          <a:noFill/>
          <a:ln w="9360">
            <a:noFill/>
          </a:ln>
        </p:spPr>
        <p:txBody>
          <a:bodyPr lIns="93240" rIns="93240" tIns="46440" bIns="46440" anchor="b"/>
          <a:p>
            <a:pPr algn="r">
              <a:lnSpc>
                <a:spcPct val="100000"/>
              </a:lnSpc>
            </a:pPr>
            <a:fld id="{10CECDC9-9AE2-4091-ACF6-273E5D9FE760}" type="slidenum">
              <a:rPr lang="en-US" sz="1200" strike="noStrike">
                <a:solidFill>
                  <a:srgbClr val="000000"/>
                </a:solidFill>
                <a:latin typeface="Arial"/>
                <a:ea typeface="+mn-ea"/>
              </a:rPr>
              <a:t>&lt;number&gt;</a:t>
            </a:fld>
            <a:endParaRPr/>
          </a:p>
        </p:txBody>
      </p:sp>
    </p:spTree>
  </p:cSld>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1" name="PlaceHolder 1"/>
          <p:cNvSpPr>
            <a:spLocks noGrp="1"/>
          </p:cNvSpPr>
          <p:nvPr>
            <p:ph type="body"/>
          </p:nvPr>
        </p:nvSpPr>
        <p:spPr>
          <a:xfrm>
            <a:off x="685800" y="4343400"/>
            <a:ext cx="5486040" cy="4114440"/>
          </a:xfrm>
          <a:prstGeom prst="rect">
            <a:avLst/>
          </a:prstGeom>
        </p:spPr>
        <p:txBody>
          <a:bodyPr/>
          <a:p>
            <a:pPr>
              <a:lnSpc>
                <a:spcPct val="100000"/>
              </a:lnSpc>
            </a:pPr>
            <a:r>
              <a:rPr lang="en-US" sz="2000" strike="noStrike">
                <a:latin typeface="Arial"/>
              </a:rPr>
              <a:t>The primary airport runways are aligned parallel to the prevailing winds to allow aircraft to land at and depart from the airport while facing the wind. This provides a slower ground speed for all speeds of air flow over the wings. This improves safety by allowing a shorter distance for take off and landing.</a:t>
            </a:r>
            <a:endParaRPr/>
          </a:p>
        </p:txBody>
      </p:sp>
      <p:sp>
        <p:nvSpPr>
          <p:cNvPr id="182" name="TextShape 2"/>
          <p:cNvSpPr txBox="1"/>
          <p:nvPr/>
        </p:nvSpPr>
        <p:spPr>
          <a:xfrm>
            <a:off x="66600" y="77760"/>
            <a:ext cx="3038040" cy="464760"/>
          </a:xfrm>
          <a:prstGeom prst="rect">
            <a:avLst/>
          </a:prstGeom>
          <a:noFill/>
          <a:ln w="9360">
            <a:noFill/>
          </a:ln>
        </p:spPr>
        <p:txBody>
          <a:bodyPr lIns="93240" rIns="93240" tIns="46440" bIns="46440"/>
          <a:p>
            <a:pPr>
              <a:lnSpc>
                <a:spcPct val="100000"/>
              </a:lnSpc>
            </a:pPr>
            <a:r>
              <a:rPr lang="en-US" sz="1200" strike="noStrike">
                <a:solidFill>
                  <a:srgbClr val="000000"/>
                </a:solidFill>
                <a:latin typeface="Arial"/>
                <a:ea typeface="+mn-ea"/>
              </a:rPr>
              <a:t>Presentation Name</a:t>
            </a:r>
            <a:endParaRPr/>
          </a:p>
        </p:txBody>
      </p:sp>
      <p:sp>
        <p:nvSpPr>
          <p:cNvPr id="183" name="TextShape 3"/>
          <p:cNvSpPr txBox="1"/>
          <p:nvPr/>
        </p:nvSpPr>
        <p:spPr>
          <a:xfrm>
            <a:off x="3759120" y="77760"/>
            <a:ext cx="3038040" cy="650520"/>
          </a:xfrm>
          <a:prstGeom prst="rect">
            <a:avLst/>
          </a:prstGeom>
          <a:noFill/>
          <a:ln w="9360">
            <a:noFill/>
          </a:ln>
        </p:spPr>
        <p:txBody>
          <a:bodyPr lIns="93240" rIns="93240" tIns="46440" bIns="46440"/>
          <a:p>
            <a:pPr algn="r">
              <a:lnSpc>
                <a:spcPct val="100000"/>
              </a:lnSpc>
            </a:pPr>
            <a:r>
              <a:rPr lang="en-US" sz="1200" strike="noStrike">
                <a:solidFill>
                  <a:srgbClr val="000000"/>
                </a:solidFill>
                <a:latin typeface="Arial"/>
                <a:ea typeface="+mn-ea"/>
              </a:rPr>
              <a:t>Course Name</a:t>
            </a:r>
            <a:endParaRPr/>
          </a:p>
          <a:p>
            <a:pPr algn="r">
              <a:lnSpc>
                <a:spcPct val="100000"/>
              </a:lnSpc>
            </a:pPr>
            <a:r>
              <a:rPr lang="en-US" sz="1200" strike="noStrike">
                <a:solidFill>
                  <a:srgbClr val="000000"/>
                </a:solidFill>
                <a:latin typeface="Arial"/>
                <a:ea typeface="+mn-ea"/>
              </a:rPr>
              <a:t>Unit # – Lesson #.# – Lesson Name</a:t>
            </a:r>
            <a:endParaRPr/>
          </a:p>
        </p:txBody>
      </p:sp>
      <p:sp>
        <p:nvSpPr>
          <p:cNvPr id="184" name="TextShape 4"/>
          <p:cNvSpPr txBox="1"/>
          <p:nvPr/>
        </p:nvSpPr>
        <p:spPr>
          <a:xfrm>
            <a:off x="3809880" y="8678880"/>
            <a:ext cx="3038040" cy="464760"/>
          </a:xfrm>
          <a:prstGeom prst="rect">
            <a:avLst/>
          </a:prstGeom>
          <a:noFill/>
          <a:ln w="9360">
            <a:noFill/>
          </a:ln>
        </p:spPr>
        <p:txBody>
          <a:bodyPr lIns="93240" rIns="93240" tIns="46440" bIns="46440" anchor="b"/>
          <a:p>
            <a:pPr algn="r">
              <a:lnSpc>
                <a:spcPct val="100000"/>
              </a:lnSpc>
            </a:pPr>
            <a:fld id="{19BA78D0-6BA1-45E2-B353-1A8AABBAEF9A}" type="slidenum">
              <a:rPr lang="en-US" sz="1200" strike="noStrike">
                <a:solidFill>
                  <a:srgbClr val="000000"/>
                </a:solidFill>
                <a:latin typeface="Arial"/>
                <a:ea typeface="+mn-ea"/>
              </a:rPr>
              <a:t>&lt;number&gt;</a:t>
            </a:fld>
            <a:endParaRPr/>
          </a:p>
        </p:txBody>
      </p:sp>
    </p:spTree>
  </p:cSld>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5" name="PlaceHolder 1"/>
          <p:cNvSpPr>
            <a:spLocks noGrp="1"/>
          </p:cNvSpPr>
          <p:nvPr>
            <p:ph type="body"/>
          </p:nvPr>
        </p:nvSpPr>
        <p:spPr>
          <a:xfrm>
            <a:off x="685800" y="4343400"/>
            <a:ext cx="5486040" cy="4114440"/>
          </a:xfrm>
          <a:prstGeom prst="rect">
            <a:avLst/>
          </a:prstGeom>
        </p:spPr>
        <p:txBody>
          <a:bodyPr/>
          <a:p>
            <a:pPr>
              <a:lnSpc>
                <a:spcPct val="100000"/>
              </a:lnSpc>
            </a:pPr>
            <a:r>
              <a:rPr lang="en-US" sz="2000" strike="noStrike">
                <a:latin typeface="Arial"/>
              </a:rPr>
              <a:t>Click the icon to hear live air traffic controller radio transmissions at JFK airport  tower in New York . More ATC radio channels are available at: http://www.flightradio.com/</a:t>
            </a:r>
            <a:endParaRPr/>
          </a:p>
          <a:p>
            <a:pPr>
              <a:lnSpc>
                <a:spcPct val="100000"/>
              </a:lnSpc>
            </a:pPr>
            <a:endParaRPr/>
          </a:p>
        </p:txBody>
      </p:sp>
      <p:sp>
        <p:nvSpPr>
          <p:cNvPr id="186" name="TextShape 2"/>
          <p:cNvSpPr txBox="1"/>
          <p:nvPr/>
        </p:nvSpPr>
        <p:spPr>
          <a:xfrm>
            <a:off x="66600" y="77760"/>
            <a:ext cx="3038040" cy="464760"/>
          </a:xfrm>
          <a:prstGeom prst="rect">
            <a:avLst/>
          </a:prstGeom>
          <a:noFill/>
          <a:ln w="9360">
            <a:noFill/>
          </a:ln>
        </p:spPr>
        <p:txBody>
          <a:bodyPr lIns="93240" rIns="93240" tIns="46440" bIns="46440"/>
          <a:p>
            <a:pPr>
              <a:lnSpc>
                <a:spcPct val="100000"/>
              </a:lnSpc>
            </a:pPr>
            <a:r>
              <a:rPr lang="en-US" sz="1200" strike="noStrike">
                <a:solidFill>
                  <a:srgbClr val="000000"/>
                </a:solidFill>
                <a:latin typeface="Arial"/>
                <a:ea typeface="+mn-ea"/>
              </a:rPr>
              <a:t>Presentation Name</a:t>
            </a:r>
            <a:endParaRPr/>
          </a:p>
        </p:txBody>
      </p:sp>
      <p:sp>
        <p:nvSpPr>
          <p:cNvPr id="187" name="TextShape 3"/>
          <p:cNvSpPr txBox="1"/>
          <p:nvPr/>
        </p:nvSpPr>
        <p:spPr>
          <a:xfrm>
            <a:off x="3759120" y="77760"/>
            <a:ext cx="3038040" cy="650520"/>
          </a:xfrm>
          <a:prstGeom prst="rect">
            <a:avLst/>
          </a:prstGeom>
          <a:noFill/>
          <a:ln w="9360">
            <a:noFill/>
          </a:ln>
        </p:spPr>
        <p:txBody>
          <a:bodyPr lIns="93240" rIns="93240" tIns="46440" bIns="46440"/>
          <a:p>
            <a:pPr algn="r">
              <a:lnSpc>
                <a:spcPct val="100000"/>
              </a:lnSpc>
            </a:pPr>
            <a:r>
              <a:rPr lang="en-US" sz="1200" strike="noStrike">
                <a:solidFill>
                  <a:srgbClr val="000000"/>
                </a:solidFill>
                <a:latin typeface="Arial"/>
                <a:ea typeface="+mn-ea"/>
              </a:rPr>
              <a:t>Course Name</a:t>
            </a:r>
            <a:endParaRPr/>
          </a:p>
          <a:p>
            <a:pPr algn="r">
              <a:lnSpc>
                <a:spcPct val="100000"/>
              </a:lnSpc>
            </a:pPr>
            <a:r>
              <a:rPr lang="en-US" sz="1200" strike="noStrike">
                <a:solidFill>
                  <a:srgbClr val="000000"/>
                </a:solidFill>
                <a:latin typeface="Arial"/>
                <a:ea typeface="+mn-ea"/>
              </a:rPr>
              <a:t>Unit # – Lesson #.# – Lesson Name</a:t>
            </a:r>
            <a:endParaRPr/>
          </a:p>
        </p:txBody>
      </p:sp>
      <p:sp>
        <p:nvSpPr>
          <p:cNvPr id="188" name="TextShape 4"/>
          <p:cNvSpPr txBox="1"/>
          <p:nvPr/>
        </p:nvSpPr>
        <p:spPr>
          <a:xfrm>
            <a:off x="3809880" y="8678880"/>
            <a:ext cx="3038040" cy="464760"/>
          </a:xfrm>
          <a:prstGeom prst="rect">
            <a:avLst/>
          </a:prstGeom>
          <a:noFill/>
          <a:ln w="9360">
            <a:noFill/>
          </a:ln>
        </p:spPr>
        <p:txBody>
          <a:bodyPr lIns="93240" rIns="93240" tIns="46440" bIns="46440" anchor="b"/>
          <a:p>
            <a:pPr algn="r">
              <a:lnSpc>
                <a:spcPct val="100000"/>
              </a:lnSpc>
            </a:pPr>
            <a:fld id="{E288E024-7EB5-4CFC-A86E-ED7FD1E6A172}" type="slidenum">
              <a:rPr lang="en-US" sz="1200" strike="noStrike">
                <a:solidFill>
                  <a:srgbClr val="000000"/>
                </a:solidFill>
                <a:latin typeface="Arial"/>
                <a:ea typeface="+mn-ea"/>
              </a:rPr>
              <a:t>&lt;number&gt;</a:t>
            </a:fld>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89" name="PlaceHolder 1"/>
          <p:cNvSpPr>
            <a:spLocks noGrp="1"/>
          </p:cNvSpPr>
          <p:nvPr>
            <p:ph type="body"/>
          </p:nvPr>
        </p:nvSpPr>
        <p:spPr>
          <a:xfrm>
            <a:off x="685800" y="4343400"/>
            <a:ext cx="5486040" cy="4114440"/>
          </a:xfrm>
          <a:prstGeom prst="rect">
            <a:avLst/>
          </a:prstGeom>
        </p:spPr>
        <p:txBody>
          <a:bodyPr/>
          <a:p>
            <a:r>
              <a:rPr lang="en-US" sz="2000" strike="noStrike">
                <a:latin typeface="Arial"/>
              </a:rPr>
              <a:t>Visual Flight Rules are a set of FAA regulations where conditions allow pilots to fly aircraft using visual cues in day or night conditions. This set of regulations is more common in general aviation (GA), which is non-commercial aviation. Instrument Flight Rules are used when conditions prevent use of VFR rules. Instrument Flight Rules are the predominant rules followed in commercial aviation.</a:t>
            </a:r>
            <a:endParaRPr/>
          </a:p>
        </p:txBody>
      </p:sp>
      <p:sp>
        <p:nvSpPr>
          <p:cNvPr id="190" name="TextShape 2"/>
          <p:cNvSpPr txBox="1"/>
          <p:nvPr/>
        </p:nvSpPr>
        <p:spPr>
          <a:xfrm>
            <a:off x="66600" y="77760"/>
            <a:ext cx="3038040" cy="464760"/>
          </a:xfrm>
          <a:prstGeom prst="rect">
            <a:avLst/>
          </a:prstGeom>
          <a:noFill/>
          <a:ln w="9360">
            <a:noFill/>
          </a:ln>
        </p:spPr>
        <p:txBody>
          <a:bodyPr lIns="93240" rIns="93240" tIns="46440" bIns="46440"/>
          <a:p>
            <a:pPr>
              <a:lnSpc>
                <a:spcPct val="100000"/>
              </a:lnSpc>
            </a:pPr>
            <a:r>
              <a:rPr lang="en-US" sz="1200" strike="noStrike">
                <a:solidFill>
                  <a:srgbClr val="000000"/>
                </a:solidFill>
                <a:latin typeface="Arial"/>
                <a:ea typeface="+mn-ea"/>
              </a:rPr>
              <a:t>Presentation Name</a:t>
            </a:r>
            <a:endParaRPr/>
          </a:p>
        </p:txBody>
      </p:sp>
      <p:sp>
        <p:nvSpPr>
          <p:cNvPr id="191" name="TextShape 3"/>
          <p:cNvSpPr txBox="1"/>
          <p:nvPr/>
        </p:nvSpPr>
        <p:spPr>
          <a:xfrm>
            <a:off x="3759120" y="77760"/>
            <a:ext cx="3038040" cy="650520"/>
          </a:xfrm>
          <a:prstGeom prst="rect">
            <a:avLst/>
          </a:prstGeom>
          <a:noFill/>
          <a:ln w="9360">
            <a:noFill/>
          </a:ln>
        </p:spPr>
        <p:txBody>
          <a:bodyPr lIns="93240" rIns="93240" tIns="46440" bIns="46440"/>
          <a:p>
            <a:pPr algn="r">
              <a:lnSpc>
                <a:spcPct val="100000"/>
              </a:lnSpc>
            </a:pPr>
            <a:r>
              <a:rPr lang="en-US" sz="1200" strike="noStrike">
                <a:solidFill>
                  <a:srgbClr val="000000"/>
                </a:solidFill>
                <a:latin typeface="Arial"/>
                <a:ea typeface="+mn-ea"/>
              </a:rPr>
              <a:t>Course Name</a:t>
            </a:r>
            <a:endParaRPr/>
          </a:p>
          <a:p>
            <a:pPr algn="r">
              <a:lnSpc>
                <a:spcPct val="100000"/>
              </a:lnSpc>
            </a:pPr>
            <a:r>
              <a:rPr lang="en-US" sz="1200" strike="noStrike">
                <a:solidFill>
                  <a:srgbClr val="000000"/>
                </a:solidFill>
                <a:latin typeface="Arial"/>
                <a:ea typeface="+mn-ea"/>
              </a:rPr>
              <a:t>Unit # – Lesson #.# – Lesson Name</a:t>
            </a:r>
            <a:endParaRPr/>
          </a:p>
        </p:txBody>
      </p:sp>
      <p:sp>
        <p:nvSpPr>
          <p:cNvPr id="192" name="TextShape 4"/>
          <p:cNvSpPr txBox="1"/>
          <p:nvPr/>
        </p:nvSpPr>
        <p:spPr>
          <a:xfrm>
            <a:off x="3809880" y="8678880"/>
            <a:ext cx="3038040" cy="464760"/>
          </a:xfrm>
          <a:prstGeom prst="rect">
            <a:avLst/>
          </a:prstGeom>
          <a:noFill/>
          <a:ln w="9360">
            <a:noFill/>
          </a:ln>
        </p:spPr>
        <p:txBody>
          <a:bodyPr lIns="93240" rIns="93240" tIns="46440" bIns="46440" anchor="b"/>
          <a:p>
            <a:pPr algn="r">
              <a:lnSpc>
                <a:spcPct val="100000"/>
              </a:lnSpc>
            </a:pPr>
            <a:fld id="{1779F0F4-D5B1-4DFF-881F-2D2CC831D7A6}" type="slidenum">
              <a:rPr lang="en-US" sz="1200" strike="noStrike">
                <a:solidFill>
                  <a:srgbClr val="000000"/>
                </a:solidFill>
                <a:latin typeface="Arial"/>
                <a:ea typeface="+mn-ea"/>
              </a:rPr>
              <a:t>&lt;number&gt;</a:t>
            </a:fld>
            <a:endParaRPr/>
          </a:p>
        </p:txBody>
      </p:sp>
    </p:spTree>
  </p:cSld>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93" name="PlaceHolder 1"/>
          <p:cNvSpPr>
            <a:spLocks noGrp="1"/>
          </p:cNvSpPr>
          <p:nvPr>
            <p:ph type="body"/>
          </p:nvPr>
        </p:nvSpPr>
        <p:spPr>
          <a:xfrm>
            <a:off x="685800" y="4343400"/>
            <a:ext cx="5486040" cy="4114440"/>
          </a:xfrm>
          <a:prstGeom prst="rect">
            <a:avLst/>
          </a:prstGeom>
        </p:spPr>
        <p:txBody>
          <a:bodyPr/>
          <a:p>
            <a:pPr>
              <a:lnSpc>
                <a:spcPct val="100000"/>
              </a:lnSpc>
            </a:pPr>
            <a:r>
              <a:rPr lang="en-US" sz="2000" strike="noStrike">
                <a:latin typeface="Arial"/>
              </a:rPr>
              <a:t>ATC often do not actually see airplanes. Instead they rely on radar and other instruments. The distances and atmospheric conditions often prevent reliance on direct visualization.</a:t>
            </a:r>
            <a:endParaRPr/>
          </a:p>
          <a:p>
            <a:pPr>
              <a:lnSpc>
                <a:spcPct val="100000"/>
              </a:lnSpc>
            </a:pPr>
            <a:endParaRPr/>
          </a:p>
          <a:p>
            <a:pPr>
              <a:lnSpc>
                <a:spcPct val="100000"/>
              </a:lnSpc>
            </a:pPr>
            <a:endParaRPr/>
          </a:p>
          <a:p>
            <a:pPr>
              <a:lnSpc>
                <a:spcPct val="100000"/>
              </a:lnSpc>
            </a:pPr>
            <a:r>
              <a:rPr lang="en-US" sz="2000" strike="noStrike">
                <a:latin typeface="Arial"/>
              </a:rPr>
              <a:t>This is an image of JFK airport in New York from the Flight Aware website: http://flightaware.com/live/airport/KJFK. Air traffic is available from http://flightaware.com</a:t>
            </a:r>
            <a:endParaRPr/>
          </a:p>
        </p:txBody>
      </p:sp>
      <p:sp>
        <p:nvSpPr>
          <p:cNvPr id="194" name="TextShape 2"/>
          <p:cNvSpPr txBox="1"/>
          <p:nvPr/>
        </p:nvSpPr>
        <p:spPr>
          <a:xfrm>
            <a:off x="66600" y="77760"/>
            <a:ext cx="3038040" cy="464760"/>
          </a:xfrm>
          <a:prstGeom prst="rect">
            <a:avLst/>
          </a:prstGeom>
          <a:noFill/>
          <a:ln w="9360">
            <a:noFill/>
          </a:ln>
        </p:spPr>
        <p:txBody>
          <a:bodyPr lIns="93240" rIns="93240" tIns="46440" bIns="46440"/>
          <a:p>
            <a:pPr>
              <a:lnSpc>
                <a:spcPct val="100000"/>
              </a:lnSpc>
            </a:pPr>
            <a:r>
              <a:rPr lang="en-US" sz="1200" strike="noStrike">
                <a:solidFill>
                  <a:srgbClr val="000000"/>
                </a:solidFill>
                <a:latin typeface="Arial"/>
                <a:ea typeface="+mn-ea"/>
              </a:rPr>
              <a:t>Presentation Name</a:t>
            </a:r>
            <a:endParaRPr/>
          </a:p>
        </p:txBody>
      </p:sp>
      <p:sp>
        <p:nvSpPr>
          <p:cNvPr id="195" name="TextShape 3"/>
          <p:cNvSpPr txBox="1"/>
          <p:nvPr/>
        </p:nvSpPr>
        <p:spPr>
          <a:xfrm>
            <a:off x="3759120" y="77760"/>
            <a:ext cx="3038040" cy="650520"/>
          </a:xfrm>
          <a:prstGeom prst="rect">
            <a:avLst/>
          </a:prstGeom>
          <a:noFill/>
          <a:ln w="9360">
            <a:noFill/>
          </a:ln>
        </p:spPr>
        <p:txBody>
          <a:bodyPr lIns="93240" rIns="93240" tIns="46440" bIns="46440"/>
          <a:p>
            <a:pPr algn="r">
              <a:lnSpc>
                <a:spcPct val="100000"/>
              </a:lnSpc>
            </a:pPr>
            <a:r>
              <a:rPr lang="en-US" sz="1200" strike="noStrike">
                <a:solidFill>
                  <a:srgbClr val="000000"/>
                </a:solidFill>
                <a:latin typeface="Arial"/>
                <a:ea typeface="+mn-ea"/>
              </a:rPr>
              <a:t>Course Name</a:t>
            </a:r>
            <a:endParaRPr/>
          </a:p>
          <a:p>
            <a:pPr algn="r">
              <a:lnSpc>
                <a:spcPct val="100000"/>
              </a:lnSpc>
            </a:pPr>
            <a:r>
              <a:rPr lang="en-US" sz="1200" strike="noStrike">
                <a:solidFill>
                  <a:srgbClr val="000000"/>
                </a:solidFill>
                <a:latin typeface="Arial"/>
                <a:ea typeface="+mn-ea"/>
              </a:rPr>
              <a:t>Unit # – Lesson #.# – Lesson Name</a:t>
            </a:r>
            <a:endParaRPr/>
          </a:p>
        </p:txBody>
      </p:sp>
      <p:sp>
        <p:nvSpPr>
          <p:cNvPr id="196" name="TextShape 4"/>
          <p:cNvSpPr txBox="1"/>
          <p:nvPr/>
        </p:nvSpPr>
        <p:spPr>
          <a:xfrm>
            <a:off x="3809880" y="8678880"/>
            <a:ext cx="3038040" cy="464760"/>
          </a:xfrm>
          <a:prstGeom prst="rect">
            <a:avLst/>
          </a:prstGeom>
          <a:noFill/>
          <a:ln w="9360">
            <a:noFill/>
          </a:ln>
        </p:spPr>
        <p:txBody>
          <a:bodyPr lIns="93240" rIns="93240" tIns="46440" bIns="46440" anchor="b"/>
          <a:p>
            <a:pPr algn="r">
              <a:lnSpc>
                <a:spcPct val="100000"/>
              </a:lnSpc>
            </a:pPr>
            <a:fld id="{123BFEC9-D552-4828-BD96-B20296C36894}" type="slidenum">
              <a:rPr lang="en-US" sz="1200" strike="noStrike">
                <a:solidFill>
                  <a:srgbClr val="000000"/>
                </a:solidFill>
                <a:latin typeface="Arial"/>
                <a:ea typeface="+mn-ea"/>
              </a:rPr>
              <a:t>&lt;number&gt;</a:t>
            </a:fld>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Relationship Id="rId2" Type="http://schemas.openxmlformats.org/officeDocument/2006/relationships/image" Target="../media/image3.png"/><Relationship Id="rId3" Type="http://schemas.openxmlformats.org/officeDocument/2006/relationships/image" Target="../media/image4.png"/>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Relationship Id="rId2" Type="http://schemas.openxmlformats.org/officeDocument/2006/relationships/image" Target="../media/image5.png"/><Relationship Id="rId3" Type="http://schemas.openxmlformats.org/officeDocument/2006/relationships/image" Target="../media/image6.png"/>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24" name="PlaceHolder 2"/>
          <p:cNvSpPr>
            <a:spLocks noGrp="1"/>
          </p:cNvSpPr>
          <p:nvPr>
            <p:ph type="body"/>
          </p:nvPr>
        </p:nvSpPr>
        <p:spPr>
          <a:xfrm>
            <a:off x="457200" y="1295280"/>
            <a:ext cx="8229240" cy="2304000"/>
          </a:xfrm>
          <a:prstGeom prst="rect">
            <a:avLst/>
          </a:prstGeom>
        </p:spPr>
        <p:txBody>
          <a:bodyPr lIns="0" rIns="0" tIns="0" bIns="0"/>
          <a:p>
            <a:endParaRPr/>
          </a:p>
        </p:txBody>
      </p:sp>
      <p:sp>
        <p:nvSpPr>
          <p:cNvPr id="25" name="PlaceHolder 3"/>
          <p:cNvSpPr>
            <a:spLocks noGrp="1"/>
          </p:cNvSpPr>
          <p:nvPr>
            <p:ph type="body"/>
          </p:nvPr>
        </p:nvSpPr>
        <p:spPr>
          <a:xfrm>
            <a:off x="457200" y="3818520"/>
            <a:ext cx="8229240" cy="2304000"/>
          </a:xfrm>
          <a:prstGeom prst="rect">
            <a:avLst/>
          </a:prstGeom>
        </p:spPr>
        <p:txBody>
          <a:bodyPr lIns="0" rIns="0" tIns="0" bIns="0"/>
          <a:p>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27" name="PlaceHolder 2"/>
          <p:cNvSpPr>
            <a:spLocks noGrp="1"/>
          </p:cNvSpPr>
          <p:nvPr>
            <p:ph type="body"/>
          </p:nvPr>
        </p:nvSpPr>
        <p:spPr>
          <a:xfrm>
            <a:off x="457200" y="1295280"/>
            <a:ext cx="4015800" cy="2304000"/>
          </a:xfrm>
          <a:prstGeom prst="rect">
            <a:avLst/>
          </a:prstGeom>
        </p:spPr>
        <p:txBody>
          <a:bodyPr lIns="0" rIns="0" tIns="0" bIns="0"/>
          <a:p>
            <a:endParaRPr/>
          </a:p>
        </p:txBody>
      </p:sp>
      <p:sp>
        <p:nvSpPr>
          <p:cNvPr id="28" name="PlaceHolder 3"/>
          <p:cNvSpPr>
            <a:spLocks noGrp="1"/>
          </p:cNvSpPr>
          <p:nvPr>
            <p:ph type="body"/>
          </p:nvPr>
        </p:nvSpPr>
        <p:spPr>
          <a:xfrm>
            <a:off x="4674240" y="1295280"/>
            <a:ext cx="4015800" cy="2304000"/>
          </a:xfrm>
          <a:prstGeom prst="rect">
            <a:avLst/>
          </a:prstGeom>
        </p:spPr>
        <p:txBody>
          <a:bodyPr lIns="0" rIns="0" tIns="0" bIns="0"/>
          <a:p>
            <a:endParaRPr/>
          </a:p>
        </p:txBody>
      </p:sp>
      <p:sp>
        <p:nvSpPr>
          <p:cNvPr id="29" name="PlaceHolder 4"/>
          <p:cNvSpPr>
            <a:spLocks noGrp="1"/>
          </p:cNvSpPr>
          <p:nvPr>
            <p:ph type="body"/>
          </p:nvPr>
        </p:nvSpPr>
        <p:spPr>
          <a:xfrm>
            <a:off x="4674240" y="3818520"/>
            <a:ext cx="4015800" cy="2304000"/>
          </a:xfrm>
          <a:prstGeom prst="rect">
            <a:avLst/>
          </a:prstGeom>
        </p:spPr>
        <p:txBody>
          <a:bodyPr lIns="0" rIns="0" tIns="0" bIns="0"/>
          <a:p>
            <a:endParaRPr/>
          </a:p>
        </p:txBody>
      </p:sp>
      <p:sp>
        <p:nvSpPr>
          <p:cNvPr id="30" name="PlaceHolder 5"/>
          <p:cNvSpPr>
            <a:spLocks noGrp="1"/>
          </p:cNvSpPr>
          <p:nvPr>
            <p:ph type="body"/>
          </p:nvPr>
        </p:nvSpPr>
        <p:spPr>
          <a:xfrm>
            <a:off x="457200" y="3818520"/>
            <a:ext cx="4015800" cy="2304000"/>
          </a:xfrm>
          <a:prstGeom prst="rect">
            <a:avLst/>
          </a:prstGeom>
        </p:spPr>
        <p:txBody>
          <a:bodyPr lIns="0" rIns="0" tIns="0" bIns="0"/>
          <a:p>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32" name="PlaceHolder 2"/>
          <p:cNvSpPr>
            <a:spLocks noGrp="1"/>
          </p:cNvSpPr>
          <p:nvPr>
            <p:ph type="body"/>
          </p:nvPr>
        </p:nvSpPr>
        <p:spPr>
          <a:xfrm>
            <a:off x="457200" y="1295280"/>
            <a:ext cx="8229240" cy="4830480"/>
          </a:xfrm>
          <a:prstGeom prst="rect">
            <a:avLst/>
          </a:prstGeom>
        </p:spPr>
        <p:txBody>
          <a:bodyPr lIns="0" rIns="0" tIns="0" bIns="0"/>
          <a:p>
            <a:endParaRPr/>
          </a:p>
        </p:txBody>
      </p:sp>
      <p:sp>
        <p:nvSpPr>
          <p:cNvPr id="33" name="PlaceHolder 3"/>
          <p:cNvSpPr>
            <a:spLocks noGrp="1"/>
          </p:cNvSpPr>
          <p:nvPr>
            <p:ph type="body"/>
          </p:nvPr>
        </p:nvSpPr>
        <p:spPr>
          <a:xfrm>
            <a:off x="457200" y="1295280"/>
            <a:ext cx="8229240" cy="4830480"/>
          </a:xfrm>
          <a:prstGeom prst="rect">
            <a:avLst/>
          </a:prstGeom>
        </p:spPr>
        <p:txBody>
          <a:bodyPr lIns="0" rIns="0" tIns="0" bIns="0"/>
          <a:p>
            <a:endParaRPr/>
          </a:p>
        </p:txBody>
      </p:sp>
      <p:pic>
        <p:nvPicPr>
          <p:cNvPr id="34" name="" descr=""/>
          <p:cNvPicPr/>
          <p:nvPr/>
        </p:nvPicPr>
        <p:blipFill>
          <a:blip r:embed="rId2"/>
          <a:stretch/>
        </p:blipFill>
        <p:spPr>
          <a:xfrm>
            <a:off x="1544400" y="1295280"/>
            <a:ext cx="6054120" cy="4830480"/>
          </a:xfrm>
          <a:prstGeom prst="rect">
            <a:avLst/>
          </a:prstGeom>
          <a:ln>
            <a:noFill/>
          </a:ln>
        </p:spPr>
      </p:pic>
      <p:pic>
        <p:nvPicPr>
          <p:cNvPr id="35" name="" descr=""/>
          <p:cNvPicPr/>
          <p:nvPr/>
        </p:nvPicPr>
        <p:blipFill>
          <a:blip r:embed="rId3"/>
          <a:stretch/>
        </p:blipFill>
        <p:spPr>
          <a:xfrm>
            <a:off x="1544400" y="1295280"/>
            <a:ext cx="6054120" cy="4830480"/>
          </a:xfrm>
          <a:prstGeom prst="rect">
            <a:avLst/>
          </a:prstGeom>
          <a:ln>
            <a:noFill/>
          </a:ln>
        </p:spPr>
      </p:pic>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38"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39" name="PlaceHolder 2"/>
          <p:cNvSpPr>
            <a:spLocks noGrp="1"/>
          </p:cNvSpPr>
          <p:nvPr>
            <p:ph type="subTitle"/>
          </p:nvPr>
        </p:nvSpPr>
        <p:spPr>
          <a:xfrm>
            <a:off x="457200" y="1295280"/>
            <a:ext cx="8229240" cy="4830480"/>
          </a:xfrm>
          <a:prstGeom prst="rect">
            <a:avLst/>
          </a:prstGeom>
        </p:spPr>
        <p:txBody>
          <a:bodyPr lIns="0" rIns="0" tIns="0" bIns="0" anchor="ctr"/>
          <a:p>
            <a:pPr algn="ctr"/>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0"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41" name="PlaceHolder 2"/>
          <p:cNvSpPr>
            <a:spLocks noGrp="1"/>
          </p:cNvSpPr>
          <p:nvPr>
            <p:ph type="body"/>
          </p:nvPr>
        </p:nvSpPr>
        <p:spPr>
          <a:xfrm>
            <a:off x="457200" y="1295280"/>
            <a:ext cx="8229240" cy="4830480"/>
          </a:xfrm>
          <a:prstGeom prst="rect">
            <a:avLst/>
          </a:prstGeom>
        </p:spPr>
        <p:txBody>
          <a:bodyPr lIns="0" rIns="0" tIns="0" bIns="0"/>
          <a:p>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43" name="PlaceHolder 2"/>
          <p:cNvSpPr>
            <a:spLocks noGrp="1"/>
          </p:cNvSpPr>
          <p:nvPr>
            <p:ph type="body"/>
          </p:nvPr>
        </p:nvSpPr>
        <p:spPr>
          <a:xfrm>
            <a:off x="457200" y="1295280"/>
            <a:ext cx="4015800" cy="4830480"/>
          </a:xfrm>
          <a:prstGeom prst="rect">
            <a:avLst/>
          </a:prstGeom>
        </p:spPr>
        <p:txBody>
          <a:bodyPr lIns="0" rIns="0" tIns="0" bIns="0"/>
          <a:p>
            <a:endParaRPr/>
          </a:p>
        </p:txBody>
      </p:sp>
      <p:sp>
        <p:nvSpPr>
          <p:cNvPr id="44" name="PlaceHolder 3"/>
          <p:cNvSpPr>
            <a:spLocks noGrp="1"/>
          </p:cNvSpPr>
          <p:nvPr>
            <p:ph type="body"/>
          </p:nvPr>
        </p:nvSpPr>
        <p:spPr>
          <a:xfrm>
            <a:off x="4674240" y="1295280"/>
            <a:ext cx="4015800" cy="4830480"/>
          </a:xfrm>
          <a:prstGeom prst="rect">
            <a:avLst/>
          </a:prstGeom>
        </p:spPr>
        <p:txBody>
          <a:bodyPr lIns="0" rIns="0" tIns="0" bIns="0"/>
          <a:p>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45" name="PlaceHolder 1"/>
          <p:cNvSpPr>
            <a:spLocks noGrp="1"/>
          </p:cNvSpPr>
          <p:nvPr>
            <p:ph type="title"/>
          </p:nvPr>
        </p:nvSpPr>
        <p:spPr>
          <a:xfrm>
            <a:off x="457200" y="274680"/>
            <a:ext cx="8229240" cy="715680"/>
          </a:xfrm>
          <a:prstGeom prst="rect">
            <a:avLst/>
          </a:prstGeom>
        </p:spPr>
        <p:txBody>
          <a:bodyPr lIns="0" rIns="0" tIns="0" bIns="0" anchor="ctr"/>
          <a:p>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46" name="PlaceHolder 1"/>
          <p:cNvSpPr>
            <a:spLocks noGrp="1"/>
          </p:cNvSpPr>
          <p:nvPr>
            <p:ph type="subTitle"/>
          </p:nvPr>
        </p:nvSpPr>
        <p:spPr>
          <a:xfrm>
            <a:off x="457200" y="274680"/>
            <a:ext cx="8229240" cy="3318840"/>
          </a:xfrm>
          <a:prstGeom prst="rect">
            <a:avLst/>
          </a:prstGeom>
        </p:spPr>
        <p:txBody>
          <a:bodyPr lIns="0" rIns="0" tIns="0" bIns="0" anchor="ctr"/>
          <a:p>
            <a:pPr algn="ctr"/>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47"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48" name="PlaceHolder 2"/>
          <p:cNvSpPr>
            <a:spLocks noGrp="1"/>
          </p:cNvSpPr>
          <p:nvPr>
            <p:ph type="body"/>
          </p:nvPr>
        </p:nvSpPr>
        <p:spPr>
          <a:xfrm>
            <a:off x="457200" y="1295280"/>
            <a:ext cx="4015800" cy="2304000"/>
          </a:xfrm>
          <a:prstGeom prst="rect">
            <a:avLst/>
          </a:prstGeom>
        </p:spPr>
        <p:txBody>
          <a:bodyPr lIns="0" rIns="0" tIns="0" bIns="0"/>
          <a:p>
            <a:endParaRPr/>
          </a:p>
        </p:txBody>
      </p:sp>
      <p:sp>
        <p:nvSpPr>
          <p:cNvPr id="49" name="PlaceHolder 3"/>
          <p:cNvSpPr>
            <a:spLocks noGrp="1"/>
          </p:cNvSpPr>
          <p:nvPr>
            <p:ph type="body"/>
          </p:nvPr>
        </p:nvSpPr>
        <p:spPr>
          <a:xfrm>
            <a:off x="457200" y="3818520"/>
            <a:ext cx="4015800" cy="2304000"/>
          </a:xfrm>
          <a:prstGeom prst="rect">
            <a:avLst/>
          </a:prstGeom>
        </p:spPr>
        <p:txBody>
          <a:bodyPr lIns="0" rIns="0" tIns="0" bIns="0"/>
          <a:p>
            <a:endParaRPr/>
          </a:p>
        </p:txBody>
      </p:sp>
      <p:sp>
        <p:nvSpPr>
          <p:cNvPr id="50" name="PlaceHolder 4"/>
          <p:cNvSpPr>
            <a:spLocks noGrp="1"/>
          </p:cNvSpPr>
          <p:nvPr>
            <p:ph type="body"/>
          </p:nvPr>
        </p:nvSpPr>
        <p:spPr>
          <a:xfrm>
            <a:off x="4674240" y="1295280"/>
            <a:ext cx="4015800" cy="4830480"/>
          </a:xfrm>
          <a:prstGeom prst="rect">
            <a:avLst/>
          </a:prstGeom>
        </p:spPr>
        <p:txBody>
          <a:bodyPr lIns="0" rIns="0" tIns="0" bIns="0"/>
          <a:p>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3" name="PlaceHolder 2"/>
          <p:cNvSpPr>
            <a:spLocks noGrp="1"/>
          </p:cNvSpPr>
          <p:nvPr>
            <p:ph type="subTitle"/>
          </p:nvPr>
        </p:nvSpPr>
        <p:spPr>
          <a:xfrm>
            <a:off x="457200" y="1295280"/>
            <a:ext cx="8229240" cy="4830480"/>
          </a:xfrm>
          <a:prstGeom prst="rect">
            <a:avLst/>
          </a:prstGeom>
        </p:spPr>
        <p:txBody>
          <a:bodyPr lIns="0" rIns="0" tIns="0" bIns="0" anchor="ctr"/>
          <a:p>
            <a:pPr algn="ctr"/>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51"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52" name="PlaceHolder 2"/>
          <p:cNvSpPr>
            <a:spLocks noGrp="1"/>
          </p:cNvSpPr>
          <p:nvPr>
            <p:ph type="body"/>
          </p:nvPr>
        </p:nvSpPr>
        <p:spPr>
          <a:xfrm>
            <a:off x="457200" y="1295280"/>
            <a:ext cx="4015800" cy="4830480"/>
          </a:xfrm>
          <a:prstGeom prst="rect">
            <a:avLst/>
          </a:prstGeom>
        </p:spPr>
        <p:txBody>
          <a:bodyPr lIns="0" rIns="0" tIns="0" bIns="0"/>
          <a:p>
            <a:endParaRPr/>
          </a:p>
        </p:txBody>
      </p:sp>
      <p:sp>
        <p:nvSpPr>
          <p:cNvPr id="53" name="PlaceHolder 3"/>
          <p:cNvSpPr>
            <a:spLocks noGrp="1"/>
          </p:cNvSpPr>
          <p:nvPr>
            <p:ph type="body"/>
          </p:nvPr>
        </p:nvSpPr>
        <p:spPr>
          <a:xfrm>
            <a:off x="4674240" y="1295280"/>
            <a:ext cx="4015800" cy="2304000"/>
          </a:xfrm>
          <a:prstGeom prst="rect">
            <a:avLst/>
          </a:prstGeom>
        </p:spPr>
        <p:txBody>
          <a:bodyPr lIns="0" rIns="0" tIns="0" bIns="0"/>
          <a:p>
            <a:endParaRPr/>
          </a:p>
        </p:txBody>
      </p:sp>
      <p:sp>
        <p:nvSpPr>
          <p:cNvPr id="54" name="PlaceHolder 4"/>
          <p:cNvSpPr>
            <a:spLocks noGrp="1"/>
          </p:cNvSpPr>
          <p:nvPr>
            <p:ph type="body"/>
          </p:nvPr>
        </p:nvSpPr>
        <p:spPr>
          <a:xfrm>
            <a:off x="4674240" y="3818520"/>
            <a:ext cx="4015800" cy="2304000"/>
          </a:xfrm>
          <a:prstGeom prst="rect">
            <a:avLst/>
          </a:prstGeom>
        </p:spPr>
        <p:txBody>
          <a:bodyPr lIns="0" rIns="0" tIns="0" bIns="0"/>
          <a:p>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55"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56" name="PlaceHolder 2"/>
          <p:cNvSpPr>
            <a:spLocks noGrp="1"/>
          </p:cNvSpPr>
          <p:nvPr>
            <p:ph type="body"/>
          </p:nvPr>
        </p:nvSpPr>
        <p:spPr>
          <a:xfrm>
            <a:off x="457200" y="1295280"/>
            <a:ext cx="4015800" cy="2304000"/>
          </a:xfrm>
          <a:prstGeom prst="rect">
            <a:avLst/>
          </a:prstGeom>
        </p:spPr>
        <p:txBody>
          <a:bodyPr lIns="0" rIns="0" tIns="0" bIns="0"/>
          <a:p>
            <a:endParaRPr/>
          </a:p>
        </p:txBody>
      </p:sp>
      <p:sp>
        <p:nvSpPr>
          <p:cNvPr id="57" name="PlaceHolder 3"/>
          <p:cNvSpPr>
            <a:spLocks noGrp="1"/>
          </p:cNvSpPr>
          <p:nvPr>
            <p:ph type="body"/>
          </p:nvPr>
        </p:nvSpPr>
        <p:spPr>
          <a:xfrm>
            <a:off x="4674240" y="1295280"/>
            <a:ext cx="4015800" cy="2304000"/>
          </a:xfrm>
          <a:prstGeom prst="rect">
            <a:avLst/>
          </a:prstGeom>
        </p:spPr>
        <p:txBody>
          <a:bodyPr lIns="0" rIns="0" tIns="0" bIns="0"/>
          <a:p>
            <a:endParaRPr/>
          </a:p>
        </p:txBody>
      </p:sp>
      <p:sp>
        <p:nvSpPr>
          <p:cNvPr id="58" name="PlaceHolder 4"/>
          <p:cNvSpPr>
            <a:spLocks noGrp="1"/>
          </p:cNvSpPr>
          <p:nvPr>
            <p:ph type="body"/>
          </p:nvPr>
        </p:nvSpPr>
        <p:spPr>
          <a:xfrm>
            <a:off x="457200" y="3818520"/>
            <a:ext cx="8229240" cy="2304000"/>
          </a:xfrm>
          <a:prstGeom prst="rect">
            <a:avLst/>
          </a:prstGeom>
        </p:spPr>
        <p:txBody>
          <a:bodyPr lIns="0" rIns="0" tIns="0" bIns="0"/>
          <a:p>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60" name="PlaceHolder 2"/>
          <p:cNvSpPr>
            <a:spLocks noGrp="1"/>
          </p:cNvSpPr>
          <p:nvPr>
            <p:ph type="body"/>
          </p:nvPr>
        </p:nvSpPr>
        <p:spPr>
          <a:xfrm>
            <a:off x="457200" y="1295280"/>
            <a:ext cx="8229240" cy="2304000"/>
          </a:xfrm>
          <a:prstGeom prst="rect">
            <a:avLst/>
          </a:prstGeom>
        </p:spPr>
        <p:txBody>
          <a:bodyPr lIns="0" rIns="0" tIns="0" bIns="0"/>
          <a:p>
            <a:endParaRPr/>
          </a:p>
        </p:txBody>
      </p:sp>
      <p:sp>
        <p:nvSpPr>
          <p:cNvPr id="61" name="PlaceHolder 3"/>
          <p:cNvSpPr>
            <a:spLocks noGrp="1"/>
          </p:cNvSpPr>
          <p:nvPr>
            <p:ph type="body"/>
          </p:nvPr>
        </p:nvSpPr>
        <p:spPr>
          <a:xfrm>
            <a:off x="457200" y="3818520"/>
            <a:ext cx="8229240" cy="2304000"/>
          </a:xfrm>
          <a:prstGeom prst="rect">
            <a:avLst/>
          </a:prstGeom>
        </p:spPr>
        <p:txBody>
          <a:bodyPr lIns="0" rIns="0" tIns="0" bIns="0"/>
          <a:p>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63" name="PlaceHolder 2"/>
          <p:cNvSpPr>
            <a:spLocks noGrp="1"/>
          </p:cNvSpPr>
          <p:nvPr>
            <p:ph type="body"/>
          </p:nvPr>
        </p:nvSpPr>
        <p:spPr>
          <a:xfrm>
            <a:off x="457200" y="1295280"/>
            <a:ext cx="4015800" cy="2304000"/>
          </a:xfrm>
          <a:prstGeom prst="rect">
            <a:avLst/>
          </a:prstGeom>
        </p:spPr>
        <p:txBody>
          <a:bodyPr lIns="0" rIns="0" tIns="0" bIns="0"/>
          <a:p>
            <a:endParaRPr/>
          </a:p>
        </p:txBody>
      </p:sp>
      <p:sp>
        <p:nvSpPr>
          <p:cNvPr id="64" name="PlaceHolder 3"/>
          <p:cNvSpPr>
            <a:spLocks noGrp="1"/>
          </p:cNvSpPr>
          <p:nvPr>
            <p:ph type="body"/>
          </p:nvPr>
        </p:nvSpPr>
        <p:spPr>
          <a:xfrm>
            <a:off x="4674240" y="1295280"/>
            <a:ext cx="4015800" cy="2304000"/>
          </a:xfrm>
          <a:prstGeom prst="rect">
            <a:avLst/>
          </a:prstGeom>
        </p:spPr>
        <p:txBody>
          <a:bodyPr lIns="0" rIns="0" tIns="0" bIns="0"/>
          <a:p>
            <a:endParaRPr/>
          </a:p>
        </p:txBody>
      </p:sp>
      <p:sp>
        <p:nvSpPr>
          <p:cNvPr id="65" name="PlaceHolder 4"/>
          <p:cNvSpPr>
            <a:spLocks noGrp="1"/>
          </p:cNvSpPr>
          <p:nvPr>
            <p:ph type="body"/>
          </p:nvPr>
        </p:nvSpPr>
        <p:spPr>
          <a:xfrm>
            <a:off x="4674240" y="3818520"/>
            <a:ext cx="4015800" cy="2304000"/>
          </a:xfrm>
          <a:prstGeom prst="rect">
            <a:avLst/>
          </a:prstGeom>
        </p:spPr>
        <p:txBody>
          <a:bodyPr lIns="0" rIns="0" tIns="0" bIns="0"/>
          <a:p>
            <a:endParaRPr/>
          </a:p>
        </p:txBody>
      </p:sp>
      <p:sp>
        <p:nvSpPr>
          <p:cNvPr id="66" name="PlaceHolder 5"/>
          <p:cNvSpPr>
            <a:spLocks noGrp="1"/>
          </p:cNvSpPr>
          <p:nvPr>
            <p:ph type="body"/>
          </p:nvPr>
        </p:nvSpPr>
        <p:spPr>
          <a:xfrm>
            <a:off x="457200" y="3818520"/>
            <a:ext cx="4015800" cy="2304000"/>
          </a:xfrm>
          <a:prstGeom prst="rect">
            <a:avLst/>
          </a:prstGeom>
        </p:spPr>
        <p:txBody>
          <a:bodyPr lIns="0" rIns="0" tIns="0" bIns="0"/>
          <a:p>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68" name="PlaceHolder 2"/>
          <p:cNvSpPr>
            <a:spLocks noGrp="1"/>
          </p:cNvSpPr>
          <p:nvPr>
            <p:ph type="body"/>
          </p:nvPr>
        </p:nvSpPr>
        <p:spPr>
          <a:xfrm>
            <a:off x="457200" y="1295280"/>
            <a:ext cx="8229240" cy="4830480"/>
          </a:xfrm>
          <a:prstGeom prst="rect">
            <a:avLst/>
          </a:prstGeom>
        </p:spPr>
        <p:txBody>
          <a:bodyPr lIns="0" rIns="0" tIns="0" bIns="0"/>
          <a:p>
            <a:endParaRPr/>
          </a:p>
        </p:txBody>
      </p:sp>
      <p:sp>
        <p:nvSpPr>
          <p:cNvPr id="69" name="PlaceHolder 3"/>
          <p:cNvSpPr>
            <a:spLocks noGrp="1"/>
          </p:cNvSpPr>
          <p:nvPr>
            <p:ph type="body"/>
          </p:nvPr>
        </p:nvSpPr>
        <p:spPr>
          <a:xfrm>
            <a:off x="457200" y="1295280"/>
            <a:ext cx="8229240" cy="4830480"/>
          </a:xfrm>
          <a:prstGeom prst="rect">
            <a:avLst/>
          </a:prstGeom>
        </p:spPr>
        <p:txBody>
          <a:bodyPr lIns="0" rIns="0" tIns="0" bIns="0"/>
          <a:p>
            <a:endParaRPr/>
          </a:p>
        </p:txBody>
      </p:sp>
      <p:pic>
        <p:nvPicPr>
          <p:cNvPr id="70" name="" descr=""/>
          <p:cNvPicPr/>
          <p:nvPr/>
        </p:nvPicPr>
        <p:blipFill>
          <a:blip r:embed="rId2"/>
          <a:stretch/>
        </p:blipFill>
        <p:spPr>
          <a:xfrm>
            <a:off x="1544400" y="1295280"/>
            <a:ext cx="6054120" cy="4830480"/>
          </a:xfrm>
          <a:prstGeom prst="rect">
            <a:avLst/>
          </a:prstGeom>
          <a:ln>
            <a:noFill/>
          </a:ln>
        </p:spPr>
      </p:pic>
      <p:pic>
        <p:nvPicPr>
          <p:cNvPr id="71" name="" descr=""/>
          <p:cNvPicPr/>
          <p:nvPr/>
        </p:nvPicPr>
        <p:blipFill>
          <a:blip r:embed="rId3"/>
          <a:stretch/>
        </p:blipFill>
        <p:spPr>
          <a:xfrm>
            <a:off x="1544400" y="1295280"/>
            <a:ext cx="6054120" cy="4830480"/>
          </a:xfrm>
          <a:prstGeom prst="rect">
            <a:avLst/>
          </a:prstGeom>
          <a:ln>
            <a:noFill/>
          </a:ln>
        </p:spPr>
      </p:pic>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type="blank" preserve="1">
  <p:cSld name="Blank Slide">
    <p:spTree>
      <p:nvGrpSpPr>
        <p:cNvPr id="1" name=""/>
        <p:cNvGrpSpPr/>
        <p:nvPr/>
      </p:nvGrpSpPr>
      <p:grpSpPr>
        <a:xfrm>
          <a:off x="0" y="0"/>
          <a:ext cx="0" cy="0"/>
          <a:chOff x="0" y="0"/>
          <a:chExt cx="0" cy="0"/>
        </a:xfrm>
      </p:grpSpPr>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type="tx" preserve="1">
  <p:cSld name="Title Slide">
    <p:spTree>
      <p:nvGrpSpPr>
        <p:cNvPr id="1" name=""/>
        <p:cNvGrpSpPr/>
        <p:nvPr/>
      </p:nvGrpSpPr>
      <p:grpSpPr>
        <a:xfrm>
          <a:off x="0" y="0"/>
          <a:ext cx="0" cy="0"/>
          <a:chOff x="0" y="0"/>
          <a:chExt cx="0" cy="0"/>
        </a:xfrm>
      </p:grpSpPr>
      <p:sp>
        <p:nvSpPr>
          <p:cNvPr id="77"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78" name="PlaceHolder 2"/>
          <p:cNvSpPr>
            <a:spLocks noGrp="1"/>
          </p:cNvSpPr>
          <p:nvPr>
            <p:ph type="subTitle"/>
          </p:nvPr>
        </p:nvSpPr>
        <p:spPr>
          <a:xfrm>
            <a:off x="457200" y="1295280"/>
            <a:ext cx="8229240" cy="4830480"/>
          </a:xfrm>
          <a:prstGeom prst="rect">
            <a:avLst/>
          </a:prstGeom>
        </p:spPr>
        <p:txBody>
          <a:bodyPr lIns="0" rIns="0" tIns="0" bIns="0" anchor="ctr"/>
          <a:p>
            <a:pPr algn="ctr"/>
            <a:endParaRP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80" name="PlaceHolder 2"/>
          <p:cNvSpPr>
            <a:spLocks noGrp="1"/>
          </p:cNvSpPr>
          <p:nvPr>
            <p:ph type="body"/>
          </p:nvPr>
        </p:nvSpPr>
        <p:spPr>
          <a:xfrm>
            <a:off x="457200" y="1295280"/>
            <a:ext cx="8229240" cy="4830480"/>
          </a:xfrm>
          <a:prstGeom prst="rect">
            <a:avLst/>
          </a:prstGeom>
        </p:spPr>
        <p:txBody>
          <a:bodyPr lIns="0" rIns="0" tIns="0" bIns="0"/>
          <a:p>
            <a:endParaRP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81"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82" name="PlaceHolder 2"/>
          <p:cNvSpPr>
            <a:spLocks noGrp="1"/>
          </p:cNvSpPr>
          <p:nvPr>
            <p:ph type="body"/>
          </p:nvPr>
        </p:nvSpPr>
        <p:spPr>
          <a:xfrm>
            <a:off x="457200" y="1295280"/>
            <a:ext cx="4015800" cy="4830480"/>
          </a:xfrm>
          <a:prstGeom prst="rect">
            <a:avLst/>
          </a:prstGeom>
        </p:spPr>
        <p:txBody>
          <a:bodyPr lIns="0" rIns="0" tIns="0" bIns="0"/>
          <a:p>
            <a:endParaRPr/>
          </a:p>
        </p:txBody>
      </p:sp>
      <p:sp>
        <p:nvSpPr>
          <p:cNvPr id="83" name="PlaceHolder 3"/>
          <p:cNvSpPr>
            <a:spLocks noGrp="1"/>
          </p:cNvSpPr>
          <p:nvPr>
            <p:ph type="body"/>
          </p:nvPr>
        </p:nvSpPr>
        <p:spPr>
          <a:xfrm>
            <a:off x="4674240" y="1295280"/>
            <a:ext cx="4015800" cy="4830480"/>
          </a:xfrm>
          <a:prstGeom prst="rect">
            <a:avLst/>
          </a:prstGeom>
        </p:spPr>
        <p:txBody>
          <a:bodyPr lIns="0" rIns="0" tIns="0" bIns="0"/>
          <a:p>
            <a:endParaRP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84" name="PlaceHolder 1"/>
          <p:cNvSpPr>
            <a:spLocks noGrp="1"/>
          </p:cNvSpPr>
          <p:nvPr>
            <p:ph type="title"/>
          </p:nvPr>
        </p:nvSpPr>
        <p:spPr>
          <a:xfrm>
            <a:off x="457200" y="274680"/>
            <a:ext cx="8229240" cy="715680"/>
          </a:xfrm>
          <a:prstGeom prst="rect">
            <a:avLst/>
          </a:prstGeom>
        </p:spPr>
        <p:txBody>
          <a:bodyPr lIns="0" rIns="0" tIns="0" bIns="0" anchor="ctr"/>
          <a:p>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5" name="PlaceHolder 2"/>
          <p:cNvSpPr>
            <a:spLocks noGrp="1"/>
          </p:cNvSpPr>
          <p:nvPr>
            <p:ph type="body"/>
          </p:nvPr>
        </p:nvSpPr>
        <p:spPr>
          <a:xfrm>
            <a:off x="457200" y="1295280"/>
            <a:ext cx="8229240" cy="4830480"/>
          </a:xfrm>
          <a:prstGeom prst="rect">
            <a:avLst/>
          </a:prstGeom>
        </p:spPr>
        <p:txBody>
          <a:bodyPr lIns="0" rIns="0" tIns="0" bIns="0"/>
          <a:p>
            <a:endParaRPr/>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85" name="PlaceHolder 1"/>
          <p:cNvSpPr>
            <a:spLocks noGrp="1"/>
          </p:cNvSpPr>
          <p:nvPr>
            <p:ph type="subTitle"/>
          </p:nvPr>
        </p:nvSpPr>
        <p:spPr>
          <a:xfrm>
            <a:off x="457200" y="274680"/>
            <a:ext cx="8229240" cy="3318840"/>
          </a:xfrm>
          <a:prstGeom prst="rect">
            <a:avLst/>
          </a:prstGeom>
        </p:spPr>
        <p:txBody>
          <a:bodyPr lIns="0" rIns="0" tIns="0" bIns="0" anchor="ctr"/>
          <a:p>
            <a:pPr algn="ctr"/>
            <a:endParaRP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87" name="PlaceHolder 2"/>
          <p:cNvSpPr>
            <a:spLocks noGrp="1"/>
          </p:cNvSpPr>
          <p:nvPr>
            <p:ph type="body"/>
          </p:nvPr>
        </p:nvSpPr>
        <p:spPr>
          <a:xfrm>
            <a:off x="457200" y="1295280"/>
            <a:ext cx="4015800" cy="2304000"/>
          </a:xfrm>
          <a:prstGeom prst="rect">
            <a:avLst/>
          </a:prstGeom>
        </p:spPr>
        <p:txBody>
          <a:bodyPr lIns="0" rIns="0" tIns="0" bIns="0"/>
          <a:p>
            <a:endParaRPr/>
          </a:p>
        </p:txBody>
      </p:sp>
      <p:sp>
        <p:nvSpPr>
          <p:cNvPr id="88" name="PlaceHolder 3"/>
          <p:cNvSpPr>
            <a:spLocks noGrp="1"/>
          </p:cNvSpPr>
          <p:nvPr>
            <p:ph type="body"/>
          </p:nvPr>
        </p:nvSpPr>
        <p:spPr>
          <a:xfrm>
            <a:off x="457200" y="3818520"/>
            <a:ext cx="4015800" cy="2304000"/>
          </a:xfrm>
          <a:prstGeom prst="rect">
            <a:avLst/>
          </a:prstGeom>
        </p:spPr>
        <p:txBody>
          <a:bodyPr lIns="0" rIns="0" tIns="0" bIns="0"/>
          <a:p>
            <a:endParaRPr/>
          </a:p>
        </p:txBody>
      </p:sp>
      <p:sp>
        <p:nvSpPr>
          <p:cNvPr id="89" name="PlaceHolder 4"/>
          <p:cNvSpPr>
            <a:spLocks noGrp="1"/>
          </p:cNvSpPr>
          <p:nvPr>
            <p:ph type="body"/>
          </p:nvPr>
        </p:nvSpPr>
        <p:spPr>
          <a:xfrm>
            <a:off x="4674240" y="1295280"/>
            <a:ext cx="4015800" cy="4830480"/>
          </a:xfrm>
          <a:prstGeom prst="rect">
            <a:avLst/>
          </a:prstGeom>
        </p:spPr>
        <p:txBody>
          <a:bodyPr lIns="0" rIns="0" tIns="0" bIns="0"/>
          <a:p>
            <a:endParaRP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90"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91" name="PlaceHolder 2"/>
          <p:cNvSpPr>
            <a:spLocks noGrp="1"/>
          </p:cNvSpPr>
          <p:nvPr>
            <p:ph type="body"/>
          </p:nvPr>
        </p:nvSpPr>
        <p:spPr>
          <a:xfrm>
            <a:off x="457200" y="1295280"/>
            <a:ext cx="4015800" cy="4830480"/>
          </a:xfrm>
          <a:prstGeom prst="rect">
            <a:avLst/>
          </a:prstGeom>
        </p:spPr>
        <p:txBody>
          <a:bodyPr lIns="0" rIns="0" tIns="0" bIns="0"/>
          <a:p>
            <a:endParaRPr/>
          </a:p>
        </p:txBody>
      </p:sp>
      <p:sp>
        <p:nvSpPr>
          <p:cNvPr id="92" name="PlaceHolder 3"/>
          <p:cNvSpPr>
            <a:spLocks noGrp="1"/>
          </p:cNvSpPr>
          <p:nvPr>
            <p:ph type="body"/>
          </p:nvPr>
        </p:nvSpPr>
        <p:spPr>
          <a:xfrm>
            <a:off x="4674240" y="1295280"/>
            <a:ext cx="4015800" cy="2304000"/>
          </a:xfrm>
          <a:prstGeom prst="rect">
            <a:avLst/>
          </a:prstGeom>
        </p:spPr>
        <p:txBody>
          <a:bodyPr lIns="0" rIns="0" tIns="0" bIns="0"/>
          <a:p>
            <a:endParaRPr/>
          </a:p>
        </p:txBody>
      </p:sp>
      <p:sp>
        <p:nvSpPr>
          <p:cNvPr id="93" name="PlaceHolder 4"/>
          <p:cNvSpPr>
            <a:spLocks noGrp="1"/>
          </p:cNvSpPr>
          <p:nvPr>
            <p:ph type="body"/>
          </p:nvPr>
        </p:nvSpPr>
        <p:spPr>
          <a:xfrm>
            <a:off x="4674240" y="3818520"/>
            <a:ext cx="4015800" cy="2304000"/>
          </a:xfrm>
          <a:prstGeom prst="rect">
            <a:avLst/>
          </a:prstGeom>
        </p:spPr>
        <p:txBody>
          <a:bodyPr lIns="0" rIns="0" tIns="0" bIns="0"/>
          <a:p>
            <a:endParaRP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95" name="PlaceHolder 2"/>
          <p:cNvSpPr>
            <a:spLocks noGrp="1"/>
          </p:cNvSpPr>
          <p:nvPr>
            <p:ph type="body"/>
          </p:nvPr>
        </p:nvSpPr>
        <p:spPr>
          <a:xfrm>
            <a:off x="457200" y="1295280"/>
            <a:ext cx="4015800" cy="2304000"/>
          </a:xfrm>
          <a:prstGeom prst="rect">
            <a:avLst/>
          </a:prstGeom>
        </p:spPr>
        <p:txBody>
          <a:bodyPr lIns="0" rIns="0" tIns="0" bIns="0"/>
          <a:p>
            <a:endParaRPr/>
          </a:p>
        </p:txBody>
      </p:sp>
      <p:sp>
        <p:nvSpPr>
          <p:cNvPr id="96" name="PlaceHolder 3"/>
          <p:cNvSpPr>
            <a:spLocks noGrp="1"/>
          </p:cNvSpPr>
          <p:nvPr>
            <p:ph type="body"/>
          </p:nvPr>
        </p:nvSpPr>
        <p:spPr>
          <a:xfrm>
            <a:off x="4674240" y="1295280"/>
            <a:ext cx="4015800" cy="2304000"/>
          </a:xfrm>
          <a:prstGeom prst="rect">
            <a:avLst/>
          </a:prstGeom>
        </p:spPr>
        <p:txBody>
          <a:bodyPr lIns="0" rIns="0" tIns="0" bIns="0"/>
          <a:p>
            <a:endParaRPr/>
          </a:p>
        </p:txBody>
      </p:sp>
      <p:sp>
        <p:nvSpPr>
          <p:cNvPr id="97" name="PlaceHolder 4"/>
          <p:cNvSpPr>
            <a:spLocks noGrp="1"/>
          </p:cNvSpPr>
          <p:nvPr>
            <p:ph type="body"/>
          </p:nvPr>
        </p:nvSpPr>
        <p:spPr>
          <a:xfrm>
            <a:off x="457200" y="3818520"/>
            <a:ext cx="8229240" cy="2304000"/>
          </a:xfrm>
          <a:prstGeom prst="rect">
            <a:avLst/>
          </a:prstGeom>
        </p:spPr>
        <p:txBody>
          <a:bodyPr lIns="0" rIns="0" tIns="0" bIns="0"/>
          <a:p>
            <a:endParaRP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type="objOverTx" preserve="1">
  <p:cSld name="Title, Content over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99" name="PlaceHolder 2"/>
          <p:cNvSpPr>
            <a:spLocks noGrp="1"/>
          </p:cNvSpPr>
          <p:nvPr>
            <p:ph type="body"/>
          </p:nvPr>
        </p:nvSpPr>
        <p:spPr>
          <a:xfrm>
            <a:off x="457200" y="1295280"/>
            <a:ext cx="8229240" cy="2304000"/>
          </a:xfrm>
          <a:prstGeom prst="rect">
            <a:avLst/>
          </a:prstGeom>
        </p:spPr>
        <p:txBody>
          <a:bodyPr lIns="0" rIns="0" tIns="0" bIns="0"/>
          <a:p>
            <a:endParaRPr/>
          </a:p>
        </p:txBody>
      </p:sp>
      <p:sp>
        <p:nvSpPr>
          <p:cNvPr id="100" name="PlaceHolder 3"/>
          <p:cNvSpPr>
            <a:spLocks noGrp="1"/>
          </p:cNvSpPr>
          <p:nvPr>
            <p:ph type="body"/>
          </p:nvPr>
        </p:nvSpPr>
        <p:spPr>
          <a:xfrm>
            <a:off x="457200" y="3818520"/>
            <a:ext cx="8229240" cy="2304000"/>
          </a:xfrm>
          <a:prstGeom prst="rect">
            <a:avLst/>
          </a:prstGeom>
        </p:spPr>
        <p:txBody>
          <a:bodyPr lIns="0" rIns="0" tIns="0" bIns="0"/>
          <a:p>
            <a:endParaRP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type="fourObj" preserve="1">
  <p:cSld name="Title, 4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102" name="PlaceHolder 2"/>
          <p:cNvSpPr>
            <a:spLocks noGrp="1"/>
          </p:cNvSpPr>
          <p:nvPr>
            <p:ph type="body"/>
          </p:nvPr>
        </p:nvSpPr>
        <p:spPr>
          <a:xfrm>
            <a:off x="457200" y="1295280"/>
            <a:ext cx="4015800" cy="2304000"/>
          </a:xfrm>
          <a:prstGeom prst="rect">
            <a:avLst/>
          </a:prstGeom>
        </p:spPr>
        <p:txBody>
          <a:bodyPr lIns="0" rIns="0" tIns="0" bIns="0"/>
          <a:p>
            <a:endParaRPr/>
          </a:p>
        </p:txBody>
      </p:sp>
      <p:sp>
        <p:nvSpPr>
          <p:cNvPr id="103" name="PlaceHolder 3"/>
          <p:cNvSpPr>
            <a:spLocks noGrp="1"/>
          </p:cNvSpPr>
          <p:nvPr>
            <p:ph type="body"/>
          </p:nvPr>
        </p:nvSpPr>
        <p:spPr>
          <a:xfrm>
            <a:off x="4674240" y="1295280"/>
            <a:ext cx="4015800" cy="2304000"/>
          </a:xfrm>
          <a:prstGeom prst="rect">
            <a:avLst/>
          </a:prstGeom>
        </p:spPr>
        <p:txBody>
          <a:bodyPr lIns="0" rIns="0" tIns="0" bIns="0"/>
          <a:p>
            <a:endParaRPr/>
          </a:p>
        </p:txBody>
      </p:sp>
      <p:sp>
        <p:nvSpPr>
          <p:cNvPr id="104" name="PlaceHolder 4"/>
          <p:cNvSpPr>
            <a:spLocks noGrp="1"/>
          </p:cNvSpPr>
          <p:nvPr>
            <p:ph type="body"/>
          </p:nvPr>
        </p:nvSpPr>
        <p:spPr>
          <a:xfrm>
            <a:off x="4674240" y="3818520"/>
            <a:ext cx="4015800" cy="2304000"/>
          </a:xfrm>
          <a:prstGeom prst="rect">
            <a:avLst/>
          </a:prstGeom>
        </p:spPr>
        <p:txBody>
          <a:bodyPr lIns="0" rIns="0" tIns="0" bIns="0"/>
          <a:p>
            <a:endParaRPr/>
          </a:p>
        </p:txBody>
      </p:sp>
      <p:sp>
        <p:nvSpPr>
          <p:cNvPr id="105" name="PlaceHolder 5"/>
          <p:cNvSpPr>
            <a:spLocks noGrp="1"/>
          </p:cNvSpPr>
          <p:nvPr>
            <p:ph type="body"/>
          </p:nvPr>
        </p:nvSpPr>
        <p:spPr>
          <a:xfrm>
            <a:off x="457200" y="3818520"/>
            <a:ext cx="4015800" cy="2304000"/>
          </a:xfrm>
          <a:prstGeom prst="rect">
            <a:avLst/>
          </a:prstGeom>
        </p:spPr>
        <p:txBody>
          <a:bodyPr lIns="0" rIns="0" tIns="0" bIns="0"/>
          <a:p>
            <a:endParaRP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type="blank" preserve="1">
  <p:cSld name="Title, 6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107" name="PlaceHolder 2"/>
          <p:cNvSpPr>
            <a:spLocks noGrp="1"/>
          </p:cNvSpPr>
          <p:nvPr>
            <p:ph type="body"/>
          </p:nvPr>
        </p:nvSpPr>
        <p:spPr>
          <a:xfrm>
            <a:off x="457200" y="1295280"/>
            <a:ext cx="8229240" cy="4830480"/>
          </a:xfrm>
          <a:prstGeom prst="rect">
            <a:avLst/>
          </a:prstGeom>
        </p:spPr>
        <p:txBody>
          <a:bodyPr lIns="0" rIns="0" tIns="0" bIns="0"/>
          <a:p>
            <a:endParaRPr/>
          </a:p>
        </p:txBody>
      </p:sp>
      <p:sp>
        <p:nvSpPr>
          <p:cNvPr id="108" name="PlaceHolder 3"/>
          <p:cNvSpPr>
            <a:spLocks noGrp="1"/>
          </p:cNvSpPr>
          <p:nvPr>
            <p:ph type="body"/>
          </p:nvPr>
        </p:nvSpPr>
        <p:spPr>
          <a:xfrm>
            <a:off x="457200" y="1295280"/>
            <a:ext cx="8229240" cy="4830480"/>
          </a:xfrm>
          <a:prstGeom prst="rect">
            <a:avLst/>
          </a:prstGeom>
        </p:spPr>
        <p:txBody>
          <a:bodyPr lIns="0" rIns="0" tIns="0" bIns="0"/>
          <a:p>
            <a:endParaRPr/>
          </a:p>
        </p:txBody>
      </p:sp>
      <p:pic>
        <p:nvPicPr>
          <p:cNvPr id="109" name="" descr=""/>
          <p:cNvPicPr/>
          <p:nvPr/>
        </p:nvPicPr>
        <p:blipFill>
          <a:blip r:embed="rId2"/>
          <a:stretch/>
        </p:blipFill>
        <p:spPr>
          <a:xfrm>
            <a:off x="1544400" y="1295280"/>
            <a:ext cx="6054120" cy="4830480"/>
          </a:xfrm>
          <a:prstGeom prst="rect">
            <a:avLst/>
          </a:prstGeom>
          <a:ln>
            <a:noFill/>
          </a:ln>
        </p:spPr>
      </p:pic>
      <p:pic>
        <p:nvPicPr>
          <p:cNvPr id="110" name="" descr=""/>
          <p:cNvPicPr/>
          <p:nvPr/>
        </p:nvPicPr>
        <p:blipFill>
          <a:blip r:embed="rId3"/>
          <a:stretch/>
        </p:blipFill>
        <p:spPr>
          <a:xfrm>
            <a:off x="1544400" y="1295280"/>
            <a:ext cx="6054120" cy="4830480"/>
          </a:xfrm>
          <a:prstGeom prst="rect">
            <a:avLst/>
          </a:prstGeom>
          <a:ln>
            <a:noFill/>
          </a:ln>
        </p:spPr>
      </p:pic>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7" name="PlaceHolder 2"/>
          <p:cNvSpPr>
            <a:spLocks noGrp="1"/>
          </p:cNvSpPr>
          <p:nvPr>
            <p:ph type="body"/>
          </p:nvPr>
        </p:nvSpPr>
        <p:spPr>
          <a:xfrm>
            <a:off x="457200" y="1295280"/>
            <a:ext cx="4015800" cy="4830480"/>
          </a:xfrm>
          <a:prstGeom prst="rect">
            <a:avLst/>
          </a:prstGeom>
        </p:spPr>
        <p:txBody>
          <a:bodyPr lIns="0" rIns="0" tIns="0" bIns="0"/>
          <a:p>
            <a:endParaRPr/>
          </a:p>
        </p:txBody>
      </p:sp>
      <p:sp>
        <p:nvSpPr>
          <p:cNvPr id="8" name="PlaceHolder 3"/>
          <p:cNvSpPr>
            <a:spLocks noGrp="1"/>
          </p:cNvSpPr>
          <p:nvPr>
            <p:ph type="body"/>
          </p:nvPr>
        </p:nvSpPr>
        <p:spPr>
          <a:xfrm>
            <a:off x="4674240" y="1295280"/>
            <a:ext cx="4015800" cy="4830480"/>
          </a:xfrm>
          <a:prstGeom prst="rect">
            <a:avLst/>
          </a:prstGeom>
        </p:spPr>
        <p:txBody>
          <a:bodyPr lIns="0" rIns="0" tIns="0" bIns="0"/>
          <a:p>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4680"/>
            <a:ext cx="8229240" cy="715680"/>
          </a:xfrm>
          <a:prstGeom prst="rect">
            <a:avLst/>
          </a:prstGeom>
        </p:spPr>
        <p:txBody>
          <a:bodyPr lIns="0" rIns="0" tIns="0" bIns="0" anchor="ctr"/>
          <a:p>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457200" y="274680"/>
            <a:ext cx="8229240" cy="3318840"/>
          </a:xfrm>
          <a:prstGeom prst="rect">
            <a:avLst/>
          </a:prstGeom>
        </p:spPr>
        <p:txBody>
          <a:bodyPr lIns="0" rIns="0" tIns="0" bIns="0" anchor="ctr"/>
          <a:p>
            <a:pPr algn="ctr"/>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12" name="PlaceHolder 2"/>
          <p:cNvSpPr>
            <a:spLocks noGrp="1"/>
          </p:cNvSpPr>
          <p:nvPr>
            <p:ph type="body"/>
          </p:nvPr>
        </p:nvSpPr>
        <p:spPr>
          <a:xfrm>
            <a:off x="457200" y="1295280"/>
            <a:ext cx="4015800" cy="2304000"/>
          </a:xfrm>
          <a:prstGeom prst="rect">
            <a:avLst/>
          </a:prstGeom>
        </p:spPr>
        <p:txBody>
          <a:bodyPr lIns="0" rIns="0" tIns="0" bIns="0"/>
          <a:p>
            <a:endParaRPr/>
          </a:p>
        </p:txBody>
      </p:sp>
      <p:sp>
        <p:nvSpPr>
          <p:cNvPr id="13" name="PlaceHolder 3"/>
          <p:cNvSpPr>
            <a:spLocks noGrp="1"/>
          </p:cNvSpPr>
          <p:nvPr>
            <p:ph type="body"/>
          </p:nvPr>
        </p:nvSpPr>
        <p:spPr>
          <a:xfrm>
            <a:off x="457200" y="3818520"/>
            <a:ext cx="4015800" cy="2304000"/>
          </a:xfrm>
          <a:prstGeom prst="rect">
            <a:avLst/>
          </a:prstGeom>
        </p:spPr>
        <p:txBody>
          <a:bodyPr lIns="0" rIns="0" tIns="0" bIns="0"/>
          <a:p>
            <a:endParaRPr/>
          </a:p>
        </p:txBody>
      </p:sp>
      <p:sp>
        <p:nvSpPr>
          <p:cNvPr id="14" name="PlaceHolder 4"/>
          <p:cNvSpPr>
            <a:spLocks noGrp="1"/>
          </p:cNvSpPr>
          <p:nvPr>
            <p:ph type="body"/>
          </p:nvPr>
        </p:nvSpPr>
        <p:spPr>
          <a:xfrm>
            <a:off x="4674240" y="1295280"/>
            <a:ext cx="4015800" cy="4830480"/>
          </a:xfrm>
          <a:prstGeom prst="rect">
            <a:avLst/>
          </a:prstGeom>
        </p:spPr>
        <p:txBody>
          <a:bodyPr lIns="0" rIns="0" tIns="0" bIns="0"/>
          <a:p>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16" name="PlaceHolder 2"/>
          <p:cNvSpPr>
            <a:spLocks noGrp="1"/>
          </p:cNvSpPr>
          <p:nvPr>
            <p:ph type="body"/>
          </p:nvPr>
        </p:nvSpPr>
        <p:spPr>
          <a:xfrm>
            <a:off x="457200" y="1295280"/>
            <a:ext cx="4015800" cy="4830480"/>
          </a:xfrm>
          <a:prstGeom prst="rect">
            <a:avLst/>
          </a:prstGeom>
        </p:spPr>
        <p:txBody>
          <a:bodyPr lIns="0" rIns="0" tIns="0" bIns="0"/>
          <a:p>
            <a:endParaRPr/>
          </a:p>
        </p:txBody>
      </p:sp>
      <p:sp>
        <p:nvSpPr>
          <p:cNvPr id="17" name="PlaceHolder 3"/>
          <p:cNvSpPr>
            <a:spLocks noGrp="1"/>
          </p:cNvSpPr>
          <p:nvPr>
            <p:ph type="body"/>
          </p:nvPr>
        </p:nvSpPr>
        <p:spPr>
          <a:xfrm>
            <a:off x="4674240" y="1295280"/>
            <a:ext cx="4015800" cy="2304000"/>
          </a:xfrm>
          <a:prstGeom prst="rect">
            <a:avLst/>
          </a:prstGeom>
        </p:spPr>
        <p:txBody>
          <a:bodyPr lIns="0" rIns="0" tIns="0" bIns="0"/>
          <a:p>
            <a:endParaRPr/>
          </a:p>
        </p:txBody>
      </p:sp>
      <p:sp>
        <p:nvSpPr>
          <p:cNvPr id="18" name="PlaceHolder 4"/>
          <p:cNvSpPr>
            <a:spLocks noGrp="1"/>
          </p:cNvSpPr>
          <p:nvPr>
            <p:ph type="body"/>
          </p:nvPr>
        </p:nvSpPr>
        <p:spPr>
          <a:xfrm>
            <a:off x="4674240" y="3818520"/>
            <a:ext cx="4015800" cy="2304000"/>
          </a:xfrm>
          <a:prstGeom prst="rect">
            <a:avLst/>
          </a:prstGeom>
        </p:spPr>
        <p:txBody>
          <a:bodyPr lIns="0" rIns="0" tIns="0" bIns="0"/>
          <a:p>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457200" y="274680"/>
            <a:ext cx="8229240" cy="715680"/>
          </a:xfrm>
          <a:prstGeom prst="rect">
            <a:avLst/>
          </a:prstGeom>
        </p:spPr>
        <p:txBody>
          <a:bodyPr lIns="0" rIns="0" tIns="0" bIns="0" anchor="ctr"/>
          <a:p>
            <a:endParaRPr/>
          </a:p>
        </p:txBody>
      </p:sp>
      <p:sp>
        <p:nvSpPr>
          <p:cNvPr id="20" name="PlaceHolder 2"/>
          <p:cNvSpPr>
            <a:spLocks noGrp="1"/>
          </p:cNvSpPr>
          <p:nvPr>
            <p:ph type="body"/>
          </p:nvPr>
        </p:nvSpPr>
        <p:spPr>
          <a:xfrm>
            <a:off x="457200" y="1295280"/>
            <a:ext cx="4015800" cy="2304000"/>
          </a:xfrm>
          <a:prstGeom prst="rect">
            <a:avLst/>
          </a:prstGeom>
        </p:spPr>
        <p:txBody>
          <a:bodyPr lIns="0" rIns="0" tIns="0" bIns="0"/>
          <a:p>
            <a:endParaRPr/>
          </a:p>
        </p:txBody>
      </p:sp>
      <p:sp>
        <p:nvSpPr>
          <p:cNvPr id="21" name="PlaceHolder 3"/>
          <p:cNvSpPr>
            <a:spLocks noGrp="1"/>
          </p:cNvSpPr>
          <p:nvPr>
            <p:ph type="body"/>
          </p:nvPr>
        </p:nvSpPr>
        <p:spPr>
          <a:xfrm>
            <a:off x="4674240" y="1295280"/>
            <a:ext cx="4015800" cy="2304000"/>
          </a:xfrm>
          <a:prstGeom prst="rect">
            <a:avLst/>
          </a:prstGeom>
        </p:spPr>
        <p:txBody>
          <a:bodyPr lIns="0" rIns="0" tIns="0" bIns="0"/>
          <a:p>
            <a:endParaRPr/>
          </a:p>
        </p:txBody>
      </p:sp>
      <p:sp>
        <p:nvSpPr>
          <p:cNvPr id="22" name="PlaceHolder 4"/>
          <p:cNvSpPr>
            <a:spLocks noGrp="1"/>
          </p:cNvSpPr>
          <p:nvPr>
            <p:ph type="body"/>
          </p:nvPr>
        </p:nvSpPr>
        <p:spPr>
          <a:xfrm>
            <a:off x="457200" y="3818520"/>
            <a:ext cx="8229240" cy="2304000"/>
          </a:xfrm>
          <a:prstGeom prst="rect">
            <a:avLst/>
          </a:prstGeom>
        </p:spPr>
        <p:txBody>
          <a:bodyPr lIns="0" rIns="0" tIns="0" bIns="0"/>
          <a:p>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slideMaster1.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457200" y="273600"/>
            <a:ext cx="8229240" cy="1144800"/>
          </a:xfrm>
          <a:prstGeom prst="rect">
            <a:avLst/>
          </a:prstGeom>
        </p:spPr>
        <p:txBody>
          <a:bodyPr lIns="0" rIns="0" tIns="0" bIns="0" anchor="ctr"/>
          <a:p>
            <a:r>
              <a:rPr lang="en-US" sz="4400">
                <a:latin typeface="Arial"/>
              </a:rPr>
              <a:t>Click to edit the title text format</a:t>
            </a:r>
            <a:endParaRPr/>
          </a:p>
        </p:txBody>
      </p:sp>
      <p:sp>
        <p:nvSpPr>
          <p:cNvPr id="1" name="PlaceHolder 2"/>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n-US" sz="3200">
                <a:latin typeface="Arial"/>
              </a:rPr>
              <a:t>Click to edit the outline text format</a:t>
            </a:r>
            <a:endParaRPr/>
          </a:p>
          <a:p>
            <a:pPr lvl="1">
              <a:buSzPct val="75000"/>
              <a:buFont typeface="StarSymbol"/>
              <a:buChar char=""/>
            </a:pPr>
            <a:r>
              <a:rPr lang="en-US" sz="2400">
                <a:latin typeface="Arial"/>
              </a:rPr>
              <a:t>Second Outline Level</a:t>
            </a:r>
            <a:endParaRPr/>
          </a:p>
          <a:p>
            <a:pPr lvl="2">
              <a:buSzPct val="45000"/>
              <a:buFont typeface="StarSymbol"/>
              <a:buChar char=""/>
            </a:pPr>
            <a:r>
              <a:rPr lang="en-US" sz="20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36" name="PlaceHolder 1"/>
          <p:cNvSpPr>
            <a:spLocks noGrp="1"/>
          </p:cNvSpPr>
          <p:nvPr>
            <p:ph type="title"/>
          </p:nvPr>
        </p:nvSpPr>
        <p:spPr>
          <a:xfrm>
            <a:off x="457200" y="274680"/>
            <a:ext cx="8229240" cy="1142640"/>
          </a:xfrm>
          <a:prstGeom prst="rect">
            <a:avLst/>
          </a:prstGeom>
        </p:spPr>
        <p:txBody>
          <a:bodyPr lIns="90000" rIns="90000" tIns="45000" bIns="45000"/>
          <a:p>
            <a:pPr algn="ctr">
              <a:lnSpc>
                <a:spcPct val="100000"/>
              </a:lnSpc>
            </a:pPr>
            <a:r>
              <a:rPr lang="en-US" sz="4400" strike="noStrike">
                <a:solidFill>
                  <a:srgbClr val="000000"/>
                </a:solidFill>
                <a:latin typeface="Arial"/>
              </a:rPr>
              <a:t>Click to edit Master title style</a:t>
            </a:r>
            <a:endParaRPr/>
          </a:p>
        </p:txBody>
      </p:sp>
      <p:sp>
        <p:nvSpPr>
          <p:cNvPr id="37" name="PlaceHolder 2"/>
          <p:cNvSpPr>
            <a:spLocks noGrp="1"/>
          </p:cNvSpPr>
          <p:nvPr>
            <p:ph type="body"/>
          </p:nvPr>
        </p:nvSpPr>
        <p:spPr>
          <a:xfrm>
            <a:off x="457200" y="1604520"/>
            <a:ext cx="8229240" cy="3977280"/>
          </a:xfrm>
          <a:prstGeom prst="rect">
            <a:avLst/>
          </a:prstGeom>
        </p:spPr>
        <p:txBody>
          <a:bodyPr lIns="0" rIns="0" tIns="0" bIns="0"/>
          <a:p>
            <a:pPr>
              <a:buSzPct val="45000"/>
              <a:buFont typeface="StarSymbol"/>
              <a:buChar char=""/>
            </a:pPr>
            <a:r>
              <a:rPr lang="en-US" sz="3200">
                <a:latin typeface="Arial"/>
              </a:rPr>
              <a:t>Click to edit the outline text format</a:t>
            </a:r>
            <a:endParaRPr/>
          </a:p>
          <a:p>
            <a:pPr lvl="1">
              <a:buSzPct val="75000"/>
              <a:buFont typeface="StarSymbol"/>
              <a:buChar char=""/>
            </a:pPr>
            <a:r>
              <a:rPr lang="en-US" sz="2400">
                <a:latin typeface="Arial"/>
              </a:rPr>
              <a:t>Second Outline Level</a:t>
            </a:r>
            <a:endParaRPr/>
          </a:p>
          <a:p>
            <a:pPr lvl="2">
              <a:buSzPct val="45000"/>
              <a:buFont typeface="StarSymbol"/>
              <a:buChar char=""/>
            </a:pPr>
            <a:r>
              <a:rPr lang="en-US" sz="2000">
                <a:latin typeface="Arial"/>
              </a:rPr>
              <a:t>Third Outline Level</a:t>
            </a:r>
            <a:endParaRPr/>
          </a:p>
          <a:p>
            <a:pPr lvl="3">
              <a:buSzPct val="75000"/>
              <a:buFont typeface="StarSymbol"/>
              <a:buChar char=""/>
            </a:pPr>
            <a:r>
              <a:rPr lang="en-US" sz="2000">
                <a:latin typeface="Arial"/>
              </a:rPr>
              <a:t>Fourth Outline Level</a:t>
            </a:r>
            <a:endParaRPr/>
          </a:p>
          <a:p>
            <a:pPr lvl="4">
              <a:buSzPct val="45000"/>
              <a:buFont typeface="StarSymbol"/>
              <a:buChar char=""/>
            </a:pPr>
            <a:r>
              <a:rPr lang="en-US" sz="2000">
                <a:latin typeface="Arial"/>
              </a:rPr>
              <a:t>Fifth Outline Level</a:t>
            </a:r>
            <a:endParaRPr/>
          </a:p>
          <a:p>
            <a:pPr lvl="5">
              <a:buSzPct val="45000"/>
              <a:buFont typeface="StarSymbol"/>
              <a:buChar char=""/>
            </a:pPr>
            <a:r>
              <a:rPr lang="en-US" sz="2000">
                <a:latin typeface="Arial"/>
              </a:rPr>
              <a:t>Sixth Outline Level</a:t>
            </a:r>
            <a:endParaRPr/>
          </a:p>
          <a:p>
            <a:pPr lvl="6">
              <a:buSzPct val="45000"/>
              <a:buFont typeface="StarSymbol"/>
              <a:buChar char=""/>
            </a:pPr>
            <a:r>
              <a:rPr lang="en-US" sz="2000">
                <a:latin typeface="Arial"/>
              </a:rPr>
              <a:t>Seventh Outline Level</a:t>
            </a:r>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p:cSld>
    <p:bg>
      <p:bgPr>
        <a:solidFill>
          <a:srgbClr val="ffffff"/>
        </a:solidFill>
      </p:bgPr>
    </p:bg>
    <p:spTree>
      <p:nvGrpSpPr>
        <p:cNvPr id="1" name=""/>
        <p:cNvGrpSpPr/>
        <p:nvPr/>
      </p:nvGrpSpPr>
      <p:grpSpPr>
        <a:xfrm>
          <a:off x="0" y="0"/>
          <a:ext cx="0" cy="0"/>
          <a:chOff x="0" y="0"/>
          <a:chExt cx="0" cy="0"/>
        </a:xfrm>
      </p:grpSpPr>
      <p:sp>
        <p:nvSpPr>
          <p:cNvPr id="72" name="PlaceHolder 1"/>
          <p:cNvSpPr>
            <a:spLocks noGrp="1"/>
          </p:cNvSpPr>
          <p:nvPr>
            <p:ph type="title"/>
          </p:nvPr>
        </p:nvSpPr>
        <p:spPr>
          <a:xfrm>
            <a:off x="457200" y="274680"/>
            <a:ext cx="8229240" cy="715680"/>
          </a:xfrm>
          <a:prstGeom prst="rect">
            <a:avLst/>
          </a:prstGeom>
        </p:spPr>
        <p:txBody>
          <a:bodyPr anchor="ctr"/>
          <a:p>
            <a:pPr>
              <a:lnSpc>
                <a:spcPct val="100000"/>
              </a:lnSpc>
            </a:pPr>
            <a:r>
              <a:rPr lang="en-US" sz="4000" strike="noStrike">
                <a:solidFill>
                  <a:srgbClr val="00386b"/>
                </a:solidFill>
                <a:latin typeface="Arial"/>
              </a:rPr>
              <a:t>Click to edit Master title style</a:t>
            </a:r>
            <a:endParaRPr/>
          </a:p>
        </p:txBody>
      </p:sp>
      <p:sp>
        <p:nvSpPr>
          <p:cNvPr id="73" name="PlaceHolder 2"/>
          <p:cNvSpPr>
            <a:spLocks noGrp="1"/>
          </p:cNvSpPr>
          <p:nvPr>
            <p:ph type="body"/>
          </p:nvPr>
        </p:nvSpPr>
        <p:spPr>
          <a:xfrm>
            <a:off x="457200" y="1295280"/>
            <a:ext cx="8229240" cy="4830480"/>
          </a:xfrm>
          <a:prstGeom prst="rect">
            <a:avLst/>
          </a:prstGeom>
        </p:spPr>
        <p:txBody>
          <a:bodyPr/>
          <a:p>
            <a:pPr>
              <a:buSzPct val="45000"/>
              <a:buFont typeface="StarSymbol"/>
              <a:buChar char=""/>
            </a:pPr>
            <a:r>
              <a:rPr lang="en-US" sz="3200" strike="noStrike">
                <a:solidFill>
                  <a:srgbClr val="000000"/>
                </a:solidFill>
                <a:latin typeface="Arial"/>
              </a:rPr>
              <a:t>Click to edit the outline text format</a:t>
            </a:r>
            <a:endParaRPr/>
          </a:p>
          <a:p>
            <a:pPr lvl="1">
              <a:buSzPct val="75000"/>
              <a:buFont typeface="StarSymbol"/>
              <a:buChar char=""/>
            </a:pPr>
            <a:r>
              <a:rPr lang="en-US" sz="3200" strike="noStrike">
                <a:solidFill>
                  <a:srgbClr val="000000"/>
                </a:solidFill>
                <a:latin typeface="Arial"/>
              </a:rPr>
              <a:t>Second Outline Level</a:t>
            </a:r>
            <a:endParaRPr/>
          </a:p>
          <a:p>
            <a:pPr lvl="2">
              <a:buSzPct val="45000"/>
              <a:buFont typeface="StarSymbol"/>
              <a:buChar char=""/>
            </a:pPr>
            <a:r>
              <a:rPr lang="en-US" sz="3200" strike="noStrike">
                <a:solidFill>
                  <a:srgbClr val="000000"/>
                </a:solidFill>
                <a:latin typeface="Arial"/>
              </a:rPr>
              <a:t>Third Outline Level</a:t>
            </a:r>
            <a:endParaRPr/>
          </a:p>
          <a:p>
            <a:pPr lvl="3">
              <a:buSzPct val="75000"/>
              <a:buFont typeface="StarSymbol"/>
              <a:buChar char=""/>
            </a:pPr>
            <a:r>
              <a:rPr lang="en-US" sz="3200" strike="noStrike">
                <a:solidFill>
                  <a:srgbClr val="000000"/>
                </a:solidFill>
                <a:latin typeface="Arial"/>
              </a:rPr>
              <a:t>Fourth Outline Level</a:t>
            </a:r>
            <a:endParaRPr/>
          </a:p>
          <a:p>
            <a:pPr lvl="4">
              <a:buSzPct val="45000"/>
              <a:buFont typeface="StarSymbol"/>
              <a:buChar char=""/>
            </a:pPr>
            <a:r>
              <a:rPr lang="en-US" sz="3200" strike="noStrike">
                <a:solidFill>
                  <a:srgbClr val="000000"/>
                </a:solidFill>
                <a:latin typeface="Arial"/>
              </a:rPr>
              <a:t>Fifth Outline Level</a:t>
            </a:r>
            <a:endParaRPr/>
          </a:p>
          <a:p>
            <a:pPr lvl="5">
              <a:buSzPct val="45000"/>
              <a:buFont typeface="StarSymbol"/>
              <a:buChar char=""/>
            </a:pPr>
            <a:r>
              <a:rPr lang="en-US" sz="3200" strike="noStrike">
                <a:solidFill>
                  <a:srgbClr val="000000"/>
                </a:solidFill>
                <a:latin typeface="Arial"/>
              </a:rPr>
              <a:t>Sixth Outline Level</a:t>
            </a:r>
            <a:endParaRPr/>
          </a:p>
          <a:p>
            <a:pPr>
              <a:lnSpc>
                <a:spcPct val="100000"/>
              </a:lnSpc>
              <a:buFont typeface="StarSymbol"/>
              <a:buChar char=""/>
            </a:pPr>
            <a:r>
              <a:rPr lang="en-US" sz="3200" strike="noStrike">
                <a:solidFill>
                  <a:srgbClr val="000000"/>
                </a:solidFill>
                <a:latin typeface="Arial"/>
              </a:rPr>
              <a:t>Seventh Outline LevelClick to edit Master text styles</a:t>
            </a:r>
            <a:endParaRPr/>
          </a:p>
          <a:p>
            <a:pPr lvl="1">
              <a:lnSpc>
                <a:spcPct val="100000"/>
              </a:lnSpc>
              <a:buFont typeface="StarSymbol"/>
              <a:buChar char=""/>
            </a:pPr>
            <a:r>
              <a:rPr lang="en-US" sz="2800" strike="noStrike">
                <a:solidFill>
                  <a:srgbClr val="000000"/>
                </a:solidFill>
                <a:latin typeface="Arial"/>
              </a:rPr>
              <a:t>Second level</a:t>
            </a:r>
            <a:endParaRPr/>
          </a:p>
          <a:p>
            <a:pPr lvl="2">
              <a:lnSpc>
                <a:spcPct val="100000"/>
              </a:lnSpc>
              <a:buFont typeface="StarSymbol"/>
              <a:buChar char=""/>
            </a:pPr>
            <a:r>
              <a:rPr lang="en-US" sz="2400" strike="noStrike">
                <a:solidFill>
                  <a:srgbClr val="000000"/>
                </a:solidFill>
                <a:latin typeface="Arial"/>
              </a:rPr>
              <a:t>Third level</a:t>
            </a:r>
            <a:endParaRPr/>
          </a:p>
          <a:p>
            <a:pPr lvl="3">
              <a:lnSpc>
                <a:spcPct val="100000"/>
              </a:lnSpc>
              <a:buFont typeface="StarSymbol"/>
              <a:buChar char=""/>
            </a:pPr>
            <a:r>
              <a:rPr lang="en-US" sz="2000" strike="noStrike">
                <a:solidFill>
                  <a:srgbClr val="000000"/>
                </a:solidFill>
                <a:latin typeface="Arial"/>
              </a:rPr>
              <a:t>Fourth level</a:t>
            </a:r>
            <a:endParaRPr/>
          </a:p>
          <a:p>
            <a:pPr lvl="4">
              <a:lnSpc>
                <a:spcPct val="100000"/>
              </a:lnSpc>
              <a:buFont typeface="StarSymbol"/>
              <a:buChar char="»"/>
            </a:pPr>
            <a:r>
              <a:rPr lang="en-US" sz="2000" strike="noStrike">
                <a:solidFill>
                  <a:srgbClr val="000000"/>
                </a:solidFill>
                <a:latin typeface="Arial"/>
              </a:rPr>
              <a:t>Fifth level</a:t>
            </a:r>
            <a:endParaRPr/>
          </a:p>
        </p:txBody>
      </p:sp>
      <p:sp>
        <p:nvSpPr>
          <p:cNvPr id="74" name="PlaceHolder 3"/>
          <p:cNvSpPr>
            <a:spLocks noGrp="1"/>
          </p:cNvSpPr>
          <p:nvPr>
            <p:ph type="dt"/>
          </p:nvPr>
        </p:nvSpPr>
        <p:spPr>
          <a:xfrm>
            <a:off x="457200" y="6245280"/>
            <a:ext cx="2133360" cy="475920"/>
          </a:xfrm>
          <a:prstGeom prst="rect">
            <a:avLst/>
          </a:prstGeom>
        </p:spPr>
        <p:txBody>
          <a:bodyPr/>
          <a:p>
            <a:endParaRPr/>
          </a:p>
        </p:txBody>
      </p:sp>
      <p:sp>
        <p:nvSpPr>
          <p:cNvPr id="75" name="PlaceHolder 4"/>
          <p:cNvSpPr>
            <a:spLocks noGrp="1"/>
          </p:cNvSpPr>
          <p:nvPr>
            <p:ph type="ftr"/>
          </p:nvPr>
        </p:nvSpPr>
        <p:spPr>
          <a:xfrm>
            <a:off x="3124080" y="6245280"/>
            <a:ext cx="2895120" cy="475920"/>
          </a:xfrm>
          <a:prstGeom prst="rect">
            <a:avLst/>
          </a:prstGeom>
        </p:spPr>
        <p:txBody>
          <a:bodyPr/>
          <a:p>
            <a:endParaRPr/>
          </a:p>
        </p:txBody>
      </p:sp>
      <p:sp>
        <p:nvSpPr>
          <p:cNvPr id="76" name="PlaceHolder 5"/>
          <p:cNvSpPr>
            <a:spLocks noGrp="1"/>
          </p:cNvSpPr>
          <p:nvPr>
            <p:ph type="sldNum"/>
          </p:nvPr>
        </p:nvSpPr>
        <p:spPr>
          <a:xfrm>
            <a:off x="6553080" y="6245280"/>
            <a:ext cx="2133360" cy="475920"/>
          </a:xfrm>
          <a:prstGeom prst="rect">
            <a:avLst/>
          </a:prstGeom>
        </p:spPr>
        <p:txBody>
          <a:bodyPr/>
          <a:p>
            <a:pPr algn="r">
              <a:lnSpc>
                <a:spcPct val="100000"/>
              </a:lnSpc>
            </a:pPr>
            <a:fld id="{6786F8DA-8C7A-4B72-AEF7-87D8D6CBA177}" type="slidenum">
              <a:rPr lang="en-US" sz="1400" strike="noStrike">
                <a:solidFill>
                  <a:srgbClr val="000000"/>
                </a:solidFill>
                <a:latin typeface="Arial"/>
              </a:rPr>
              <a:t>&lt;number&gt;</a:t>
            </a:fld>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7.tif"/><Relationship Id="rId2"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28.png"/><Relationship Id="rId2" Type="http://schemas.openxmlformats.org/officeDocument/2006/relationships/image" Target="../media/image29.png"/><Relationship Id="rId3" Type="http://schemas.openxmlformats.org/officeDocument/2006/relationships/image" Target="../media/image30.png"/><Relationship Id="rId4" Type="http://schemas.openxmlformats.org/officeDocument/2006/relationships/slideLayout" Target="../slideLayouts/slideLayout25.xml"/><Relationship Id="rId5" Type="http://schemas.openxmlformats.org/officeDocument/2006/relationships/notesSlide" Target="../notesSlides/notesSlide10.xml"/>
</Relationships>
</file>

<file path=ppt/slides/_rels/slide11.xml.rels><?xml version="1.0" encoding="UTF-8"?>
<Relationships xmlns="http://schemas.openxmlformats.org/package/2006/relationships"><Relationship Id="rId1" Type="http://schemas.openxmlformats.org/officeDocument/2006/relationships/slideLayout" Target="../slideLayouts/slideLayout25.xml"/>
</Relationships>
</file>

<file path=ppt/slides/_rels/slide2.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7.xml"/><Relationship Id="rId3" Type="http://schemas.openxmlformats.org/officeDocument/2006/relationships/notesSlide" Target="../notesSlides/notesSlide2.xml"/>
</Relationships>
</file>

<file path=ppt/slides/_rels/slide3.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image" Target="../media/image10.png"/><Relationship Id="rId3" Type="http://schemas.openxmlformats.org/officeDocument/2006/relationships/image" Target="../media/image11.jpeg"/><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slideLayout" Target="../slideLayouts/slideLayout25.xml"/><Relationship Id="rId8" Type="http://schemas.openxmlformats.org/officeDocument/2006/relationships/notesSlide" Target="../notesSlides/notesSlide3.xml"/>
</Relationships>
</file>

<file path=ppt/slides/_rels/slide4.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image" Target="../media/image16.png"/><Relationship Id="rId3" Type="http://schemas.openxmlformats.org/officeDocument/2006/relationships/image" Target="../media/image17.png"/><Relationship Id="rId4" Type="http://schemas.openxmlformats.org/officeDocument/2006/relationships/slideLayout" Target="../slideLayouts/slideLayout25.xml"/><Relationship Id="rId5" Type="http://schemas.openxmlformats.org/officeDocument/2006/relationships/notesSlide" Target="../notesSlides/notesSlide4.xml"/>
</Relationships>
</file>

<file path=ppt/slides/_rels/slide5.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image" Target="../media/image19.jpeg"/><Relationship Id="rId3" Type="http://schemas.openxmlformats.org/officeDocument/2006/relationships/image" Target="../media/image20.jpeg"/><Relationship Id="rId4" Type="http://schemas.openxmlformats.org/officeDocument/2006/relationships/slideLayout" Target="../slideLayouts/slideLayout25.xml"/><Relationship Id="rId5" Type="http://schemas.openxmlformats.org/officeDocument/2006/relationships/notesSlide" Target="../notesSlides/notesSlide5.xml"/>
</Relationships>
</file>

<file path=ppt/slides/_rels/slide6.xml.rels><?xml version="1.0" encoding="UTF-8"?>
<Relationships xmlns="http://schemas.openxmlformats.org/package/2006/relationships"><Relationship Id="rId1" Type="http://schemas.openxmlformats.org/officeDocument/2006/relationships/image" Target="../media/image21.jpeg"/><Relationship Id="rId2" Type="http://schemas.openxmlformats.org/officeDocument/2006/relationships/slideLayout" Target="../slideLayouts/slideLayout25.xml"/><Relationship Id="rId3" Type="http://schemas.openxmlformats.org/officeDocument/2006/relationships/notesSlide" Target="../notesSlides/notesSlide6.xml"/>
</Relationships>
</file>

<file path=ppt/slides/_rels/slide7.xml.rels><?xml version="1.0" encoding="UTF-8"?>
<Relationships xmlns="http://schemas.openxmlformats.org/package/2006/relationships"><Relationship Id="rId1" Type="http://schemas.openxmlformats.org/officeDocument/2006/relationships/image" Target="../media/image22.png"/><Relationship Id="rId2" Type="http://schemas.openxmlformats.org/officeDocument/2006/relationships/slideLayout" Target="../slideLayouts/slideLayout25.xml"/><Relationship Id="rId3" Type="http://schemas.openxmlformats.org/officeDocument/2006/relationships/notesSlide" Target="../notesSlides/notesSlide7.xml"/>
</Relationships>
</file>

<file path=ppt/slides/_rels/slide8.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slideLayout" Target="../slideLayouts/slideLayout25.xml"/><Relationship Id="rId6"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image" Target="../media/image27.png"/><Relationship Id="rId2" Type="http://schemas.openxmlformats.org/officeDocument/2006/relationships/slideLayout" Target="../slideLayouts/slideLayout25.xml"/><Relationship Id="rId3" Type="http://schemas.openxmlformats.org/officeDocument/2006/relationships/notesSlide" Target="../notesSlides/notesSlide9.xml"/>
</Relationships>
</file>

<file path=ppt/slides/slide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16" name="CustomShape 1"/>
          <p:cNvSpPr/>
          <p:nvPr/>
        </p:nvSpPr>
        <p:spPr>
          <a:xfrm>
            <a:off x="1371600" y="4343400"/>
            <a:ext cx="6400440" cy="837720"/>
          </a:xfrm>
          <a:prstGeom prst="rect">
            <a:avLst/>
          </a:prstGeom>
          <a:noFill/>
          <a:ln>
            <a:noFill/>
          </a:ln>
        </p:spPr>
        <p:style>
          <a:lnRef idx="0"/>
          <a:fillRef idx="0"/>
          <a:effectRef idx="0"/>
          <a:fontRef idx="minor"/>
        </p:style>
        <p:txBody>
          <a:bodyPr lIns="90000" rIns="90000" tIns="45000" bIns="45000"/>
          <a:p>
            <a:pPr algn="ctr">
              <a:lnSpc>
                <a:spcPct val="100000"/>
              </a:lnSpc>
            </a:pPr>
            <a:r>
              <a:rPr b="1" lang="en-US" sz="12800" strike="noStrike">
                <a:solidFill>
                  <a:srgbClr val="002060"/>
                </a:solidFill>
                <a:latin typeface="Arial"/>
              </a:rPr>
              <a:t>Air Traffic Control</a:t>
            </a:r>
            <a:endParaRPr/>
          </a:p>
          <a:p>
            <a:pPr algn="ctr">
              <a:lnSpc>
                <a:spcPct val="100000"/>
              </a:lnSpc>
            </a:pPr>
            <a:r>
              <a:rPr b="1" lang="en-US" sz="11200" strike="noStrike">
                <a:solidFill>
                  <a:srgbClr val="002060"/>
                </a:solidFill>
                <a:latin typeface="Arial"/>
              </a:rPr>
              <a:t>How Air Traffic is Coordinated</a:t>
            </a:r>
            <a:endParaRPr/>
          </a:p>
        </p:txBody>
      </p:sp>
      <p:pic>
        <p:nvPicPr>
          <p:cNvPr id="117" name="Picture 4" descr=""/>
          <p:cNvPicPr/>
          <p:nvPr/>
        </p:nvPicPr>
        <p:blipFill>
          <a:blip r:embed="rId1"/>
          <a:stretch/>
        </p:blipFill>
        <p:spPr>
          <a:xfrm>
            <a:off x="1600200" y="1600200"/>
            <a:ext cx="5943240" cy="1982520"/>
          </a:xfrm>
          <a:prstGeom prst="rect">
            <a:avLst/>
          </a:prstGeom>
          <a:ln>
            <a:noFill/>
          </a:ln>
        </p:spPr>
      </p:pic>
      <p:sp>
        <p:nvSpPr>
          <p:cNvPr id="118" name="CustomShape 2"/>
          <p:cNvSpPr/>
          <p:nvPr/>
        </p:nvSpPr>
        <p:spPr>
          <a:xfrm>
            <a:off x="6934320" y="6629400"/>
            <a:ext cx="2209320" cy="228240"/>
          </a:xfrm>
          <a:prstGeom prst="rect">
            <a:avLst/>
          </a:prstGeom>
          <a:noFill/>
          <a:ln w="9360">
            <a:noFill/>
          </a:ln>
        </p:spPr>
        <p:style>
          <a:lnRef idx="0"/>
          <a:fillRef idx="0"/>
          <a:effectRef idx="0"/>
          <a:fontRef idx="minor"/>
        </p:style>
        <p:txBody>
          <a:bodyPr/>
          <a:p>
            <a:pPr algn="r">
              <a:lnSpc>
                <a:spcPct val="100000"/>
              </a:lnSpc>
            </a:pPr>
            <a:r>
              <a:rPr lang="en-US" sz="800" strike="noStrike">
                <a:solidFill>
                  <a:srgbClr val="808080"/>
                </a:solidFill>
                <a:latin typeface="Arial"/>
              </a:rPr>
              <a:t>© 2011 Project Lead The Way, Inc.</a:t>
            </a:r>
            <a:endParaRPr/>
          </a:p>
        </p:txBody>
      </p:sp>
      <p:sp>
        <p:nvSpPr>
          <p:cNvPr id="119" name="CustomShape 3"/>
          <p:cNvSpPr/>
          <p:nvPr/>
        </p:nvSpPr>
        <p:spPr>
          <a:xfrm>
            <a:off x="0" y="6629400"/>
            <a:ext cx="2209320" cy="228240"/>
          </a:xfrm>
          <a:prstGeom prst="rect">
            <a:avLst/>
          </a:prstGeom>
          <a:noFill/>
          <a:ln>
            <a:noFill/>
          </a:ln>
        </p:spPr>
        <p:style>
          <a:lnRef idx="0"/>
          <a:fillRef idx="0"/>
          <a:effectRef idx="0"/>
          <a:fontRef idx="minor"/>
        </p:style>
        <p:txBody>
          <a:bodyPr lIns="90000" rIns="90000" tIns="45000" bIns="45000"/>
          <a:p>
            <a:pPr>
              <a:lnSpc>
                <a:spcPct val="100000"/>
              </a:lnSpc>
            </a:pPr>
            <a:r>
              <a:rPr lang="en-US" sz="800" strike="noStrike">
                <a:solidFill>
                  <a:srgbClr val="808080"/>
                </a:solidFill>
                <a:latin typeface="Arial"/>
              </a:rPr>
              <a:t>Aerospace Engineering</a:t>
            </a:r>
            <a:endParaRPr/>
          </a:p>
        </p:txBody>
      </p:sp>
    </p:spTree>
  </p:cSld>
  <p:timing>
    <p:tnLst>
      <p:par>
        <p:cTn id="1" dur="indefinite" restart="never" nodeType="tmRoot">
          <p:childTnLst>
            <p:seq>
              <p:cTn id="2" nodeType="mainSeq"/>
              <p:prevCondLst>
                <p:cond delay="0" evt="onPrev">
                  <p:tgtEl>
                    <p:sldTgt/>
                  </p:tgtEl>
                </p:cond>
              </p:prevCondLst>
              <p:nextCondLst>
                <p:cond delay="0" evt="onNext">
                  <p:tgtEl>
                    <p:sldTgt/>
                  </p:tgtEl>
                </p:cond>
              </p:nextCondLst>
            </p:seq>
          </p:childTnLst>
        </p:cTn>
      </p:par>
    </p:tnLst>
  </p:timing>
</p:sld>
</file>

<file path=ppt/slides/slide10.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57" name="Picture 4" descr=""/>
          <p:cNvPicPr/>
          <p:nvPr/>
        </p:nvPicPr>
        <p:blipFill>
          <a:blip r:embed="rId1"/>
          <a:stretch/>
        </p:blipFill>
        <p:spPr>
          <a:xfrm>
            <a:off x="4648320" y="2819520"/>
            <a:ext cx="3940200" cy="2742840"/>
          </a:xfrm>
          <a:prstGeom prst="rect">
            <a:avLst/>
          </a:prstGeom>
          <a:ln w="9360">
            <a:noFill/>
          </a:ln>
        </p:spPr>
      </p:pic>
      <p:sp>
        <p:nvSpPr>
          <p:cNvPr id="158" name="TextShape 1"/>
          <p:cNvSpPr txBox="1"/>
          <p:nvPr/>
        </p:nvSpPr>
        <p:spPr>
          <a:xfrm>
            <a:off x="457200" y="274680"/>
            <a:ext cx="8229240" cy="715680"/>
          </a:xfrm>
          <a:prstGeom prst="rect">
            <a:avLst/>
          </a:prstGeom>
          <a:noFill/>
          <a:ln>
            <a:noFill/>
          </a:ln>
        </p:spPr>
        <p:txBody>
          <a:bodyPr anchor="ctr"/>
          <a:p>
            <a:pPr>
              <a:lnSpc>
                <a:spcPct val="100000"/>
              </a:lnSpc>
            </a:pPr>
            <a:r>
              <a:rPr lang="en-US" sz="4000" strike="noStrike">
                <a:solidFill>
                  <a:srgbClr val="00386b"/>
                </a:solidFill>
                <a:latin typeface="Arial"/>
              </a:rPr>
              <a:t>Air Traffic Control (ATC)</a:t>
            </a:r>
            <a:endParaRPr/>
          </a:p>
        </p:txBody>
      </p:sp>
      <p:pic>
        <p:nvPicPr>
          <p:cNvPr id="159" name="Picture 8" descr=""/>
          <p:cNvPicPr/>
          <p:nvPr/>
        </p:nvPicPr>
        <p:blipFill>
          <a:blip r:embed="rId2"/>
          <a:stretch/>
        </p:blipFill>
        <p:spPr>
          <a:xfrm>
            <a:off x="762120" y="3657600"/>
            <a:ext cx="3685320" cy="2437920"/>
          </a:xfrm>
          <a:prstGeom prst="rect">
            <a:avLst/>
          </a:prstGeom>
          <a:ln w="9360">
            <a:noFill/>
          </a:ln>
        </p:spPr>
      </p:pic>
      <p:sp>
        <p:nvSpPr>
          <p:cNvPr id="160" name="TextShape 2"/>
          <p:cNvSpPr txBox="1"/>
          <p:nvPr/>
        </p:nvSpPr>
        <p:spPr>
          <a:xfrm>
            <a:off x="457200" y="1295280"/>
            <a:ext cx="8229240" cy="4830480"/>
          </a:xfrm>
          <a:prstGeom prst="rect">
            <a:avLst/>
          </a:prstGeom>
          <a:noFill/>
          <a:ln>
            <a:noFill/>
          </a:ln>
        </p:spPr>
        <p:txBody>
          <a:bodyPr/>
          <a:p>
            <a:pPr>
              <a:lnSpc>
                <a:spcPct val="100000"/>
              </a:lnSpc>
              <a:buFont typeface="StarSymbol"/>
              <a:buChar char=""/>
            </a:pPr>
            <a:r>
              <a:rPr lang="en-US" sz="3200" strike="noStrike">
                <a:solidFill>
                  <a:srgbClr val="000000"/>
                </a:solidFill>
                <a:latin typeface="Arial"/>
              </a:rPr>
              <a:t>ATC system is part of the FAA with the purpose to prevent collisions between aircraft</a:t>
            </a:r>
            <a:endParaRPr/>
          </a:p>
          <a:p>
            <a:pPr>
              <a:lnSpc>
                <a:spcPct val="100000"/>
              </a:lnSpc>
              <a:buFont typeface="StarSymbol"/>
              <a:buChar char=""/>
            </a:pPr>
            <a:r>
              <a:rPr lang="en-US" sz="3200" strike="noStrike">
                <a:solidFill>
                  <a:srgbClr val="000000"/>
                </a:solidFill>
                <a:latin typeface="Arial"/>
              </a:rPr>
              <a:t>Long history of development</a:t>
            </a:r>
            <a:endParaRPr/>
          </a:p>
          <a:p>
            <a:pPr>
              <a:lnSpc>
                <a:spcPct val="100000"/>
              </a:lnSpc>
              <a:buFont typeface="StarSymbol"/>
              <a:buChar char=""/>
            </a:pPr>
            <a:r>
              <a:rPr lang="en-US" sz="3200" strike="noStrike">
                <a:solidFill>
                  <a:srgbClr val="000000"/>
                </a:solidFill>
                <a:latin typeface="Arial"/>
              </a:rPr>
              <a:t>What’s next?</a:t>
            </a:r>
            <a:endParaRPr/>
          </a:p>
        </p:txBody>
      </p:sp>
      <p:pic>
        <p:nvPicPr>
          <p:cNvPr id="161" name="Picture 2" descr=""/>
          <p:cNvPicPr/>
          <p:nvPr/>
        </p:nvPicPr>
        <p:blipFill>
          <a:blip r:embed="rId3"/>
          <a:stretch/>
        </p:blipFill>
        <p:spPr>
          <a:xfrm>
            <a:off x="3809880" y="3657600"/>
            <a:ext cx="4782960" cy="2666520"/>
          </a:xfrm>
          <a:prstGeom prst="rect">
            <a:avLst/>
          </a:prstGeom>
          <a:ln w="9360">
            <a:noFill/>
          </a:ln>
        </p:spPr>
      </p:pic>
      <p:sp>
        <p:nvSpPr>
          <p:cNvPr id="162" name="CustomShape 3"/>
          <p:cNvSpPr/>
          <p:nvPr/>
        </p:nvSpPr>
        <p:spPr>
          <a:xfrm>
            <a:off x="5334120" y="6324480"/>
            <a:ext cx="1752120" cy="272880"/>
          </a:xfrm>
          <a:prstGeom prst="rect">
            <a:avLst/>
          </a:prstGeom>
          <a:noFill/>
          <a:ln>
            <a:noFill/>
          </a:ln>
        </p:spPr>
        <p:style>
          <a:lnRef idx="0"/>
          <a:fillRef idx="0"/>
          <a:effectRef idx="0"/>
          <a:fontRef idx="minor"/>
        </p:style>
        <p:txBody>
          <a:bodyPr lIns="90000" rIns="90000" tIns="45000" bIns="45000"/>
          <a:p>
            <a:pPr>
              <a:lnSpc>
                <a:spcPct val="100000"/>
              </a:lnSpc>
            </a:pPr>
            <a:r>
              <a:rPr lang="en-US" sz="1200" strike="noStrike">
                <a:solidFill>
                  <a:srgbClr val="000000"/>
                </a:solidFill>
                <a:latin typeface="Arial"/>
              </a:rPr>
              <a:t>Play NextGen Video </a:t>
            </a:r>
            <a:endParaRPr/>
          </a:p>
        </p:txBody>
      </p:sp>
    </p:spTree>
  </p:cSld>
  <p:timing>
    <p:tnLst>
      <p:par>
        <p:cTn id="139" dur="indefinite" restart="never" nodeType="tmRoot">
          <p:childTnLst>
            <p:seq>
              <p:cTn id="140" dur="indefinite" nodeType="mainSeq">
                <p:childTnLst>
                  <p:par>
                    <p:cTn id="141" fill="hold">
                      <p:stCondLst>
                        <p:cond delay="indefinite"/>
                      </p:stCondLst>
                      <p:childTnLst>
                        <p:par>
                          <p:cTn id="142" fill="hold">
                            <p:stCondLst>
                              <p:cond delay="0"/>
                            </p:stCondLst>
                            <p:childTnLst>
                              <p:par>
                                <p:cTn id="143" nodeType="clickEffect" fill="hold" presetClass="entr" presetID="1">
                                  <p:stCondLst>
                                    <p:cond delay="0"/>
                                  </p:stCondLst>
                                  <p:childTnLst>
                                    <p:set>
                                      <p:cBhvr>
                                        <p:cTn id="144" dur="1" fill="hold">
                                          <p:stCondLst>
                                            <p:cond delay="0"/>
                                          </p:stCondLst>
                                        </p:cTn>
                                        <p:tgtEl>
                                          <p:spTgt spid="160">
                                            <p:txEl>
                                              <p:pRg st="0" end="86"/>
                                            </p:txEl>
                                          </p:spTgt>
                                        </p:tgtEl>
                                        <p:attrNameLst>
                                          <p:attrName>style.visibility</p:attrName>
                                        </p:attrNameLst>
                                      </p:cBhvr>
                                      <p:to>
                                        <p:strVal val="visible"/>
                                      </p:to>
                                    </p:set>
                                  </p:childTnLst>
                                </p:cTn>
                              </p:par>
                              <p:par>
                                <p:cTn id="145" nodeType="withEffect" fill="hold" presetClass="entr" presetID="1">
                                  <p:stCondLst>
                                    <p:cond delay="0"/>
                                  </p:stCondLst>
                                  <p:childTnLst>
                                    <p:set>
                                      <p:cBhvr>
                                        <p:cTn id="146" dur="1" fill="hold">
                                          <p:stCondLst>
                                            <p:cond delay="0"/>
                                          </p:stCondLst>
                                        </p:cTn>
                                        <p:tgtEl>
                                          <p:spTgt spid="157"/>
                                        </p:tgtEl>
                                        <p:attrNameLst>
                                          <p:attrName>style.visibility</p:attrName>
                                        </p:attrNameLst>
                                      </p:cBhvr>
                                      <p:to>
                                        <p:strVal val="visible"/>
                                      </p:to>
                                    </p:set>
                                  </p:childTnLst>
                                </p:cTn>
                              </p:par>
                              <p:par>
                                <p:cTn id="147" nodeType="withEffect" fill="hold" presetClass="entr" presetID="1">
                                  <p:stCondLst>
                                    <p:cond delay="0"/>
                                  </p:stCondLst>
                                  <p:childTnLst>
                                    <p:set>
                                      <p:cBhvr>
                                        <p:cTn id="148" dur="1" fill="hold">
                                          <p:stCondLst>
                                            <p:cond delay="0"/>
                                          </p:stCondLst>
                                        </p:cTn>
                                        <p:tgtEl>
                                          <p:spTgt spid="159"/>
                                        </p:tgtEl>
                                        <p:attrNameLst>
                                          <p:attrName>style.visibility</p:attrName>
                                        </p:attrNameLst>
                                      </p:cBhvr>
                                      <p:to>
                                        <p:strVal val="visible"/>
                                      </p:to>
                                    </p:set>
                                  </p:childTnLst>
                                </p:cTn>
                              </p:par>
                            </p:childTnLst>
                          </p:cTn>
                        </p:par>
                      </p:childTnLst>
                    </p:cTn>
                  </p:par>
                  <p:par>
                    <p:cTn id="149" fill="hold">
                      <p:stCondLst>
                        <p:cond delay="indefinite"/>
                      </p:stCondLst>
                      <p:childTnLst>
                        <p:par>
                          <p:cTn id="150" fill="hold">
                            <p:stCondLst>
                              <p:cond delay="0"/>
                            </p:stCondLst>
                            <p:childTnLst>
                              <p:par>
                                <p:cTn id="151" nodeType="clickEffect" fill="hold" presetClass="entr" presetID="1">
                                  <p:stCondLst>
                                    <p:cond delay="0"/>
                                  </p:stCondLst>
                                  <p:childTnLst>
                                    <p:set>
                                      <p:cBhvr>
                                        <p:cTn id="152" dur="1" fill="hold">
                                          <p:stCondLst>
                                            <p:cond delay="0"/>
                                          </p:stCondLst>
                                        </p:cTn>
                                        <p:tgtEl>
                                          <p:spTgt spid="160">
                                            <p:txEl>
                                              <p:pRg st="86" end="114"/>
                                            </p:txEl>
                                          </p:spTgt>
                                        </p:tgtEl>
                                        <p:attrNameLst>
                                          <p:attrName>style.visibility</p:attrName>
                                        </p:attrNameLst>
                                      </p:cBhvr>
                                      <p:to>
                                        <p:strVal val="visible"/>
                                      </p:to>
                                    </p:set>
                                  </p:childTnLst>
                                </p:cTn>
                              </p:par>
                              <p:par>
                                <p:cTn id="153" nodeType="withEffect" fill="hold" presetClass="exit" presetID="1">
                                  <p:stCondLst>
                                    <p:cond delay="0"/>
                                  </p:stCondLst>
                                  <p:childTnLst>
                                    <p:set>
                                      <p:cBhvr>
                                        <p:cTn id="154" dur="1" fill="hold">
                                          <p:stCondLst>
                                            <p:cond delay="0"/>
                                          </p:stCondLst>
                                        </p:cTn>
                                        <p:tgtEl>
                                          <p:spTgt spid="159"/>
                                        </p:tgtEl>
                                        <p:attrNameLst>
                                          <p:attrName>style.visibility</p:attrName>
                                        </p:attrNameLst>
                                      </p:cBhvr>
                                      <p:to>
                                        <p:strVal val="hidden"/>
                                      </p:to>
                                    </p:set>
                                  </p:childTnLst>
                                </p:cTn>
                              </p:par>
                              <p:par>
                                <p:cTn id="155" nodeType="withEffect" fill="hold" presetClass="exit" presetID="1">
                                  <p:stCondLst>
                                    <p:cond delay="0"/>
                                  </p:stCondLst>
                                  <p:childTnLst>
                                    <p:set>
                                      <p:cBhvr>
                                        <p:cTn id="156" dur="1" fill="hold">
                                          <p:stCondLst>
                                            <p:cond delay="0"/>
                                          </p:stCondLst>
                                        </p:cTn>
                                        <p:tgtEl>
                                          <p:spTgt spid="157"/>
                                        </p:tgtEl>
                                        <p:attrNameLst>
                                          <p:attrName>style.visibility</p:attrName>
                                        </p:attrNameLst>
                                      </p:cBhvr>
                                      <p:to>
                                        <p:strVal val="hidden"/>
                                      </p:to>
                                    </p:set>
                                  </p:childTnLst>
                                </p:cTn>
                              </p:par>
                            </p:childTnLst>
                          </p:cTn>
                        </p:par>
                      </p:childTnLst>
                    </p:cTn>
                  </p:par>
                  <p:par>
                    <p:cTn id="157" fill="hold">
                      <p:stCondLst>
                        <p:cond delay="indefinite"/>
                      </p:stCondLst>
                      <p:childTnLst>
                        <p:par>
                          <p:cTn id="158" fill="hold">
                            <p:stCondLst>
                              <p:cond delay="0"/>
                            </p:stCondLst>
                            <p:childTnLst>
                              <p:par>
                                <p:cTn id="159" nodeType="clickEffect" fill="hold" presetClass="entr" presetID="1">
                                  <p:stCondLst>
                                    <p:cond delay="0"/>
                                  </p:stCondLst>
                                  <p:childTnLst>
                                    <p:set>
                                      <p:cBhvr>
                                        <p:cTn id="160" dur="1" fill="hold">
                                          <p:stCondLst>
                                            <p:cond delay="0"/>
                                          </p:stCondLst>
                                        </p:cTn>
                                        <p:tgtEl>
                                          <p:spTgt spid="160">
                                            <p:txEl>
                                              <p:pRg st="114" end="127"/>
                                            </p:txEl>
                                          </p:spTgt>
                                        </p:tgtEl>
                                        <p:attrNameLst>
                                          <p:attrName>style.visibility</p:attrName>
                                        </p:attrNameLst>
                                      </p:cBhvr>
                                      <p:to>
                                        <p:strVal val="visible"/>
                                      </p:to>
                                    </p:set>
                                  </p:childTnLst>
                                </p:cTn>
                              </p:par>
                              <p:par>
                                <p:cTn id="161" nodeType="withEffect" fill="hold" presetClass="entr" presetID="1">
                                  <p:stCondLst>
                                    <p:cond delay="0"/>
                                  </p:stCondLst>
                                  <p:childTnLst>
                                    <p:set>
                                      <p:cBhvr>
                                        <p:cTn id="162" dur="1" fill="hold">
                                          <p:stCondLst>
                                            <p:cond delay="0"/>
                                          </p:stCondLst>
                                        </p:cTn>
                                        <p:tgtEl>
                                          <p:spTgt spid="-1"/>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63" name="TextShape 1"/>
          <p:cNvSpPr txBox="1"/>
          <p:nvPr/>
        </p:nvSpPr>
        <p:spPr>
          <a:xfrm>
            <a:off x="457200" y="274680"/>
            <a:ext cx="8229240" cy="715680"/>
          </a:xfrm>
          <a:prstGeom prst="rect">
            <a:avLst/>
          </a:prstGeom>
          <a:noFill/>
          <a:ln>
            <a:noFill/>
          </a:ln>
        </p:spPr>
        <p:txBody>
          <a:bodyPr anchor="ctr"/>
          <a:p>
            <a:pPr>
              <a:lnSpc>
                <a:spcPct val="100000"/>
              </a:lnSpc>
            </a:pPr>
            <a:r>
              <a:rPr lang="en-US" sz="4000" strike="noStrike">
                <a:solidFill>
                  <a:srgbClr val="00386b"/>
                </a:solidFill>
                <a:latin typeface="Arial"/>
              </a:rPr>
              <a:t>References</a:t>
            </a:r>
            <a:endParaRPr/>
          </a:p>
        </p:txBody>
      </p:sp>
      <p:sp>
        <p:nvSpPr>
          <p:cNvPr id="164" name="TextShape 2"/>
          <p:cNvSpPr txBox="1"/>
          <p:nvPr/>
        </p:nvSpPr>
        <p:spPr>
          <a:xfrm>
            <a:off x="457200" y="1295280"/>
            <a:ext cx="8229240" cy="4830480"/>
          </a:xfrm>
          <a:prstGeom prst="rect">
            <a:avLst/>
          </a:prstGeom>
          <a:noFill/>
          <a:ln>
            <a:noFill/>
          </a:ln>
        </p:spPr>
        <p:txBody>
          <a:bodyPr/>
          <a:p>
            <a:pPr>
              <a:lnSpc>
                <a:spcPct val="100000"/>
              </a:lnSpc>
            </a:pPr>
            <a:r>
              <a:rPr lang="en-US" sz="2400" strike="noStrike">
                <a:solidFill>
                  <a:srgbClr val="000000"/>
                </a:solidFill>
                <a:latin typeface="Arial"/>
              </a:rPr>
              <a:t>Federal Aviation Administration (2010). </a:t>
            </a:r>
            <a:r>
              <a:rPr i="1" lang="en-US" sz="2400" strike="noStrike">
                <a:solidFill>
                  <a:srgbClr val="000000"/>
                </a:solidFill>
                <a:latin typeface="Arial"/>
              </a:rPr>
              <a:t>The Federal Aviation Administration: A historical perspective, 1903-2008</a:t>
            </a:r>
            <a:r>
              <a:rPr lang="en-US" sz="2400" strike="noStrike">
                <a:solidFill>
                  <a:srgbClr val="000000"/>
                </a:solidFill>
                <a:latin typeface="Arial"/>
              </a:rPr>
              <a:t>. Retrieved from </a:t>
            </a:r>
            <a:r>
              <a:rPr lang="en-US" sz="2400" strike="noStrike">
                <a:solidFill>
                  <a:srgbClr val="000000"/>
                </a:solidFill>
                <a:latin typeface="Arial"/>
              </a:rPr>
              <a:t>http://www.faa.gov/about/history/historical_perspective/</a:t>
            </a:r>
            <a:endParaRPr/>
          </a:p>
          <a:p>
            <a:pPr>
              <a:lnSpc>
                <a:spcPct val="100000"/>
              </a:lnSpc>
            </a:pPr>
            <a:r>
              <a:rPr lang="en-US" sz="2400" strike="noStrike">
                <a:solidFill>
                  <a:srgbClr val="000000"/>
                </a:solidFill>
                <a:latin typeface="Arial"/>
              </a:rPr>
              <a:t>Federal Aviation Administration (2010). </a:t>
            </a:r>
            <a:r>
              <a:rPr i="1" lang="en-US" sz="2400" strike="noStrike">
                <a:solidFill>
                  <a:srgbClr val="000000"/>
                </a:solidFill>
                <a:latin typeface="Arial"/>
              </a:rPr>
              <a:t>Air traffic administration. </a:t>
            </a:r>
            <a:r>
              <a:rPr lang="en-US" sz="2400" strike="noStrike">
                <a:solidFill>
                  <a:srgbClr val="000000"/>
                </a:solidFill>
                <a:latin typeface="Arial"/>
              </a:rPr>
              <a:t>Retrieved from </a:t>
            </a:r>
            <a:r>
              <a:rPr lang="en-US" sz="2400" strike="noStrike">
                <a:solidFill>
                  <a:srgbClr val="000000"/>
                </a:solidFill>
                <a:latin typeface="Arial"/>
              </a:rPr>
              <a:t>http://www.faa.gov/air_traffic/briefing/</a:t>
            </a:r>
            <a:endParaRPr/>
          </a:p>
          <a:p>
            <a:pPr>
              <a:lnSpc>
                <a:spcPct val="100000"/>
              </a:lnSpc>
            </a:pPr>
            <a:r>
              <a:rPr lang="en-US" sz="2400" strike="noStrike">
                <a:solidFill>
                  <a:srgbClr val="000000"/>
                </a:solidFill>
                <a:latin typeface="Arial"/>
              </a:rPr>
              <a:t>Jeppesen Sanderson, Inc. (2006). </a:t>
            </a:r>
            <a:r>
              <a:rPr i="1" lang="en-US" sz="2400" strike="noStrike">
                <a:solidFill>
                  <a:srgbClr val="000000"/>
                </a:solidFill>
                <a:latin typeface="Arial"/>
              </a:rPr>
              <a:t>Guided flight discovery private pilot images</a:t>
            </a:r>
            <a:r>
              <a:rPr lang="en-US" sz="2400" strike="noStrike">
                <a:solidFill>
                  <a:srgbClr val="000000"/>
                </a:solidFill>
                <a:latin typeface="Arial"/>
              </a:rPr>
              <a:t> [CD-ROM]. Englewood, CO: Jeppesen Sanderson, Inc.</a:t>
            </a:r>
            <a:endParaRPr/>
          </a:p>
          <a:p>
            <a:pPr>
              <a:lnSpc>
                <a:spcPct val="100000"/>
              </a:lnSpc>
            </a:pPr>
            <a:endParaRPr/>
          </a:p>
        </p:txBody>
      </p:sp>
    </p:spTree>
  </p:cSld>
</p:sld>
</file>

<file path=ppt/slides/slide2.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20" name="TextShape 1"/>
          <p:cNvSpPr txBox="1"/>
          <p:nvPr/>
        </p:nvSpPr>
        <p:spPr>
          <a:xfrm>
            <a:off x="457200" y="274680"/>
            <a:ext cx="8229240" cy="1142640"/>
          </a:xfrm>
          <a:prstGeom prst="rect">
            <a:avLst/>
          </a:prstGeom>
          <a:noFill/>
          <a:ln>
            <a:noFill/>
          </a:ln>
        </p:spPr>
        <p:txBody>
          <a:bodyPr lIns="90000" rIns="90000" tIns="45000" bIns="45000"/>
          <a:p>
            <a:pPr algn="ctr">
              <a:lnSpc>
                <a:spcPct val="100000"/>
              </a:lnSpc>
            </a:pPr>
            <a:r>
              <a:rPr lang="en-US" sz="4400" strike="noStrike">
                <a:solidFill>
                  <a:srgbClr val="000000"/>
                </a:solidFill>
                <a:latin typeface="Arial"/>
              </a:rPr>
              <a:t>Air Traffic Across the US</a:t>
            </a:r>
            <a:endParaRPr/>
          </a:p>
        </p:txBody>
      </p:sp>
      <p:pic>
        <p:nvPicPr>
          <p:cNvPr id="121" name="Picture 2" descr=""/>
          <p:cNvPicPr/>
          <p:nvPr/>
        </p:nvPicPr>
        <p:blipFill>
          <a:blip r:embed="rId1"/>
          <a:stretch/>
        </p:blipFill>
        <p:spPr>
          <a:xfrm>
            <a:off x="1143000" y="1219320"/>
            <a:ext cx="6857640" cy="5128920"/>
          </a:xfrm>
          <a:prstGeom prst="rect">
            <a:avLst/>
          </a:prstGeom>
          <a:ln w="9360">
            <a:noFill/>
          </a:ln>
        </p:spPr>
      </p:pic>
    </p:spTree>
  </p:cSld>
  <p:timing>
    <p:tnLst>
      <p:par>
        <p:cTn id="3" dur="indefinite" restart="never" nodeType="tmRoot">
          <p:childTnLst>
            <p:seq>
              <p:cTn id="4" nodeType="mainSeq"/>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22" name="Picture 4" descr=""/>
          <p:cNvPicPr/>
          <p:nvPr/>
        </p:nvPicPr>
        <p:blipFill>
          <a:blip r:embed="rId1"/>
          <a:stretch/>
        </p:blipFill>
        <p:spPr>
          <a:xfrm>
            <a:off x="304920" y="3505320"/>
            <a:ext cx="3940200" cy="2742840"/>
          </a:xfrm>
          <a:prstGeom prst="rect">
            <a:avLst/>
          </a:prstGeom>
          <a:ln w="9360">
            <a:noFill/>
          </a:ln>
        </p:spPr>
      </p:pic>
      <p:pic>
        <p:nvPicPr>
          <p:cNvPr id="123" name="Picture 2" descr=""/>
          <p:cNvPicPr/>
          <p:nvPr/>
        </p:nvPicPr>
        <p:blipFill>
          <a:blip r:embed="rId2"/>
          <a:stretch/>
        </p:blipFill>
        <p:spPr>
          <a:xfrm>
            <a:off x="228600" y="4191120"/>
            <a:ext cx="3066840" cy="2161800"/>
          </a:xfrm>
          <a:prstGeom prst="rect">
            <a:avLst/>
          </a:prstGeom>
          <a:ln w="9360">
            <a:noFill/>
          </a:ln>
        </p:spPr>
      </p:pic>
      <p:sp>
        <p:nvSpPr>
          <p:cNvPr id="124" name="TextShape 1"/>
          <p:cNvSpPr txBox="1"/>
          <p:nvPr/>
        </p:nvSpPr>
        <p:spPr>
          <a:xfrm>
            <a:off x="457200" y="274680"/>
            <a:ext cx="8229240" cy="715680"/>
          </a:xfrm>
          <a:prstGeom prst="rect">
            <a:avLst/>
          </a:prstGeom>
          <a:noFill/>
          <a:ln>
            <a:noFill/>
          </a:ln>
        </p:spPr>
        <p:txBody>
          <a:bodyPr anchor="ctr"/>
          <a:p>
            <a:pPr>
              <a:lnSpc>
                <a:spcPct val="100000"/>
              </a:lnSpc>
            </a:pPr>
            <a:r>
              <a:rPr lang="en-US" sz="4000" strike="noStrike">
                <a:solidFill>
                  <a:srgbClr val="00386b"/>
                </a:solidFill>
                <a:latin typeface="Arial"/>
              </a:rPr>
              <a:t>Air Traffic Control (ATC)</a:t>
            </a:r>
            <a:endParaRPr/>
          </a:p>
        </p:txBody>
      </p:sp>
      <p:pic>
        <p:nvPicPr>
          <p:cNvPr id="125" name="Picture 3" descr=""/>
          <p:cNvPicPr/>
          <p:nvPr/>
        </p:nvPicPr>
        <p:blipFill>
          <a:blip r:embed="rId3"/>
          <a:stretch/>
        </p:blipFill>
        <p:spPr>
          <a:xfrm>
            <a:off x="5562720" y="2362320"/>
            <a:ext cx="3439440" cy="2437920"/>
          </a:xfrm>
          <a:prstGeom prst="rect">
            <a:avLst/>
          </a:prstGeom>
          <a:ln w="9360">
            <a:noFill/>
          </a:ln>
        </p:spPr>
      </p:pic>
      <p:pic>
        <p:nvPicPr>
          <p:cNvPr id="126" name="Picture 8" descr=""/>
          <p:cNvPicPr/>
          <p:nvPr/>
        </p:nvPicPr>
        <p:blipFill>
          <a:blip r:embed="rId4"/>
          <a:stretch/>
        </p:blipFill>
        <p:spPr>
          <a:xfrm>
            <a:off x="4114800" y="4648320"/>
            <a:ext cx="3123720" cy="2066400"/>
          </a:xfrm>
          <a:prstGeom prst="rect">
            <a:avLst/>
          </a:prstGeom>
          <a:ln w="9360">
            <a:noFill/>
          </a:ln>
        </p:spPr>
      </p:pic>
      <p:pic>
        <p:nvPicPr>
          <p:cNvPr id="127" name="Picture 9" descr=""/>
          <p:cNvPicPr/>
          <p:nvPr/>
        </p:nvPicPr>
        <p:blipFill>
          <a:blip r:embed="rId5"/>
          <a:stretch/>
        </p:blipFill>
        <p:spPr>
          <a:xfrm>
            <a:off x="6781680" y="4114800"/>
            <a:ext cx="2209320" cy="2306160"/>
          </a:xfrm>
          <a:prstGeom prst="rect">
            <a:avLst/>
          </a:prstGeom>
          <a:ln w="9360">
            <a:noFill/>
          </a:ln>
        </p:spPr>
      </p:pic>
      <p:pic>
        <p:nvPicPr>
          <p:cNvPr id="128" name="Picture 3" descr=""/>
          <p:cNvPicPr/>
          <p:nvPr/>
        </p:nvPicPr>
        <p:blipFill>
          <a:blip r:embed="rId6"/>
          <a:stretch/>
        </p:blipFill>
        <p:spPr>
          <a:xfrm>
            <a:off x="3429000" y="4495680"/>
            <a:ext cx="3057120" cy="2142720"/>
          </a:xfrm>
          <a:prstGeom prst="rect">
            <a:avLst/>
          </a:prstGeom>
          <a:ln w="9360">
            <a:noFill/>
          </a:ln>
        </p:spPr>
      </p:pic>
      <p:sp>
        <p:nvSpPr>
          <p:cNvPr id="129" name="TextShape 2"/>
          <p:cNvSpPr txBox="1"/>
          <p:nvPr/>
        </p:nvSpPr>
        <p:spPr>
          <a:xfrm>
            <a:off x="457200" y="1295280"/>
            <a:ext cx="8229240" cy="4830480"/>
          </a:xfrm>
          <a:prstGeom prst="rect">
            <a:avLst/>
          </a:prstGeom>
          <a:noFill/>
          <a:ln>
            <a:noFill/>
          </a:ln>
        </p:spPr>
        <p:txBody>
          <a:bodyPr/>
          <a:p>
            <a:pPr>
              <a:lnSpc>
                <a:spcPct val="100000"/>
              </a:lnSpc>
              <a:buFont typeface="StarSymbol"/>
              <a:buChar char=""/>
            </a:pPr>
            <a:r>
              <a:rPr lang="en-US" sz="3200" strike="noStrike">
                <a:solidFill>
                  <a:srgbClr val="000000"/>
                </a:solidFill>
                <a:latin typeface="Arial"/>
              </a:rPr>
              <a:t>ATC system purpose is to prevent collisions between aircraft</a:t>
            </a:r>
            <a:endParaRPr/>
          </a:p>
          <a:p>
            <a:pPr>
              <a:lnSpc>
                <a:spcPct val="100000"/>
              </a:lnSpc>
              <a:buFont typeface="StarSymbol"/>
              <a:buChar char=""/>
            </a:pPr>
            <a:r>
              <a:rPr lang="en-US" sz="3200" strike="noStrike">
                <a:solidFill>
                  <a:srgbClr val="000000"/>
                </a:solidFill>
                <a:latin typeface="Arial"/>
              </a:rPr>
              <a:t>Part of US Federal government organization</a:t>
            </a:r>
            <a:endParaRPr/>
          </a:p>
          <a:p>
            <a:pPr lvl="1">
              <a:lnSpc>
                <a:spcPct val="100000"/>
              </a:lnSpc>
              <a:buFont typeface="StarSymbol"/>
              <a:buChar char=""/>
            </a:pPr>
            <a:r>
              <a:rPr lang="en-US" sz="2800" strike="noStrike">
                <a:solidFill>
                  <a:srgbClr val="000000"/>
                </a:solidFill>
                <a:latin typeface="Arial"/>
              </a:rPr>
              <a:t>Federal Aviation Administration (FAA)</a:t>
            </a:r>
            <a:endParaRPr/>
          </a:p>
        </p:txBody>
      </p:sp>
    </p:spTree>
  </p:cSld>
  <p:timing>
    <p:tnLst>
      <p:par>
        <p:cTn id="5" dur="indefinite" restart="never" nodeType="tmRoot">
          <p:childTnLst>
            <p:seq>
              <p:cTn id="6" dur="indefinite" nodeType="mainSeq">
                <p:childTnLst>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129">
                                            <p:txEl>
                                              <p:pRg st="0" end="61"/>
                                            </p:txEl>
                                          </p:spTgt>
                                        </p:tgtEl>
                                        <p:attrNameLst>
                                          <p:attrName>style.visibility</p:attrName>
                                        </p:attrNameLst>
                                      </p:cBhvr>
                                      <p:to>
                                        <p:strVal val="visible"/>
                                      </p:to>
                                    </p:set>
                                  </p:childTnLst>
                                </p:cTn>
                              </p:par>
                              <p:par>
                                <p:cTn id="11" nodeType="withEffect" fill="hold" presetClass="entr" presetID="1">
                                  <p:stCondLst>
                                    <p:cond delay="0"/>
                                  </p:stCondLst>
                                  <p:childTnLst>
                                    <p:set>
                                      <p:cBhvr>
                                        <p:cTn id="12" dur="1" fill="hold">
                                          <p:stCondLst>
                                            <p:cond delay="0"/>
                                          </p:stCondLst>
                                        </p:cTn>
                                        <p:tgtEl>
                                          <p:spTgt spid="125"/>
                                        </p:tgtEl>
                                        <p:attrNameLst>
                                          <p:attrName>style.visibility</p:attrName>
                                        </p:attrNameLst>
                                      </p:cBhvr>
                                      <p:to>
                                        <p:strVal val="visible"/>
                                      </p:to>
                                    </p:set>
                                  </p:childTnLst>
                                </p:cTn>
                              </p:par>
                              <p:par>
                                <p:cTn id="13" nodeType="withEffect" fill="hold" presetClass="entr" presetID="1">
                                  <p:stCondLst>
                                    <p:cond delay="0"/>
                                  </p:stCondLst>
                                  <p:childTnLst>
                                    <p:set>
                                      <p:cBhvr>
                                        <p:cTn id="14" dur="1" fill="hold">
                                          <p:stCondLst>
                                            <p:cond delay="0"/>
                                          </p:stCondLst>
                                        </p:cTn>
                                        <p:tgtEl>
                                          <p:spTgt spid="122"/>
                                        </p:tgtEl>
                                        <p:attrNameLst>
                                          <p:attrName>style.visibility</p:attrName>
                                        </p:attrNameLst>
                                      </p:cBhvr>
                                      <p:to>
                                        <p:strVal val="visible"/>
                                      </p:to>
                                    </p:set>
                                  </p:childTnLst>
                                </p:cTn>
                              </p:par>
                              <p:par>
                                <p:cTn id="15" nodeType="withEffect" fill="hold" presetClass="entr" presetID="1">
                                  <p:stCondLst>
                                    <p:cond delay="0"/>
                                  </p:stCondLst>
                                  <p:childTnLst>
                                    <p:set>
                                      <p:cBhvr>
                                        <p:cTn id="16" dur="1" fill="hold">
                                          <p:stCondLst>
                                            <p:cond delay="0"/>
                                          </p:stCondLst>
                                        </p:cTn>
                                        <p:tgtEl>
                                          <p:spTgt spid="12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nodeType="clickEffect" fill="hold" presetClass="entr" presetID="1">
                                  <p:stCondLst>
                                    <p:cond delay="0"/>
                                  </p:stCondLst>
                                  <p:childTnLst>
                                    <p:set>
                                      <p:cBhvr>
                                        <p:cTn id="20" dur="1" fill="hold">
                                          <p:stCondLst>
                                            <p:cond delay="0"/>
                                          </p:stCondLst>
                                        </p:cTn>
                                        <p:tgtEl>
                                          <p:spTgt spid="129">
                                            <p:txEl>
                                              <p:pRg st="61" end="104"/>
                                            </p:txEl>
                                          </p:spTgt>
                                        </p:tgtEl>
                                        <p:attrNameLst>
                                          <p:attrName>style.visibility</p:attrName>
                                        </p:attrNameLst>
                                      </p:cBhvr>
                                      <p:to>
                                        <p:strVal val="visible"/>
                                      </p:to>
                                    </p:set>
                                  </p:childTnLst>
                                </p:cTn>
                              </p:par>
                              <p:par>
                                <p:cTn id="21" nodeType="withEffect" fill="hold" presetClass="entr" presetID="1">
                                  <p:stCondLst>
                                    <p:cond delay="0"/>
                                  </p:stCondLst>
                                  <p:childTnLst>
                                    <p:set>
                                      <p:cBhvr>
                                        <p:cTn id="22" dur="1" fill="hold">
                                          <p:stCondLst>
                                            <p:cond delay="0"/>
                                          </p:stCondLst>
                                        </p:cTn>
                                        <p:tgtEl>
                                          <p:spTgt spid="129">
                                            <p:txEl>
                                              <p:pRg st="104" end="142"/>
                                            </p:txEl>
                                          </p:spTgt>
                                        </p:tgtEl>
                                        <p:attrNameLst>
                                          <p:attrName>style.visibility</p:attrName>
                                        </p:attrNameLst>
                                      </p:cBhvr>
                                      <p:to>
                                        <p:strVal val="visible"/>
                                      </p:to>
                                    </p:set>
                                  </p:childTnLst>
                                </p:cTn>
                              </p:par>
                              <p:par>
                                <p:cTn id="23" nodeType="withEffect" fill="hold" presetClass="exit" presetID="1">
                                  <p:stCondLst>
                                    <p:cond delay="0"/>
                                  </p:stCondLst>
                                  <p:childTnLst>
                                    <p:set>
                                      <p:cBhvr>
                                        <p:cTn id="24" dur="1" fill="hold">
                                          <p:stCondLst>
                                            <p:cond delay="0"/>
                                          </p:stCondLst>
                                        </p:cTn>
                                        <p:tgtEl>
                                          <p:spTgt spid="125"/>
                                        </p:tgtEl>
                                        <p:attrNameLst>
                                          <p:attrName>style.visibility</p:attrName>
                                        </p:attrNameLst>
                                      </p:cBhvr>
                                      <p:to>
                                        <p:strVal val="hidden"/>
                                      </p:to>
                                    </p:set>
                                  </p:childTnLst>
                                </p:cTn>
                              </p:par>
                              <p:par>
                                <p:cTn id="25" nodeType="withEffect" fill="hold" presetClass="exit" presetID="1">
                                  <p:stCondLst>
                                    <p:cond delay="0"/>
                                  </p:stCondLst>
                                  <p:childTnLst>
                                    <p:set>
                                      <p:cBhvr>
                                        <p:cTn id="26" dur="1" fill="hold">
                                          <p:stCondLst>
                                            <p:cond delay="0"/>
                                          </p:stCondLst>
                                        </p:cTn>
                                        <p:tgtEl>
                                          <p:spTgt spid="122"/>
                                        </p:tgtEl>
                                        <p:attrNameLst>
                                          <p:attrName>style.visibility</p:attrName>
                                        </p:attrNameLst>
                                      </p:cBhvr>
                                      <p:to>
                                        <p:strVal val="hidden"/>
                                      </p:to>
                                    </p:set>
                                  </p:childTnLst>
                                </p:cTn>
                              </p:par>
                              <p:par>
                                <p:cTn id="27" nodeType="withEffect" fill="hold" presetClass="exit" presetID="1">
                                  <p:stCondLst>
                                    <p:cond delay="0"/>
                                  </p:stCondLst>
                                  <p:childTnLst>
                                    <p:set>
                                      <p:cBhvr>
                                        <p:cTn id="28" dur="1" fill="hold">
                                          <p:stCondLst>
                                            <p:cond delay="0"/>
                                          </p:stCondLst>
                                        </p:cTn>
                                        <p:tgtEl>
                                          <p:spTgt spid="126"/>
                                        </p:tgtEl>
                                        <p:attrNameLst>
                                          <p:attrName>style.visibility</p:attrName>
                                        </p:attrNameLst>
                                      </p:cBhvr>
                                      <p:to>
                                        <p:strVal val="hidden"/>
                                      </p:to>
                                    </p:set>
                                  </p:childTnLst>
                                </p:cTn>
                              </p:par>
                              <p:par>
                                <p:cTn id="29" nodeType="withEffect" fill="hold" presetClass="entr" presetID="1">
                                  <p:stCondLst>
                                    <p:cond delay="0"/>
                                  </p:stCondLst>
                                  <p:childTnLst>
                                    <p:set>
                                      <p:cBhvr>
                                        <p:cTn id="30" dur="1" fill="hold">
                                          <p:stCondLst>
                                            <p:cond delay="0"/>
                                          </p:stCondLst>
                                        </p:cTn>
                                        <p:tgtEl>
                                          <p:spTgt spid="123"/>
                                        </p:tgtEl>
                                        <p:attrNameLst>
                                          <p:attrName>style.visibility</p:attrName>
                                        </p:attrNameLst>
                                      </p:cBhvr>
                                      <p:to>
                                        <p:strVal val="visible"/>
                                      </p:to>
                                    </p:set>
                                  </p:childTnLst>
                                </p:cTn>
                              </p:par>
                              <p:par>
                                <p:cTn id="31" nodeType="withEffect" fill="hold" presetClass="entr" presetID="1">
                                  <p:stCondLst>
                                    <p:cond delay="0"/>
                                  </p:stCondLst>
                                  <p:childTnLst>
                                    <p:set>
                                      <p:cBhvr>
                                        <p:cTn id="32" dur="1" fill="hold">
                                          <p:stCondLst>
                                            <p:cond delay="0"/>
                                          </p:stCondLst>
                                        </p:cTn>
                                        <p:tgtEl>
                                          <p:spTgt spid="128"/>
                                        </p:tgtEl>
                                        <p:attrNameLst>
                                          <p:attrName>style.visibility</p:attrName>
                                        </p:attrNameLst>
                                      </p:cBhvr>
                                      <p:to>
                                        <p:strVal val="visible"/>
                                      </p:to>
                                    </p:set>
                                  </p:childTnLst>
                                </p:cTn>
                              </p:par>
                              <p:par>
                                <p:cTn id="33" nodeType="withEffect" fill="hold" presetClass="entr" presetID="1">
                                  <p:stCondLst>
                                    <p:cond delay="0"/>
                                  </p:stCondLst>
                                  <p:childTnLst>
                                    <p:set>
                                      <p:cBhvr>
                                        <p:cTn id="34" dur="1" fill="hold">
                                          <p:stCondLst>
                                            <p:cond delay="0"/>
                                          </p:stCondLst>
                                        </p:cTn>
                                        <p:tgtEl>
                                          <p:spTgt spid="127"/>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30" name="Picture 3" descr=""/>
          <p:cNvPicPr/>
          <p:nvPr/>
        </p:nvPicPr>
        <p:blipFill>
          <a:blip r:embed="rId1"/>
          <a:stretch/>
        </p:blipFill>
        <p:spPr>
          <a:xfrm>
            <a:off x="5638680" y="4038480"/>
            <a:ext cx="3373920" cy="2742840"/>
          </a:xfrm>
          <a:prstGeom prst="rect">
            <a:avLst/>
          </a:prstGeom>
          <a:ln w="9360">
            <a:noFill/>
          </a:ln>
        </p:spPr>
      </p:pic>
      <p:pic>
        <p:nvPicPr>
          <p:cNvPr id="131" name="Picture 3" descr=""/>
          <p:cNvPicPr/>
          <p:nvPr/>
        </p:nvPicPr>
        <p:blipFill>
          <a:blip r:embed="rId2"/>
          <a:stretch/>
        </p:blipFill>
        <p:spPr>
          <a:xfrm>
            <a:off x="5181480" y="2971800"/>
            <a:ext cx="2698200" cy="3733560"/>
          </a:xfrm>
          <a:prstGeom prst="rect">
            <a:avLst/>
          </a:prstGeom>
          <a:ln w="9360">
            <a:noFill/>
          </a:ln>
        </p:spPr>
      </p:pic>
      <p:pic>
        <p:nvPicPr>
          <p:cNvPr id="132" name="Picture 2" descr=""/>
          <p:cNvPicPr/>
          <p:nvPr/>
        </p:nvPicPr>
        <p:blipFill>
          <a:blip r:embed="rId3"/>
          <a:stretch/>
        </p:blipFill>
        <p:spPr>
          <a:xfrm>
            <a:off x="1143000" y="2590920"/>
            <a:ext cx="5333760" cy="3593880"/>
          </a:xfrm>
          <a:prstGeom prst="rect">
            <a:avLst/>
          </a:prstGeom>
          <a:ln w="9360">
            <a:noFill/>
          </a:ln>
        </p:spPr>
      </p:pic>
      <p:sp>
        <p:nvSpPr>
          <p:cNvPr id="133" name="TextShape 1"/>
          <p:cNvSpPr txBox="1"/>
          <p:nvPr/>
        </p:nvSpPr>
        <p:spPr>
          <a:xfrm>
            <a:off x="457200" y="1295280"/>
            <a:ext cx="8457840" cy="4830480"/>
          </a:xfrm>
          <a:prstGeom prst="rect">
            <a:avLst/>
          </a:prstGeom>
          <a:noFill/>
          <a:ln>
            <a:noFill/>
          </a:ln>
        </p:spPr>
        <p:txBody>
          <a:bodyPr/>
          <a:p>
            <a:pPr>
              <a:lnSpc>
                <a:spcPct val="100000"/>
              </a:lnSpc>
              <a:buFont typeface="StarSymbol"/>
              <a:buChar char=""/>
            </a:pPr>
            <a:r>
              <a:rPr lang="en-US" sz="3200" strike="noStrike">
                <a:solidFill>
                  <a:srgbClr val="000000"/>
                </a:solidFill>
                <a:latin typeface="Arial"/>
              </a:rPr>
              <a:t>Early aviators depended on visual references</a:t>
            </a:r>
            <a:endParaRPr/>
          </a:p>
          <a:p>
            <a:pPr>
              <a:lnSpc>
                <a:spcPct val="100000"/>
              </a:lnSpc>
              <a:buFont typeface="StarSymbol"/>
              <a:buChar char=""/>
            </a:pPr>
            <a:r>
              <a:rPr lang="en-US" sz="3200" strike="noStrike">
                <a:solidFill>
                  <a:srgbClr val="000000"/>
                </a:solidFill>
                <a:latin typeface="Arial"/>
              </a:rPr>
              <a:t>Some airports began using flagmen in 20s</a:t>
            </a:r>
            <a:endParaRPr/>
          </a:p>
          <a:p>
            <a:pPr>
              <a:lnSpc>
                <a:spcPct val="100000"/>
              </a:lnSpc>
              <a:buFont typeface="StarSymbol"/>
              <a:buChar char=""/>
            </a:pPr>
            <a:r>
              <a:rPr lang="en-US" sz="3200" strike="noStrike">
                <a:solidFill>
                  <a:srgbClr val="000000"/>
                </a:solidFill>
                <a:latin typeface="Arial"/>
              </a:rPr>
              <a:t>Air Commerce Act in 1926 established US rules</a:t>
            </a:r>
            <a:endParaRPr/>
          </a:p>
          <a:p>
            <a:pPr>
              <a:lnSpc>
                <a:spcPct val="100000"/>
              </a:lnSpc>
              <a:buFont typeface="StarSymbol"/>
              <a:buChar char=""/>
            </a:pPr>
            <a:r>
              <a:rPr lang="en-US" sz="3200" strike="noStrike">
                <a:solidFill>
                  <a:srgbClr val="000000"/>
                </a:solidFill>
                <a:latin typeface="Arial"/>
              </a:rPr>
              <a:t>Air Traffic Control began in 1958 after series of midair collisions</a:t>
            </a:r>
            <a:endParaRPr/>
          </a:p>
        </p:txBody>
      </p:sp>
      <p:sp>
        <p:nvSpPr>
          <p:cNvPr id="134" name="TextShape 2"/>
          <p:cNvSpPr txBox="1"/>
          <p:nvPr/>
        </p:nvSpPr>
        <p:spPr>
          <a:xfrm>
            <a:off x="457200" y="274680"/>
            <a:ext cx="8229240" cy="715680"/>
          </a:xfrm>
          <a:prstGeom prst="rect">
            <a:avLst/>
          </a:prstGeom>
          <a:noFill/>
          <a:ln>
            <a:noFill/>
          </a:ln>
        </p:spPr>
        <p:txBody>
          <a:bodyPr anchor="ctr"/>
          <a:p>
            <a:pPr>
              <a:lnSpc>
                <a:spcPct val="100000"/>
              </a:lnSpc>
            </a:pPr>
            <a:r>
              <a:rPr lang="en-US" sz="4000" strike="noStrike">
                <a:solidFill>
                  <a:srgbClr val="00386b"/>
                </a:solidFill>
                <a:latin typeface="Arial"/>
              </a:rPr>
              <a:t>How Did Air Traffic Control Start?</a:t>
            </a:r>
            <a:endParaRPr/>
          </a:p>
        </p:txBody>
      </p:sp>
    </p:spTree>
  </p:cSld>
  <p:timing>
    <p:tnLst>
      <p:par>
        <p:cTn id="35" dur="indefinite" restart="never" nodeType="tmRoot">
          <p:childTnLst>
            <p:seq>
              <p:cTn id="36" dur="indefinite" nodeType="mainSeq">
                <p:childTnLst>
                  <p:par>
                    <p:cTn id="37" fill="hold">
                      <p:stCondLst>
                        <p:cond delay="indefinite"/>
                      </p:stCondLst>
                      <p:childTnLst>
                        <p:par>
                          <p:cTn id="38" fill="hold">
                            <p:stCondLst>
                              <p:cond delay="0"/>
                            </p:stCondLst>
                            <p:childTnLst>
                              <p:par>
                                <p:cTn id="39" nodeType="clickEffect" fill="hold" presetClass="entr" presetID="1">
                                  <p:stCondLst>
                                    <p:cond delay="0"/>
                                  </p:stCondLst>
                                  <p:childTnLst>
                                    <p:set>
                                      <p:cBhvr>
                                        <p:cTn id="40" dur="1" fill="hold">
                                          <p:stCondLst>
                                            <p:cond delay="0"/>
                                          </p:stCondLst>
                                        </p:cTn>
                                        <p:tgtEl>
                                          <p:spTgt spid="133">
                                            <p:txEl>
                                              <p:pRg st="0" end="45"/>
                                            </p:txEl>
                                          </p:spTgt>
                                        </p:tgtEl>
                                        <p:attrNameLst>
                                          <p:attrName>style.visibility</p:attrName>
                                        </p:attrNameLst>
                                      </p:cBhvr>
                                      <p:to>
                                        <p:strVal val="visible"/>
                                      </p:to>
                                    </p:set>
                                  </p:childTnLst>
                                </p:cTn>
                              </p:par>
                              <p:par>
                                <p:cTn id="41" nodeType="withEffect" fill="hold" presetClass="entr" presetID="1">
                                  <p:stCondLst>
                                    <p:cond delay="0"/>
                                  </p:stCondLst>
                                  <p:childTnLst>
                                    <p:set>
                                      <p:cBhvr>
                                        <p:cTn id="42" dur="1" fill="hold">
                                          <p:stCondLst>
                                            <p:cond delay="0"/>
                                          </p:stCondLst>
                                        </p:cTn>
                                        <p:tgtEl>
                                          <p:spTgt spid="13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nodeType="clickEffect" fill="hold" presetClass="entr" presetID="1">
                                  <p:stCondLst>
                                    <p:cond delay="0"/>
                                  </p:stCondLst>
                                  <p:childTnLst>
                                    <p:set>
                                      <p:cBhvr>
                                        <p:cTn id="46" dur="1" fill="hold">
                                          <p:stCondLst>
                                            <p:cond delay="0"/>
                                          </p:stCondLst>
                                        </p:cTn>
                                        <p:tgtEl>
                                          <p:spTgt spid="133">
                                            <p:txEl>
                                              <p:pRg st="45" end="86"/>
                                            </p:txEl>
                                          </p:spTgt>
                                        </p:tgtEl>
                                        <p:attrNameLst>
                                          <p:attrName>style.visibility</p:attrName>
                                        </p:attrNameLst>
                                      </p:cBhvr>
                                      <p:to>
                                        <p:strVal val="visible"/>
                                      </p:to>
                                    </p:set>
                                  </p:childTnLst>
                                </p:cTn>
                              </p:par>
                              <p:par>
                                <p:cTn id="47" nodeType="withEffect" fill="hold" presetClass="exit" presetID="1">
                                  <p:stCondLst>
                                    <p:cond delay="0"/>
                                  </p:stCondLst>
                                  <p:childTnLst>
                                    <p:set>
                                      <p:cBhvr>
                                        <p:cTn id="48" dur="1" fill="hold">
                                          <p:stCondLst>
                                            <p:cond delay="0"/>
                                          </p:stCondLst>
                                        </p:cTn>
                                        <p:tgtEl>
                                          <p:spTgt spid="132"/>
                                        </p:tgtEl>
                                        <p:attrNameLst>
                                          <p:attrName>style.visibility</p:attrName>
                                        </p:attrNameLst>
                                      </p:cBhvr>
                                      <p:to>
                                        <p:strVal val="hidden"/>
                                      </p:to>
                                    </p:set>
                                  </p:childTnLst>
                                </p:cTn>
                              </p:par>
                              <p:par>
                                <p:cTn id="49" nodeType="withEffect" fill="hold" presetClass="entr" presetID="1">
                                  <p:stCondLst>
                                    <p:cond delay="0"/>
                                  </p:stCondLst>
                                  <p:childTnLst>
                                    <p:set>
                                      <p:cBhvr>
                                        <p:cTn id="50" dur="1" fill="hold">
                                          <p:stCondLst>
                                            <p:cond delay="0"/>
                                          </p:stCondLst>
                                        </p:cTn>
                                        <p:tgtEl>
                                          <p:spTgt spid="131"/>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nodeType="clickEffect" fill="hold" presetClass="entr" presetID="1">
                                  <p:stCondLst>
                                    <p:cond delay="0"/>
                                  </p:stCondLst>
                                  <p:childTnLst>
                                    <p:set>
                                      <p:cBhvr>
                                        <p:cTn id="54" dur="1" fill="hold">
                                          <p:stCondLst>
                                            <p:cond delay="0"/>
                                          </p:stCondLst>
                                        </p:cTn>
                                        <p:tgtEl>
                                          <p:spTgt spid="133">
                                            <p:txEl>
                                              <p:pRg st="86" end="132"/>
                                            </p:txEl>
                                          </p:spTgt>
                                        </p:tgtEl>
                                        <p:attrNameLst>
                                          <p:attrName>style.visibility</p:attrName>
                                        </p:attrNameLst>
                                      </p:cBhvr>
                                      <p:to>
                                        <p:strVal val="visible"/>
                                      </p:to>
                                    </p:set>
                                  </p:childTnLst>
                                </p:cTn>
                              </p:par>
                              <p:par>
                                <p:cTn id="55" nodeType="withEffect" fill="hold" presetClass="exit" presetID="1">
                                  <p:stCondLst>
                                    <p:cond delay="0"/>
                                  </p:stCondLst>
                                  <p:childTnLst>
                                    <p:set>
                                      <p:cBhvr>
                                        <p:cTn id="56" dur="1" fill="hold">
                                          <p:stCondLst>
                                            <p:cond delay="0"/>
                                          </p:stCondLst>
                                        </p:cTn>
                                        <p:tgtEl>
                                          <p:spTgt spid="131"/>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nodeType="clickEffect" fill="hold" presetClass="entr" presetID="1">
                                  <p:stCondLst>
                                    <p:cond delay="0"/>
                                  </p:stCondLst>
                                  <p:childTnLst>
                                    <p:set>
                                      <p:cBhvr>
                                        <p:cTn id="60" dur="1" fill="hold">
                                          <p:stCondLst>
                                            <p:cond delay="0"/>
                                          </p:stCondLst>
                                        </p:cTn>
                                        <p:tgtEl>
                                          <p:spTgt spid="133">
                                            <p:txEl>
                                              <p:pRg st="132" end="200"/>
                                            </p:txEl>
                                          </p:spTgt>
                                        </p:tgtEl>
                                        <p:attrNameLst>
                                          <p:attrName>style.visibility</p:attrName>
                                        </p:attrNameLst>
                                      </p:cBhvr>
                                      <p:to>
                                        <p:strVal val="visible"/>
                                      </p:to>
                                    </p:set>
                                  </p:childTnLst>
                                </p:cTn>
                              </p:par>
                              <p:par>
                                <p:cTn id="61" nodeType="withEffect" fill="hold" presetClass="entr" presetID="1">
                                  <p:stCondLst>
                                    <p:cond delay="0"/>
                                  </p:stCondLst>
                                  <p:childTnLst>
                                    <p:set>
                                      <p:cBhvr>
                                        <p:cTn id="62" dur="1" fill="hold">
                                          <p:stCondLst>
                                            <p:cond delay="0"/>
                                          </p:stCondLst>
                                        </p:cTn>
                                        <p:tgtEl>
                                          <p:spTgt spid="130"/>
                                        </p:tgtEl>
                                        <p:attrNameLst>
                                          <p:attrName>style.visibility</p:attrName>
                                        </p:attrNameLst>
                                      </p:cBhvr>
                                      <p:to>
                                        <p:strVal val="visible"/>
                                      </p:to>
                                    </p:set>
                                  </p:childTnLst>
                                </p:cTn>
                              </p:par>
                              <p:par>
                                <p:cTn id="63" nodeType="withEffect" fill="hold" presetClass="exit" presetID="1">
                                  <p:stCondLst>
                                    <p:cond delay="0"/>
                                  </p:stCondLst>
                                  <p:childTnLst>
                                    <p:set>
                                      <p:cBhvr>
                                        <p:cTn id="64" dur="1" fill="hold">
                                          <p:stCondLst>
                                            <p:cond delay="0"/>
                                          </p:stCondLst>
                                        </p:cTn>
                                        <p:tgtEl>
                                          <p:spTgt spid="130"/>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35" name="Picture 3" descr=""/>
          <p:cNvPicPr/>
          <p:nvPr/>
        </p:nvPicPr>
        <p:blipFill>
          <a:blip r:embed="rId1"/>
          <a:srcRect l="7533" t="54515" r="37827" b="0"/>
          <a:stretch/>
        </p:blipFill>
        <p:spPr>
          <a:xfrm>
            <a:off x="1828800" y="4419720"/>
            <a:ext cx="5028840" cy="2253240"/>
          </a:xfrm>
          <a:prstGeom prst="rect">
            <a:avLst/>
          </a:prstGeom>
          <a:ln w="9360">
            <a:noFill/>
          </a:ln>
        </p:spPr>
      </p:pic>
      <p:pic>
        <p:nvPicPr>
          <p:cNvPr id="136" name="Picture 2" descr=""/>
          <p:cNvPicPr/>
          <p:nvPr/>
        </p:nvPicPr>
        <p:blipFill>
          <a:blip r:embed="rId2"/>
          <a:srcRect l="15064" t="9006" r="16318" b="8895"/>
          <a:stretch/>
        </p:blipFill>
        <p:spPr>
          <a:xfrm>
            <a:off x="4952880" y="3048120"/>
            <a:ext cx="3820680" cy="3428640"/>
          </a:xfrm>
          <a:prstGeom prst="rect">
            <a:avLst/>
          </a:prstGeom>
          <a:ln>
            <a:noFill/>
          </a:ln>
        </p:spPr>
      </p:pic>
      <p:pic>
        <p:nvPicPr>
          <p:cNvPr id="137" name="Picture 4" descr=""/>
          <p:cNvPicPr/>
          <p:nvPr/>
        </p:nvPicPr>
        <p:blipFill>
          <a:blip r:embed="rId3"/>
          <a:srcRect l="0" t="12648" r="0" b="0"/>
          <a:stretch/>
        </p:blipFill>
        <p:spPr>
          <a:xfrm>
            <a:off x="1371600" y="2491200"/>
            <a:ext cx="6095520" cy="3711960"/>
          </a:xfrm>
          <a:prstGeom prst="rect">
            <a:avLst/>
          </a:prstGeom>
          <a:ln w="9360">
            <a:noFill/>
          </a:ln>
        </p:spPr>
      </p:pic>
      <p:sp>
        <p:nvSpPr>
          <p:cNvPr id="138" name="TextShape 1"/>
          <p:cNvSpPr txBox="1"/>
          <p:nvPr/>
        </p:nvSpPr>
        <p:spPr>
          <a:xfrm>
            <a:off x="457200" y="1295280"/>
            <a:ext cx="8229240" cy="4830480"/>
          </a:xfrm>
          <a:prstGeom prst="rect">
            <a:avLst/>
          </a:prstGeom>
          <a:noFill/>
          <a:ln>
            <a:noFill/>
          </a:ln>
        </p:spPr>
        <p:txBody>
          <a:bodyPr/>
          <a:p>
            <a:pPr>
              <a:lnSpc>
                <a:spcPct val="100000"/>
              </a:lnSpc>
              <a:buFont typeface="StarSymbol"/>
              <a:buChar char=""/>
            </a:pPr>
            <a:r>
              <a:rPr lang="en-US" sz="3200" strike="noStrike">
                <a:solidFill>
                  <a:srgbClr val="000000"/>
                </a:solidFill>
                <a:latin typeface="Arial"/>
              </a:rPr>
              <a:t>Air space is divided into three-dimensional areas called classes (A through G)</a:t>
            </a:r>
            <a:endParaRPr/>
          </a:p>
          <a:p>
            <a:pPr>
              <a:lnSpc>
                <a:spcPct val="100000"/>
              </a:lnSpc>
              <a:buFont typeface="StarSymbol"/>
              <a:buChar char=""/>
            </a:pPr>
            <a:r>
              <a:rPr lang="en-US" sz="3200" strike="noStrike">
                <a:solidFill>
                  <a:srgbClr val="000000"/>
                </a:solidFill>
                <a:latin typeface="Arial"/>
              </a:rPr>
              <a:t>Airspace close to airport looks like upside down wedding cake</a:t>
            </a:r>
            <a:endParaRPr/>
          </a:p>
          <a:p>
            <a:pPr>
              <a:lnSpc>
                <a:spcPct val="100000"/>
              </a:lnSpc>
              <a:buFont typeface="StarSymbol"/>
              <a:buChar char=""/>
            </a:pPr>
            <a:r>
              <a:rPr lang="en-US" sz="3200" strike="noStrike">
                <a:solidFill>
                  <a:srgbClr val="000000"/>
                </a:solidFill>
                <a:latin typeface="Arial"/>
              </a:rPr>
              <a:t>Airports connected by federal airways called Victor airways and jet routes</a:t>
            </a:r>
            <a:endParaRPr/>
          </a:p>
        </p:txBody>
      </p:sp>
      <p:sp>
        <p:nvSpPr>
          <p:cNvPr id="139" name="TextShape 2"/>
          <p:cNvSpPr txBox="1"/>
          <p:nvPr/>
        </p:nvSpPr>
        <p:spPr>
          <a:xfrm>
            <a:off x="457200" y="274680"/>
            <a:ext cx="8229240" cy="715680"/>
          </a:xfrm>
          <a:prstGeom prst="rect">
            <a:avLst/>
          </a:prstGeom>
          <a:noFill/>
          <a:ln>
            <a:noFill/>
          </a:ln>
        </p:spPr>
        <p:txBody>
          <a:bodyPr anchor="ctr"/>
          <a:p>
            <a:pPr>
              <a:lnSpc>
                <a:spcPct val="100000"/>
              </a:lnSpc>
            </a:pPr>
            <a:r>
              <a:rPr lang="en-US" sz="4000" strike="noStrike">
                <a:solidFill>
                  <a:srgbClr val="00386b"/>
                </a:solidFill>
                <a:latin typeface="Arial"/>
              </a:rPr>
              <a:t>Air Traffic Control System</a:t>
            </a:r>
            <a:endParaRPr/>
          </a:p>
        </p:txBody>
      </p:sp>
    </p:spTree>
  </p:cSld>
  <p:timing>
    <p:tnLst>
      <p:par>
        <p:cTn id="65" dur="indefinite" restart="never" nodeType="tmRoot">
          <p:childTnLst>
            <p:seq>
              <p:cTn id="66" dur="indefinite" nodeType="mainSeq">
                <p:childTnLst>
                  <p:par>
                    <p:cTn id="67" fill="hold">
                      <p:stCondLst>
                        <p:cond delay="indefinite"/>
                      </p:stCondLst>
                      <p:childTnLst>
                        <p:par>
                          <p:cTn id="68" fill="hold">
                            <p:stCondLst>
                              <p:cond delay="0"/>
                            </p:stCondLst>
                            <p:childTnLst>
                              <p:par>
                                <p:cTn id="69" nodeType="clickEffect" fill="hold" presetClass="entr" presetID="1">
                                  <p:stCondLst>
                                    <p:cond delay="0"/>
                                  </p:stCondLst>
                                  <p:childTnLst>
                                    <p:set>
                                      <p:cBhvr>
                                        <p:cTn id="70" dur="1" fill="hold">
                                          <p:stCondLst>
                                            <p:cond delay="0"/>
                                          </p:stCondLst>
                                        </p:cTn>
                                        <p:tgtEl>
                                          <p:spTgt spid="138">
                                            <p:txEl>
                                              <p:pRg st="0" end="79"/>
                                            </p:txEl>
                                          </p:spTgt>
                                        </p:tgtEl>
                                        <p:attrNameLst>
                                          <p:attrName>style.visibility</p:attrName>
                                        </p:attrNameLst>
                                      </p:cBhvr>
                                      <p:to>
                                        <p:strVal val="visible"/>
                                      </p:to>
                                    </p:set>
                                  </p:childTnLst>
                                </p:cTn>
                              </p:par>
                              <p:par>
                                <p:cTn id="71" nodeType="withEffect" fill="hold" presetClass="entr" presetID="1">
                                  <p:stCondLst>
                                    <p:cond delay="0"/>
                                  </p:stCondLst>
                                  <p:childTnLst>
                                    <p:set>
                                      <p:cBhvr>
                                        <p:cTn id="72" dur="1" fill="hold">
                                          <p:stCondLst>
                                            <p:cond delay="0"/>
                                          </p:stCondLst>
                                        </p:cTn>
                                        <p:tgtEl>
                                          <p:spTgt spid="13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nodeType="clickEffect" fill="hold" presetClass="entr" presetID="1">
                                  <p:stCondLst>
                                    <p:cond delay="0"/>
                                  </p:stCondLst>
                                  <p:childTnLst>
                                    <p:set>
                                      <p:cBhvr>
                                        <p:cTn id="76" dur="1" fill="hold">
                                          <p:stCondLst>
                                            <p:cond delay="0"/>
                                          </p:stCondLst>
                                        </p:cTn>
                                        <p:tgtEl>
                                          <p:spTgt spid="138">
                                            <p:txEl>
                                              <p:pRg st="79" end="141"/>
                                            </p:txEl>
                                          </p:spTgt>
                                        </p:tgtEl>
                                        <p:attrNameLst>
                                          <p:attrName>style.visibility</p:attrName>
                                        </p:attrNameLst>
                                      </p:cBhvr>
                                      <p:to>
                                        <p:strVal val="visible"/>
                                      </p:to>
                                    </p:set>
                                  </p:childTnLst>
                                </p:cTn>
                              </p:par>
                              <p:par>
                                <p:cTn id="77" nodeType="withEffect" fill="hold" presetClass="exit" presetID="1">
                                  <p:stCondLst>
                                    <p:cond delay="0"/>
                                  </p:stCondLst>
                                  <p:childTnLst>
                                    <p:set>
                                      <p:cBhvr>
                                        <p:cTn id="78" dur="1" fill="hold">
                                          <p:stCondLst>
                                            <p:cond delay="0"/>
                                          </p:stCondLst>
                                        </p:cTn>
                                        <p:tgtEl>
                                          <p:spTgt spid="137"/>
                                        </p:tgtEl>
                                        <p:attrNameLst>
                                          <p:attrName>style.visibility</p:attrName>
                                        </p:attrNameLst>
                                      </p:cBhvr>
                                      <p:to>
                                        <p:strVal val="hidden"/>
                                      </p:to>
                                    </p:set>
                                  </p:childTnLst>
                                </p:cTn>
                              </p:par>
                              <p:par>
                                <p:cTn id="79" nodeType="withEffect" fill="hold" presetClass="entr" presetID="1">
                                  <p:stCondLst>
                                    <p:cond delay="0"/>
                                  </p:stCondLst>
                                  <p:childTnLst>
                                    <p:set>
                                      <p:cBhvr>
                                        <p:cTn id="80" dur="1" fill="hold">
                                          <p:stCondLst>
                                            <p:cond delay="0"/>
                                          </p:stCondLst>
                                        </p:cTn>
                                        <p:tgtEl>
                                          <p:spTgt spid="136"/>
                                        </p:tgtEl>
                                        <p:attrNameLst>
                                          <p:attrName>style.visibility</p:attrName>
                                        </p:attrNameLst>
                                      </p:cBhvr>
                                      <p:to>
                                        <p:strVal val="visible"/>
                                      </p:to>
                                    </p:set>
                                  </p:childTnLst>
                                </p:cTn>
                              </p:par>
                            </p:childTnLst>
                          </p:cTn>
                        </p:par>
                      </p:childTnLst>
                    </p:cTn>
                  </p:par>
                  <p:par>
                    <p:cTn id="81" fill="hold">
                      <p:stCondLst>
                        <p:cond delay="indefinite"/>
                      </p:stCondLst>
                      <p:childTnLst>
                        <p:par>
                          <p:cTn id="82" fill="hold">
                            <p:stCondLst>
                              <p:cond delay="0"/>
                            </p:stCondLst>
                            <p:childTnLst>
                              <p:par>
                                <p:cTn id="83" nodeType="clickEffect" fill="hold" presetClass="entr" presetID="1">
                                  <p:stCondLst>
                                    <p:cond delay="0"/>
                                  </p:stCondLst>
                                  <p:childTnLst>
                                    <p:set>
                                      <p:cBhvr>
                                        <p:cTn id="84" dur="1" fill="hold">
                                          <p:stCondLst>
                                            <p:cond delay="0"/>
                                          </p:stCondLst>
                                        </p:cTn>
                                        <p:tgtEl>
                                          <p:spTgt spid="138">
                                            <p:txEl>
                                              <p:pRg st="141" end="216"/>
                                            </p:txEl>
                                          </p:spTgt>
                                        </p:tgtEl>
                                        <p:attrNameLst>
                                          <p:attrName>style.visibility</p:attrName>
                                        </p:attrNameLst>
                                      </p:cBhvr>
                                      <p:to>
                                        <p:strVal val="visible"/>
                                      </p:to>
                                    </p:set>
                                  </p:childTnLst>
                                </p:cTn>
                              </p:par>
                              <p:par>
                                <p:cTn id="85" nodeType="withEffect" fill="hold" presetClass="entr" presetID="1">
                                  <p:stCondLst>
                                    <p:cond delay="0"/>
                                  </p:stCondLst>
                                  <p:childTnLst>
                                    <p:set>
                                      <p:cBhvr>
                                        <p:cTn id="86" dur="1" fill="hold">
                                          <p:stCondLst>
                                            <p:cond delay="0"/>
                                          </p:stCondLst>
                                        </p:cTn>
                                        <p:tgtEl>
                                          <p:spTgt spid="135"/>
                                        </p:tgtEl>
                                        <p:attrNameLst>
                                          <p:attrName>style.visibility</p:attrName>
                                        </p:attrNameLst>
                                      </p:cBhvr>
                                      <p:to>
                                        <p:strVal val="visible"/>
                                      </p:to>
                                    </p:set>
                                  </p:childTnLst>
                                </p:cTn>
                              </p:par>
                              <p:par>
                                <p:cTn id="87" nodeType="withEffect" fill="hold" presetClass="exit" presetID="1">
                                  <p:stCondLst>
                                    <p:cond delay="0"/>
                                  </p:stCondLst>
                                  <p:childTnLst>
                                    <p:set>
                                      <p:cBhvr>
                                        <p:cTn id="88" dur="1" fill="hold">
                                          <p:stCondLst>
                                            <p:cond delay="0"/>
                                          </p:stCondLst>
                                        </p:cTn>
                                        <p:tgtEl>
                                          <p:spTgt spid="136"/>
                                        </p:tgtEl>
                                        <p:attrNameLst>
                                          <p:attrName>style.visibility</p:attrName>
                                        </p:attrNameLst>
                                      </p:cBhvr>
                                      <p:to>
                                        <p:strVal val="hidden"/>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0" name="TextShape 1"/>
          <p:cNvSpPr txBox="1"/>
          <p:nvPr/>
        </p:nvSpPr>
        <p:spPr>
          <a:xfrm>
            <a:off x="457200" y="274680"/>
            <a:ext cx="8229240" cy="715680"/>
          </a:xfrm>
          <a:prstGeom prst="rect">
            <a:avLst/>
          </a:prstGeom>
          <a:noFill/>
          <a:ln>
            <a:noFill/>
          </a:ln>
        </p:spPr>
        <p:txBody>
          <a:bodyPr anchor="ctr"/>
          <a:p>
            <a:pPr>
              <a:lnSpc>
                <a:spcPct val="100000"/>
              </a:lnSpc>
            </a:pPr>
            <a:r>
              <a:rPr lang="en-US" sz="4000" strike="noStrike">
                <a:solidFill>
                  <a:srgbClr val="00386b"/>
                </a:solidFill>
                <a:latin typeface="Arial"/>
              </a:rPr>
              <a:t>Typical Airport Traffic Pattern</a:t>
            </a:r>
            <a:endParaRPr/>
          </a:p>
        </p:txBody>
      </p:sp>
      <p:sp>
        <p:nvSpPr>
          <p:cNvPr id="141" name="TextShape 2"/>
          <p:cNvSpPr txBox="1"/>
          <p:nvPr/>
        </p:nvSpPr>
        <p:spPr>
          <a:xfrm>
            <a:off x="457200" y="1295280"/>
            <a:ext cx="8229240" cy="4830480"/>
          </a:xfrm>
          <a:prstGeom prst="rect">
            <a:avLst/>
          </a:prstGeom>
          <a:noFill/>
          <a:ln>
            <a:noFill/>
          </a:ln>
        </p:spPr>
        <p:txBody>
          <a:bodyPr/>
          <a:p>
            <a:pPr>
              <a:lnSpc>
                <a:spcPct val="100000"/>
              </a:lnSpc>
              <a:buFont typeface="StarSymbol"/>
              <a:buChar char=""/>
            </a:pPr>
            <a:r>
              <a:rPr lang="en-US" sz="2800" strike="noStrike">
                <a:solidFill>
                  <a:srgbClr val="000000"/>
                </a:solidFill>
                <a:latin typeface="Arial"/>
              </a:rPr>
              <a:t>Pattern defines routes to approach and depart from each airport</a:t>
            </a:r>
            <a:endParaRPr/>
          </a:p>
          <a:p>
            <a:pPr>
              <a:lnSpc>
                <a:spcPct val="100000"/>
              </a:lnSpc>
              <a:buFont typeface="StarSymbol"/>
              <a:buChar char=""/>
            </a:pPr>
            <a:r>
              <a:rPr lang="en-US" sz="2800" strike="noStrike">
                <a:solidFill>
                  <a:srgbClr val="000000"/>
                </a:solidFill>
                <a:latin typeface="Arial"/>
              </a:rPr>
              <a:t>Pattern based on five main legs to provide consistency</a:t>
            </a:r>
            <a:endParaRPr/>
          </a:p>
          <a:p>
            <a:pPr lvl="1">
              <a:lnSpc>
                <a:spcPct val="100000"/>
              </a:lnSpc>
              <a:buFont typeface="StarSymbol"/>
              <a:buChar char=""/>
            </a:pPr>
            <a:r>
              <a:rPr lang="en-US" sz="2600" strike="noStrike">
                <a:solidFill>
                  <a:srgbClr val="000000"/>
                </a:solidFill>
                <a:latin typeface="Arial"/>
              </a:rPr>
              <a:t>Downwind</a:t>
            </a:r>
            <a:endParaRPr/>
          </a:p>
          <a:p>
            <a:pPr lvl="1">
              <a:lnSpc>
                <a:spcPct val="100000"/>
              </a:lnSpc>
              <a:buFont typeface="StarSymbol"/>
              <a:buChar char=""/>
            </a:pPr>
            <a:r>
              <a:rPr lang="en-US" sz="2600" strike="noStrike">
                <a:solidFill>
                  <a:srgbClr val="000000"/>
                </a:solidFill>
                <a:latin typeface="Arial"/>
              </a:rPr>
              <a:t>Base</a:t>
            </a:r>
            <a:endParaRPr/>
          </a:p>
          <a:p>
            <a:pPr lvl="1">
              <a:lnSpc>
                <a:spcPct val="100000"/>
              </a:lnSpc>
              <a:buFont typeface="StarSymbol"/>
              <a:buChar char=""/>
            </a:pPr>
            <a:r>
              <a:rPr lang="en-US" sz="2600" strike="noStrike">
                <a:solidFill>
                  <a:srgbClr val="000000"/>
                </a:solidFill>
                <a:latin typeface="Arial"/>
              </a:rPr>
              <a:t>Final</a:t>
            </a:r>
            <a:endParaRPr/>
          </a:p>
          <a:p>
            <a:pPr lvl="1">
              <a:lnSpc>
                <a:spcPct val="100000"/>
              </a:lnSpc>
              <a:buFont typeface="StarSymbol"/>
              <a:buChar char=""/>
            </a:pPr>
            <a:r>
              <a:rPr lang="en-US" sz="2600" strike="noStrike">
                <a:solidFill>
                  <a:srgbClr val="000000"/>
                </a:solidFill>
                <a:latin typeface="Arial"/>
              </a:rPr>
              <a:t>Departure</a:t>
            </a:r>
            <a:endParaRPr/>
          </a:p>
          <a:p>
            <a:pPr lvl="1">
              <a:lnSpc>
                <a:spcPct val="100000"/>
              </a:lnSpc>
              <a:buFont typeface="StarSymbol"/>
              <a:buChar char=""/>
            </a:pPr>
            <a:r>
              <a:rPr lang="en-US" sz="2600" strike="noStrike">
                <a:solidFill>
                  <a:srgbClr val="000000"/>
                </a:solidFill>
                <a:latin typeface="Arial"/>
              </a:rPr>
              <a:t>Crosswind</a:t>
            </a:r>
            <a:endParaRPr/>
          </a:p>
        </p:txBody>
      </p:sp>
      <p:pic>
        <p:nvPicPr>
          <p:cNvPr id="142" name="Picture 2" descr=""/>
          <p:cNvPicPr/>
          <p:nvPr/>
        </p:nvPicPr>
        <p:blipFill>
          <a:blip r:embed="rId1"/>
          <a:srcRect l="3181" t="9519" r="3837" b="3514"/>
          <a:stretch/>
        </p:blipFill>
        <p:spPr>
          <a:xfrm>
            <a:off x="3276720" y="2743200"/>
            <a:ext cx="5562360" cy="3901680"/>
          </a:xfrm>
          <a:prstGeom prst="rect">
            <a:avLst/>
          </a:prstGeom>
          <a:ln>
            <a:noFill/>
          </a:ln>
        </p:spPr>
      </p:pic>
    </p:spTree>
  </p:cSld>
  <p:timing>
    <p:tnLst>
      <p:par>
        <p:cTn id="89" dur="indefinite" restart="never" nodeType="tmRoot">
          <p:childTnLst>
            <p:seq>
              <p:cTn id="90" dur="indefinite" nodeType="mainSeq">
                <p:childTnLst>
                  <p:par>
                    <p:cTn id="91" fill="hold">
                      <p:stCondLst>
                        <p:cond delay="indefinite"/>
                      </p:stCondLst>
                      <p:childTnLst>
                        <p:par>
                          <p:cTn id="92" fill="hold">
                            <p:stCondLst>
                              <p:cond delay="0"/>
                            </p:stCondLst>
                            <p:childTnLst>
                              <p:par>
                                <p:cTn id="93" nodeType="clickEffect" fill="hold" presetClass="entr" presetID="1">
                                  <p:stCondLst>
                                    <p:cond delay="0"/>
                                  </p:stCondLst>
                                  <p:childTnLst>
                                    <p:set>
                                      <p:cBhvr>
                                        <p:cTn id="94" dur="1" fill="hold">
                                          <p:stCondLst>
                                            <p:cond delay="0"/>
                                          </p:stCondLst>
                                        </p:cTn>
                                        <p:tgtEl>
                                          <p:spTgt spid="142"/>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7.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43" name="TextShape 1"/>
          <p:cNvSpPr txBox="1"/>
          <p:nvPr/>
        </p:nvSpPr>
        <p:spPr>
          <a:xfrm>
            <a:off x="457200" y="274680"/>
            <a:ext cx="8229240" cy="715680"/>
          </a:xfrm>
          <a:prstGeom prst="rect">
            <a:avLst/>
          </a:prstGeom>
          <a:noFill/>
          <a:ln>
            <a:noFill/>
          </a:ln>
        </p:spPr>
        <p:txBody>
          <a:bodyPr anchor="ctr"/>
          <a:p>
            <a:pPr>
              <a:lnSpc>
                <a:spcPct val="100000"/>
              </a:lnSpc>
            </a:pPr>
            <a:r>
              <a:rPr lang="en-US" sz="4000" strike="noStrike">
                <a:solidFill>
                  <a:srgbClr val="00386b"/>
                </a:solidFill>
                <a:latin typeface="Arial"/>
              </a:rPr>
              <a:t>Air Traffic Control Radio</a:t>
            </a:r>
            <a:endParaRPr/>
          </a:p>
        </p:txBody>
      </p:sp>
      <p:sp>
        <p:nvSpPr>
          <p:cNvPr id="144" name="TextShape 2"/>
          <p:cNvSpPr txBox="1"/>
          <p:nvPr/>
        </p:nvSpPr>
        <p:spPr>
          <a:xfrm>
            <a:off x="457200" y="1295280"/>
            <a:ext cx="8229240" cy="4830480"/>
          </a:xfrm>
          <a:prstGeom prst="rect">
            <a:avLst/>
          </a:prstGeom>
          <a:noFill/>
          <a:ln>
            <a:noFill/>
          </a:ln>
        </p:spPr>
        <p:txBody>
          <a:bodyPr/>
          <a:p>
            <a:pPr>
              <a:lnSpc>
                <a:spcPct val="100000"/>
              </a:lnSpc>
              <a:buFont typeface="StarSymbol"/>
              <a:buChar char=""/>
            </a:pPr>
            <a:r>
              <a:rPr lang="en-US" sz="3200" strike="noStrike">
                <a:solidFill>
                  <a:srgbClr val="000000"/>
                </a:solidFill>
                <a:latin typeface="Arial"/>
              </a:rPr>
              <a:t>Air traffic controllers have specialized vocabulary</a:t>
            </a:r>
            <a:endParaRPr/>
          </a:p>
        </p:txBody>
      </p:sp>
      <p:pic>
        <p:nvPicPr>
          <p:cNvPr id="145" name="Picture 2" descr=""/>
          <p:cNvPicPr/>
          <p:nvPr/>
        </p:nvPicPr>
        <p:blipFill>
          <a:blip r:embed="rId1"/>
          <a:stretch/>
        </p:blipFill>
        <p:spPr>
          <a:xfrm>
            <a:off x="4876920" y="2590920"/>
            <a:ext cx="3657240" cy="3080520"/>
          </a:xfrm>
          <a:prstGeom prst="rect">
            <a:avLst/>
          </a:prstGeom>
          <a:ln w="9360">
            <a:noFill/>
          </a:ln>
        </p:spPr>
      </p:pic>
      <p:sp>
        <p:nvSpPr>
          <p:cNvPr id="146" name="CustomShape 3"/>
          <p:cNvSpPr/>
          <p:nvPr/>
        </p:nvSpPr>
        <p:spPr>
          <a:xfrm>
            <a:off x="4572000" y="5638680"/>
            <a:ext cx="4190760" cy="516600"/>
          </a:xfrm>
          <a:prstGeom prst="rect">
            <a:avLst/>
          </a:prstGeom>
          <a:noFill/>
          <a:ln>
            <a:noFill/>
          </a:ln>
        </p:spPr>
        <p:style>
          <a:lnRef idx="0"/>
          <a:fillRef idx="0"/>
          <a:effectRef idx="0"/>
          <a:fontRef idx="minor"/>
        </p:style>
        <p:txBody>
          <a:bodyPr lIns="90000" rIns="90000" tIns="45000" bIns="45000"/>
          <a:p>
            <a:pPr algn="ctr">
              <a:lnSpc>
                <a:spcPct val="100000"/>
              </a:lnSpc>
            </a:pPr>
            <a:r>
              <a:rPr lang="en-US" sz="1400" strike="noStrike">
                <a:solidFill>
                  <a:srgbClr val="000000"/>
                </a:solidFill>
                <a:latin typeface="Arial"/>
              </a:rPr>
              <a:t>Click the icon to hear live air traffic controller radio transmissions at JFK airport  tower in New York </a:t>
            </a:r>
            <a:endParaRPr/>
          </a:p>
        </p:txBody>
      </p:sp>
    </p:spTree>
  </p:cSld>
  <p:timing>
    <p:tnLst>
      <p:par>
        <p:cTn id="95" dur="indefinite" restart="never" nodeType="tmRoot">
          <p:childTnLst>
            <p:seq>
              <p:cTn id="96" dur="indefinite" nodeType="mainSeq">
                <p:childTnLst>
                  <p:par>
                    <p:cTn id="97" fill="hold">
                      <p:stCondLst>
                        <p:cond delay="indefinite"/>
                      </p:stCondLst>
                      <p:childTnLst>
                        <p:par>
                          <p:cTn id="98" fill="hold">
                            <p:stCondLst>
                              <p:cond delay="0"/>
                            </p:stCondLst>
                            <p:childTnLst>
                              <p:par>
                                <p:cTn id="99" nodeType="clickEffect" fill="hold" presetClass="entr" presetID="1">
                                  <p:stCondLst>
                                    <p:cond delay="0"/>
                                  </p:stCondLst>
                                  <p:childTnLst>
                                    <p:set>
                                      <p:cBhvr>
                                        <p:cTn id="100" dur="1" fill="hold">
                                          <p:stCondLst>
                                            <p:cond delay="0"/>
                                          </p:stCondLst>
                                        </p:cTn>
                                        <p:tgtEl>
                                          <p:spTgt spid="144">
                                            <p:txEl>
                                              <p:pRg st="0" end="52"/>
                                            </p:txEl>
                                          </p:spTgt>
                                        </p:tgtEl>
                                        <p:attrNameLst>
                                          <p:attrName>style.visibility</p:attrName>
                                        </p:attrNameLst>
                                      </p:cBhvr>
                                      <p:to>
                                        <p:strVal val="visible"/>
                                      </p:to>
                                    </p:set>
                                  </p:childTnLst>
                                </p:cTn>
                              </p:par>
                              <p:par>
                                <p:cTn id="101" nodeType="withEffect" fill="hold" presetClass="entr" presetID="1">
                                  <p:stCondLst>
                                    <p:cond delay="0"/>
                                  </p:stCondLst>
                                  <p:childTnLst>
                                    <p:set>
                                      <p:cBhvr>
                                        <p:cTn id="102" dur="1" fill="hold">
                                          <p:stCondLst>
                                            <p:cond delay="0"/>
                                          </p:stCondLst>
                                        </p:cTn>
                                        <p:tgtEl>
                                          <p:spTgt spid="145"/>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8.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pic>
        <p:nvPicPr>
          <p:cNvPr id="147" name="Picture 2" descr=""/>
          <p:cNvPicPr/>
          <p:nvPr/>
        </p:nvPicPr>
        <p:blipFill>
          <a:blip r:embed="rId1"/>
          <a:stretch/>
        </p:blipFill>
        <p:spPr>
          <a:xfrm>
            <a:off x="6172200" y="2819520"/>
            <a:ext cx="2517480" cy="2067480"/>
          </a:xfrm>
          <a:prstGeom prst="rect">
            <a:avLst/>
          </a:prstGeom>
          <a:ln w="9360">
            <a:noFill/>
          </a:ln>
        </p:spPr>
      </p:pic>
      <p:sp>
        <p:nvSpPr>
          <p:cNvPr id="148" name="TextShape 1"/>
          <p:cNvSpPr txBox="1"/>
          <p:nvPr/>
        </p:nvSpPr>
        <p:spPr>
          <a:xfrm>
            <a:off x="457200" y="1295280"/>
            <a:ext cx="8229240" cy="4830480"/>
          </a:xfrm>
          <a:prstGeom prst="rect">
            <a:avLst/>
          </a:prstGeom>
          <a:noFill/>
          <a:ln>
            <a:noFill/>
          </a:ln>
        </p:spPr>
        <p:txBody>
          <a:bodyPr/>
          <a:p>
            <a:pPr>
              <a:lnSpc>
                <a:spcPct val="100000"/>
              </a:lnSpc>
              <a:buFont typeface="StarSymbol"/>
              <a:buChar char=""/>
            </a:pPr>
            <a:r>
              <a:rPr lang="en-US" sz="3200" strike="noStrike">
                <a:solidFill>
                  <a:srgbClr val="000000"/>
                </a:solidFill>
                <a:latin typeface="Arial"/>
              </a:rPr>
              <a:t>Pilots and ATC abide by sets of rules</a:t>
            </a:r>
            <a:endParaRPr/>
          </a:p>
          <a:p>
            <a:pPr lvl="1">
              <a:lnSpc>
                <a:spcPct val="100000"/>
              </a:lnSpc>
              <a:buFont typeface="StarSymbol"/>
              <a:buChar char=""/>
            </a:pPr>
            <a:r>
              <a:rPr lang="en-US" sz="2800" strike="noStrike">
                <a:solidFill>
                  <a:srgbClr val="000000"/>
                </a:solidFill>
                <a:latin typeface="Arial"/>
              </a:rPr>
              <a:t>Visual Flight Rules (VFR)</a:t>
            </a:r>
            <a:endParaRPr/>
          </a:p>
          <a:p>
            <a:pPr lvl="1">
              <a:lnSpc>
                <a:spcPct val="100000"/>
              </a:lnSpc>
              <a:buFont typeface="StarSymbol"/>
              <a:buChar char=""/>
            </a:pPr>
            <a:r>
              <a:rPr lang="en-US" sz="2800" strike="noStrike">
                <a:solidFill>
                  <a:srgbClr val="000000"/>
                </a:solidFill>
                <a:latin typeface="Arial"/>
              </a:rPr>
              <a:t>Instrument Flight Rules (IFR)</a:t>
            </a:r>
            <a:endParaRPr/>
          </a:p>
          <a:p>
            <a:pPr>
              <a:lnSpc>
                <a:spcPct val="100000"/>
              </a:lnSpc>
              <a:buFont typeface="StarSymbol"/>
              <a:buChar char=""/>
            </a:pPr>
            <a:r>
              <a:rPr lang="en-US" sz="3200" strike="noStrike">
                <a:solidFill>
                  <a:srgbClr val="000000"/>
                </a:solidFill>
                <a:latin typeface="Arial"/>
              </a:rPr>
              <a:t>Standards developed by US used worldwide</a:t>
            </a:r>
            <a:endParaRPr/>
          </a:p>
          <a:p>
            <a:pPr lvl="1">
              <a:lnSpc>
                <a:spcPct val="100000"/>
              </a:lnSpc>
              <a:buFont typeface="StarSymbol"/>
              <a:buChar char=""/>
            </a:pPr>
            <a:r>
              <a:rPr lang="en-US" sz="2800" strike="noStrike">
                <a:solidFill>
                  <a:srgbClr val="000000"/>
                </a:solidFill>
                <a:latin typeface="Arial"/>
              </a:rPr>
              <a:t>Procedures</a:t>
            </a:r>
            <a:endParaRPr/>
          </a:p>
          <a:p>
            <a:pPr lvl="1">
              <a:lnSpc>
                <a:spcPct val="100000"/>
              </a:lnSpc>
              <a:buFont typeface="StarSymbol"/>
              <a:buChar char=""/>
            </a:pPr>
            <a:r>
              <a:rPr lang="en-US" sz="2800" strike="noStrike">
                <a:solidFill>
                  <a:srgbClr val="000000"/>
                </a:solidFill>
                <a:latin typeface="Arial"/>
              </a:rPr>
              <a:t>Equipment</a:t>
            </a:r>
            <a:endParaRPr/>
          </a:p>
          <a:p>
            <a:pPr lvl="1">
              <a:lnSpc>
                <a:spcPct val="100000"/>
              </a:lnSpc>
              <a:buFont typeface="StarSymbol"/>
              <a:buChar char=""/>
            </a:pPr>
            <a:r>
              <a:rPr lang="en-US" sz="2800" strike="noStrike">
                <a:solidFill>
                  <a:srgbClr val="000000"/>
                </a:solidFill>
                <a:latin typeface="Arial"/>
              </a:rPr>
              <a:t>English language</a:t>
            </a:r>
            <a:endParaRPr/>
          </a:p>
        </p:txBody>
      </p:sp>
      <p:sp>
        <p:nvSpPr>
          <p:cNvPr id="149" name="TextShape 2"/>
          <p:cNvSpPr txBox="1"/>
          <p:nvPr/>
        </p:nvSpPr>
        <p:spPr>
          <a:xfrm>
            <a:off x="457200" y="274680"/>
            <a:ext cx="8229240" cy="715680"/>
          </a:xfrm>
          <a:prstGeom prst="rect">
            <a:avLst/>
          </a:prstGeom>
          <a:noFill/>
          <a:ln>
            <a:noFill/>
          </a:ln>
        </p:spPr>
        <p:txBody>
          <a:bodyPr anchor="ctr"/>
          <a:p>
            <a:pPr>
              <a:lnSpc>
                <a:spcPct val="100000"/>
              </a:lnSpc>
            </a:pPr>
            <a:r>
              <a:rPr lang="en-US" sz="4000" strike="noStrike">
                <a:solidFill>
                  <a:srgbClr val="00386b"/>
                </a:solidFill>
                <a:latin typeface="Arial"/>
              </a:rPr>
              <a:t>Air Traffic Control System</a:t>
            </a:r>
            <a:endParaRPr/>
          </a:p>
        </p:txBody>
      </p:sp>
      <p:pic>
        <p:nvPicPr>
          <p:cNvPr id="150" name="Picture 10" descr=""/>
          <p:cNvPicPr/>
          <p:nvPr/>
        </p:nvPicPr>
        <p:blipFill>
          <a:blip r:embed="rId2"/>
          <a:stretch/>
        </p:blipFill>
        <p:spPr>
          <a:xfrm>
            <a:off x="4572000" y="3733920"/>
            <a:ext cx="4028400" cy="2590560"/>
          </a:xfrm>
          <a:prstGeom prst="rect">
            <a:avLst/>
          </a:prstGeom>
          <a:ln w="9360">
            <a:noFill/>
          </a:ln>
        </p:spPr>
      </p:pic>
      <p:pic>
        <p:nvPicPr>
          <p:cNvPr id="151" name="Picture 3" descr=""/>
          <p:cNvPicPr/>
          <p:nvPr/>
        </p:nvPicPr>
        <p:blipFill>
          <a:blip r:embed="rId3"/>
          <a:stretch/>
        </p:blipFill>
        <p:spPr>
          <a:xfrm>
            <a:off x="3657600" y="4495680"/>
            <a:ext cx="3161880" cy="2228400"/>
          </a:xfrm>
          <a:prstGeom prst="rect">
            <a:avLst/>
          </a:prstGeom>
          <a:ln w="9360">
            <a:noFill/>
          </a:ln>
        </p:spPr>
      </p:pic>
      <p:pic>
        <p:nvPicPr>
          <p:cNvPr id="152" name="Picture 4" descr=""/>
          <p:cNvPicPr/>
          <p:nvPr/>
        </p:nvPicPr>
        <p:blipFill>
          <a:blip r:embed="rId4"/>
          <a:stretch/>
        </p:blipFill>
        <p:spPr>
          <a:xfrm>
            <a:off x="228600" y="3352680"/>
            <a:ext cx="3323880" cy="2666520"/>
          </a:xfrm>
          <a:prstGeom prst="rect">
            <a:avLst/>
          </a:prstGeom>
          <a:ln w="9360">
            <a:noFill/>
          </a:ln>
        </p:spPr>
      </p:pic>
    </p:spTree>
  </p:cSld>
  <p:timing>
    <p:tnLst>
      <p:par>
        <p:cTn id="103" dur="indefinite" restart="never" nodeType="tmRoot">
          <p:childTnLst>
            <p:seq>
              <p:cTn id="104" dur="indefinite" nodeType="mainSeq">
                <p:childTnLst>
                  <p:par>
                    <p:cTn id="105" fill="hold">
                      <p:stCondLst>
                        <p:cond delay="indefinite"/>
                      </p:stCondLst>
                      <p:childTnLst>
                        <p:par>
                          <p:cTn id="106" fill="hold">
                            <p:stCondLst>
                              <p:cond delay="0"/>
                            </p:stCondLst>
                            <p:childTnLst>
                              <p:par>
                                <p:cTn id="107" nodeType="clickEffect" fill="hold" presetClass="entr" presetID="1">
                                  <p:stCondLst>
                                    <p:cond delay="0"/>
                                  </p:stCondLst>
                                  <p:childTnLst>
                                    <p:set>
                                      <p:cBhvr>
                                        <p:cTn id="108" dur="1" fill="hold">
                                          <p:stCondLst>
                                            <p:cond delay="0"/>
                                          </p:stCondLst>
                                        </p:cTn>
                                        <p:tgtEl>
                                          <p:spTgt spid="148">
                                            <p:txEl>
                                              <p:pRg st="0" end="38"/>
                                            </p:txEl>
                                          </p:spTgt>
                                        </p:tgtEl>
                                        <p:attrNameLst>
                                          <p:attrName>style.visibility</p:attrName>
                                        </p:attrNameLst>
                                      </p:cBhvr>
                                      <p:to>
                                        <p:strVal val="visible"/>
                                      </p:to>
                                    </p:set>
                                  </p:childTnLst>
                                </p:cTn>
                              </p:par>
                            </p:childTnLst>
                          </p:cTn>
                        </p:par>
                      </p:childTnLst>
                    </p:cTn>
                  </p:par>
                  <p:par>
                    <p:cTn id="109" fill="hold">
                      <p:stCondLst>
                        <p:cond delay="indefinite"/>
                      </p:stCondLst>
                      <p:childTnLst>
                        <p:par>
                          <p:cTn id="110" fill="hold">
                            <p:stCondLst>
                              <p:cond delay="0"/>
                            </p:stCondLst>
                            <p:childTnLst>
                              <p:par>
                                <p:cTn id="111" nodeType="clickEffect" fill="hold" presetClass="entr" presetID="1">
                                  <p:stCondLst>
                                    <p:cond delay="0"/>
                                  </p:stCondLst>
                                  <p:childTnLst>
                                    <p:set>
                                      <p:cBhvr>
                                        <p:cTn id="112" dur="1" fill="hold">
                                          <p:stCondLst>
                                            <p:cond delay="0"/>
                                          </p:stCondLst>
                                        </p:cTn>
                                        <p:tgtEl>
                                          <p:spTgt spid="148">
                                            <p:txEl>
                                              <p:pRg st="38" end="64"/>
                                            </p:txEl>
                                          </p:spTgt>
                                        </p:tgtEl>
                                        <p:attrNameLst>
                                          <p:attrName>style.visibility</p:attrName>
                                        </p:attrNameLst>
                                      </p:cBhvr>
                                      <p:to>
                                        <p:strVal val="visible"/>
                                      </p:to>
                                    </p:set>
                                  </p:childTnLst>
                                </p:cTn>
                              </p:par>
                              <p:par>
                                <p:cTn id="113" nodeType="withEffect" fill="hold" presetClass="entr" presetID="1">
                                  <p:stCondLst>
                                    <p:cond delay="0"/>
                                  </p:stCondLst>
                                  <p:childTnLst>
                                    <p:set>
                                      <p:cBhvr>
                                        <p:cTn id="114" dur="1" fill="hold">
                                          <p:stCondLst>
                                            <p:cond delay="0"/>
                                          </p:stCondLst>
                                        </p:cTn>
                                        <p:tgtEl>
                                          <p:spTgt spid="148">
                                            <p:txEl>
                                              <p:pRg st="64" end="94"/>
                                            </p:txEl>
                                          </p:spTgt>
                                        </p:tgtEl>
                                        <p:attrNameLst>
                                          <p:attrName>style.visibility</p:attrName>
                                        </p:attrNameLst>
                                      </p:cBhvr>
                                      <p:to>
                                        <p:strVal val="visible"/>
                                      </p:to>
                                    </p:set>
                                  </p:childTnLst>
                                </p:cTn>
                              </p:par>
                              <p:par>
                                <p:cTn id="115" nodeType="withEffect" fill="hold" presetClass="entr" presetID="1">
                                  <p:stCondLst>
                                    <p:cond delay="0"/>
                                  </p:stCondLst>
                                  <p:childTnLst>
                                    <p:set>
                                      <p:cBhvr>
                                        <p:cTn id="116" dur="1" fill="hold">
                                          <p:stCondLst>
                                            <p:cond delay="0"/>
                                          </p:stCondLst>
                                        </p:cTn>
                                        <p:tgtEl>
                                          <p:spTgt spid="147"/>
                                        </p:tgtEl>
                                        <p:attrNameLst>
                                          <p:attrName>style.visibility</p:attrName>
                                        </p:attrNameLst>
                                      </p:cBhvr>
                                      <p:to>
                                        <p:strVal val="visible"/>
                                      </p:to>
                                    </p:set>
                                  </p:childTnLst>
                                </p:cTn>
                              </p:par>
                              <p:par>
                                <p:cTn id="117" nodeType="withEffect" fill="hold" presetClass="entr" presetID="1">
                                  <p:stCondLst>
                                    <p:cond delay="0"/>
                                  </p:stCondLst>
                                  <p:childTnLst>
                                    <p:set>
                                      <p:cBhvr>
                                        <p:cTn id="118" dur="1" fill="hold">
                                          <p:stCondLst>
                                            <p:cond delay="0"/>
                                          </p:stCondLst>
                                        </p:cTn>
                                        <p:tgtEl>
                                          <p:spTgt spid="151"/>
                                        </p:tgtEl>
                                        <p:attrNameLst>
                                          <p:attrName>style.visibility</p:attrName>
                                        </p:attrNameLst>
                                      </p:cBhvr>
                                      <p:to>
                                        <p:strVal val="visible"/>
                                      </p:to>
                                    </p:set>
                                  </p:childTnLst>
                                </p:cTn>
                              </p:par>
                              <p:par>
                                <p:cTn id="119" nodeType="withEffect" fill="hold" presetClass="entr" presetID="1">
                                  <p:stCondLst>
                                    <p:cond delay="0"/>
                                  </p:stCondLst>
                                  <p:childTnLst>
                                    <p:set>
                                      <p:cBhvr>
                                        <p:cTn id="120" dur="1" fill="hold">
                                          <p:stCondLst>
                                            <p:cond delay="0"/>
                                          </p:stCondLst>
                                        </p:cTn>
                                        <p:tgtEl>
                                          <p:spTgt spid="152"/>
                                        </p:tgtEl>
                                        <p:attrNameLst>
                                          <p:attrName>style.visibility</p:attrName>
                                        </p:attrNameLst>
                                      </p:cBhvr>
                                      <p:to>
                                        <p:strVal val="visible"/>
                                      </p:to>
                                    </p:set>
                                  </p:childTnLst>
                                </p:cTn>
                              </p:par>
                            </p:childTnLst>
                          </p:cTn>
                        </p:par>
                      </p:childTnLst>
                    </p:cTn>
                  </p:par>
                  <p:par>
                    <p:cTn id="121" fill="hold">
                      <p:stCondLst>
                        <p:cond delay="indefinite"/>
                      </p:stCondLst>
                      <p:childTnLst>
                        <p:par>
                          <p:cTn id="122" fill="hold">
                            <p:stCondLst>
                              <p:cond delay="0"/>
                            </p:stCondLst>
                            <p:childTnLst>
                              <p:par>
                                <p:cTn id="123" nodeType="clickEffect" fill="hold" presetClass="entr" presetID="1">
                                  <p:stCondLst>
                                    <p:cond delay="0"/>
                                  </p:stCondLst>
                                  <p:childTnLst>
                                    <p:set>
                                      <p:cBhvr>
                                        <p:cTn id="124" dur="1" fill="hold">
                                          <p:stCondLst>
                                            <p:cond delay="0"/>
                                          </p:stCondLst>
                                        </p:cTn>
                                        <p:tgtEl>
                                          <p:spTgt spid="148">
                                            <p:txEl>
                                              <p:pRg st="94" end="135"/>
                                            </p:txEl>
                                          </p:spTgt>
                                        </p:tgtEl>
                                        <p:attrNameLst>
                                          <p:attrName>style.visibility</p:attrName>
                                        </p:attrNameLst>
                                      </p:cBhvr>
                                      <p:to>
                                        <p:strVal val="visible"/>
                                      </p:to>
                                    </p:set>
                                  </p:childTnLst>
                                </p:cTn>
                              </p:par>
                              <p:par>
                                <p:cTn id="125" nodeType="withEffect" fill="hold" presetClass="entr" presetID="1">
                                  <p:stCondLst>
                                    <p:cond delay="0"/>
                                  </p:stCondLst>
                                  <p:childTnLst>
                                    <p:set>
                                      <p:cBhvr>
                                        <p:cTn id="126" dur="1" fill="hold">
                                          <p:stCondLst>
                                            <p:cond delay="0"/>
                                          </p:stCondLst>
                                        </p:cTn>
                                        <p:tgtEl>
                                          <p:spTgt spid="148">
                                            <p:txEl>
                                              <p:pRg st="135" end="146"/>
                                            </p:txEl>
                                          </p:spTgt>
                                        </p:tgtEl>
                                        <p:attrNameLst>
                                          <p:attrName>style.visibility</p:attrName>
                                        </p:attrNameLst>
                                      </p:cBhvr>
                                      <p:to>
                                        <p:strVal val="visible"/>
                                      </p:to>
                                    </p:set>
                                  </p:childTnLst>
                                </p:cTn>
                              </p:par>
                              <p:par>
                                <p:cTn id="127" nodeType="withEffect" fill="hold" presetClass="entr" presetID="1">
                                  <p:stCondLst>
                                    <p:cond delay="0"/>
                                  </p:stCondLst>
                                  <p:childTnLst>
                                    <p:set>
                                      <p:cBhvr>
                                        <p:cTn id="128" dur="1" fill="hold">
                                          <p:stCondLst>
                                            <p:cond delay="0"/>
                                          </p:stCondLst>
                                        </p:cTn>
                                        <p:tgtEl>
                                          <p:spTgt spid="148">
                                            <p:txEl>
                                              <p:pRg st="146" end="156"/>
                                            </p:txEl>
                                          </p:spTgt>
                                        </p:tgtEl>
                                        <p:attrNameLst>
                                          <p:attrName>style.visibility</p:attrName>
                                        </p:attrNameLst>
                                      </p:cBhvr>
                                      <p:to>
                                        <p:strVal val="visible"/>
                                      </p:to>
                                    </p:set>
                                  </p:childTnLst>
                                </p:cTn>
                              </p:par>
                              <p:par>
                                <p:cTn id="129" nodeType="withEffect" fill="hold" presetClass="entr" presetID="1">
                                  <p:stCondLst>
                                    <p:cond delay="0"/>
                                  </p:stCondLst>
                                  <p:childTnLst>
                                    <p:set>
                                      <p:cBhvr>
                                        <p:cTn id="130" dur="1" fill="hold">
                                          <p:stCondLst>
                                            <p:cond delay="0"/>
                                          </p:stCondLst>
                                        </p:cTn>
                                        <p:tgtEl>
                                          <p:spTgt spid="148">
                                            <p:txEl>
                                              <p:pRg st="156" end="173"/>
                                            </p:txEl>
                                          </p:spTgt>
                                        </p:tgtEl>
                                        <p:attrNameLst>
                                          <p:attrName>style.visibility</p:attrName>
                                        </p:attrNameLst>
                                      </p:cBhvr>
                                      <p:to>
                                        <p:strVal val="visible"/>
                                      </p:to>
                                    </p:set>
                                  </p:childTnLst>
                                </p:cTn>
                              </p:par>
                              <p:par>
                                <p:cTn id="131" nodeType="withEffect" fill="hold" presetClass="exit" presetID="1">
                                  <p:stCondLst>
                                    <p:cond delay="0"/>
                                  </p:stCondLst>
                                  <p:childTnLst>
                                    <p:set>
                                      <p:cBhvr>
                                        <p:cTn id="132" dur="1" fill="hold">
                                          <p:stCondLst>
                                            <p:cond delay="0"/>
                                          </p:stCondLst>
                                        </p:cTn>
                                        <p:tgtEl>
                                          <p:spTgt spid="147"/>
                                        </p:tgtEl>
                                        <p:attrNameLst>
                                          <p:attrName>style.visibility</p:attrName>
                                        </p:attrNameLst>
                                      </p:cBhvr>
                                      <p:to>
                                        <p:strVal val="hidden"/>
                                      </p:to>
                                    </p:set>
                                  </p:childTnLst>
                                </p:cTn>
                              </p:par>
                              <p:par>
                                <p:cTn id="133" nodeType="withEffect" fill="hold" presetClass="exit" presetID="1">
                                  <p:stCondLst>
                                    <p:cond delay="0"/>
                                  </p:stCondLst>
                                  <p:childTnLst>
                                    <p:set>
                                      <p:cBhvr>
                                        <p:cTn id="134" dur="1" fill="hold">
                                          <p:stCondLst>
                                            <p:cond delay="0"/>
                                          </p:stCondLst>
                                        </p:cTn>
                                        <p:tgtEl>
                                          <p:spTgt spid="151"/>
                                        </p:tgtEl>
                                        <p:attrNameLst>
                                          <p:attrName>style.visibility</p:attrName>
                                        </p:attrNameLst>
                                      </p:cBhvr>
                                      <p:to>
                                        <p:strVal val="hidden"/>
                                      </p:to>
                                    </p:set>
                                  </p:childTnLst>
                                </p:cTn>
                              </p:par>
                              <p:par>
                                <p:cTn id="135" nodeType="withEffect" fill="hold" presetClass="exit" presetID="1">
                                  <p:stCondLst>
                                    <p:cond delay="0"/>
                                  </p:stCondLst>
                                  <p:childTnLst>
                                    <p:set>
                                      <p:cBhvr>
                                        <p:cTn id="136" dur="1" fill="hold">
                                          <p:stCondLst>
                                            <p:cond delay="0"/>
                                          </p:stCondLst>
                                        </p:cTn>
                                        <p:tgtEl>
                                          <p:spTgt spid="152"/>
                                        </p:tgtEl>
                                        <p:attrNameLst>
                                          <p:attrName>style.visibility</p:attrName>
                                        </p:attrNameLst>
                                      </p:cBhvr>
                                      <p:to>
                                        <p:strVal val="hidden"/>
                                      </p:to>
                                    </p:set>
                                  </p:childTnLst>
                                </p:cTn>
                              </p:par>
                              <p:par>
                                <p:cTn id="137" nodeType="withEffect" fill="hold" presetClass="entr" presetID="1">
                                  <p:stCondLst>
                                    <p:cond delay="0"/>
                                  </p:stCondLst>
                                  <p:childTnLst>
                                    <p:set>
                                      <p:cBhvr>
                                        <p:cTn id="138"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9.xml><?xml version="1.0" encoding="utf-8"?>
<p:sld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153" name="TextShape 1"/>
          <p:cNvSpPr txBox="1"/>
          <p:nvPr/>
        </p:nvSpPr>
        <p:spPr>
          <a:xfrm>
            <a:off x="457200" y="274680"/>
            <a:ext cx="8229240" cy="715680"/>
          </a:xfrm>
          <a:prstGeom prst="rect">
            <a:avLst/>
          </a:prstGeom>
          <a:noFill/>
          <a:ln>
            <a:noFill/>
          </a:ln>
        </p:spPr>
        <p:txBody>
          <a:bodyPr anchor="ctr"/>
          <a:p>
            <a:pPr>
              <a:lnSpc>
                <a:spcPct val="100000"/>
              </a:lnSpc>
            </a:pPr>
            <a:r>
              <a:rPr lang="en-US" sz="4000" strike="noStrike">
                <a:solidFill>
                  <a:srgbClr val="00386b"/>
                </a:solidFill>
                <a:latin typeface="Arial"/>
              </a:rPr>
              <a:t>Air Traffic Control System</a:t>
            </a:r>
            <a:endParaRPr/>
          </a:p>
        </p:txBody>
      </p:sp>
      <p:sp>
        <p:nvSpPr>
          <p:cNvPr id="154" name="TextShape 2"/>
          <p:cNvSpPr txBox="1"/>
          <p:nvPr/>
        </p:nvSpPr>
        <p:spPr>
          <a:xfrm>
            <a:off x="457200" y="1295280"/>
            <a:ext cx="8229240" cy="4830480"/>
          </a:xfrm>
          <a:prstGeom prst="rect">
            <a:avLst/>
          </a:prstGeom>
          <a:noFill/>
          <a:ln>
            <a:noFill/>
          </a:ln>
        </p:spPr>
        <p:txBody>
          <a:bodyPr/>
          <a:p>
            <a:pPr>
              <a:lnSpc>
                <a:spcPct val="100000"/>
              </a:lnSpc>
              <a:buFont typeface="StarSymbol"/>
              <a:buChar char=""/>
            </a:pPr>
            <a:r>
              <a:rPr lang="en-US" sz="3200" strike="noStrike">
                <a:solidFill>
                  <a:srgbClr val="000000"/>
                </a:solidFill>
                <a:latin typeface="Arial"/>
              </a:rPr>
              <a:t>ATC often do not actually see airplanes</a:t>
            </a:r>
            <a:endParaRPr/>
          </a:p>
          <a:p>
            <a:pPr>
              <a:lnSpc>
                <a:spcPct val="100000"/>
              </a:lnSpc>
              <a:buFont typeface="StarSymbol"/>
              <a:buChar char=""/>
            </a:pPr>
            <a:r>
              <a:rPr lang="en-US" sz="3200" strike="noStrike">
                <a:solidFill>
                  <a:srgbClr val="000000"/>
                </a:solidFill>
                <a:latin typeface="Arial"/>
              </a:rPr>
              <a:t>Air Traffic Control System Command Center</a:t>
            </a:r>
            <a:endParaRPr/>
          </a:p>
          <a:p>
            <a:pPr lvl="1">
              <a:lnSpc>
                <a:spcPct val="100000"/>
              </a:lnSpc>
              <a:buFont typeface="StarSymbol"/>
              <a:buChar char=""/>
            </a:pPr>
            <a:r>
              <a:rPr lang="en-US" sz="2800" strike="noStrike">
                <a:solidFill>
                  <a:srgbClr val="000000"/>
                </a:solidFill>
                <a:latin typeface="Arial"/>
              </a:rPr>
              <a:t>Coordinates air traffic for nation</a:t>
            </a:r>
            <a:endParaRPr/>
          </a:p>
          <a:p>
            <a:pPr lvl="1">
              <a:lnSpc>
                <a:spcPct val="100000"/>
              </a:lnSpc>
              <a:buFont typeface="StarSymbol"/>
              <a:buChar char=""/>
            </a:pPr>
            <a:r>
              <a:rPr lang="en-US" sz="2800" strike="noStrike">
                <a:solidFill>
                  <a:srgbClr val="000000"/>
                </a:solidFill>
                <a:latin typeface="Arial"/>
              </a:rPr>
              <a:t>Aircraft directed to speed up or slow down to balance air traffic</a:t>
            </a:r>
            <a:endParaRPr/>
          </a:p>
        </p:txBody>
      </p:sp>
      <p:pic>
        <p:nvPicPr>
          <p:cNvPr id="155" name="Picture 2" descr=""/>
          <p:cNvPicPr/>
          <p:nvPr/>
        </p:nvPicPr>
        <p:blipFill>
          <a:blip r:embed="rId1"/>
          <a:stretch/>
        </p:blipFill>
        <p:spPr>
          <a:xfrm>
            <a:off x="4876920" y="4038480"/>
            <a:ext cx="3580920" cy="2665440"/>
          </a:xfrm>
          <a:prstGeom prst="rect">
            <a:avLst/>
          </a:prstGeom>
          <a:ln w="9360">
            <a:noFill/>
          </a:ln>
        </p:spPr>
      </p:pic>
      <p:sp>
        <p:nvSpPr>
          <p:cNvPr id="156" name="CustomShape 3"/>
          <p:cNvSpPr/>
          <p:nvPr/>
        </p:nvSpPr>
        <p:spPr>
          <a:xfrm>
            <a:off x="1295280" y="5867280"/>
            <a:ext cx="3504960" cy="639000"/>
          </a:xfrm>
          <a:prstGeom prst="rect">
            <a:avLst/>
          </a:prstGeom>
          <a:noFill/>
          <a:ln>
            <a:noFill/>
          </a:ln>
        </p:spPr>
        <p:style>
          <a:lnRef idx="0"/>
          <a:fillRef idx="0"/>
          <a:effectRef idx="0"/>
          <a:fontRef idx="minor"/>
        </p:style>
        <p:txBody>
          <a:bodyPr lIns="90000" rIns="90000" tIns="45000" bIns="45000"/>
          <a:p>
            <a:pPr algn="ctr">
              <a:lnSpc>
                <a:spcPct val="100000"/>
              </a:lnSpc>
            </a:pPr>
            <a:r>
              <a:rPr lang="en-US" strike="noStrike">
                <a:solidFill>
                  <a:srgbClr val="000000"/>
                </a:solidFill>
                <a:latin typeface="Arial"/>
              </a:rPr>
              <a:t>Click the icon for live air traffic at JFK Airport in New York</a:t>
            </a:r>
            <a:endParaRPr/>
          </a:p>
        </p:txBody>
      </p:sp>
    </p:spTree>
  </p:cSl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PowerPointTemplateAE_2009_1217_NEW NEW Template</Template>
  <TotalTime>27</TotalTime>
  <Application>LibreOffice/4.4.3.2$Windows_x86 LibreOffice_project/88805f81e9fe61362df02b9941de8e38a9b5fd16</Application>
  <Paragraphs>102</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2010-01-04T14:07:12Z</dcterms:created>
  <dc:creator>AE Revision Team</dc:creator>
  <dc:language>en-US</dc:language>
  <cp:lastModifiedBy>Curriculum Laptop</cp:lastModifiedBy>
  <dcterms:modified xsi:type="dcterms:W3CDTF">2014-02-19T17:35:49Z</dcterms:modified>
  <cp:revision>174</cp:revision>
  <dc:subject>AE - Lesson 1.3 -Flight Planning and Navigation</dc:subject>
  <dc:title>Air Traffic Control</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9</vt:i4>
  </property>
  <property fmtid="{D5CDD505-2E9C-101B-9397-08002B2CF9AE}" pid="8" name="PresentationFormat">
    <vt:lpwstr>On-screen Show (4:3)</vt:lpwstr>
  </property>
  <property fmtid="{D5CDD505-2E9C-101B-9397-08002B2CF9AE}" pid="9" name="ScaleCrop">
    <vt:bool>0</vt:bool>
  </property>
  <property fmtid="{D5CDD505-2E9C-101B-9397-08002B2CF9AE}" pid="10" name="ShareDoc">
    <vt:bool>0</vt:bool>
  </property>
  <property fmtid="{D5CDD505-2E9C-101B-9397-08002B2CF9AE}" pid="11" name="Slides">
    <vt:i4>11</vt:i4>
  </property>
</Properties>
</file>