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5"/>
  </p:sldMasterIdLst>
  <p:sldIdLst>
    <p:sldId id="256" r:id="rId6"/>
    <p:sldId id="258" r:id="rId7"/>
    <p:sldId id="260" r:id="rId8"/>
    <p:sldId id="259" r:id="rId9"/>
    <p:sldId id="261" r:id="rId10"/>
    <p:sldId id="257" r:id="rId11"/>
    <p:sldId id="262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901" name="Group 10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3882" name="Group 90"/>
            <p:cNvGrpSpPr>
              <a:grpSpLocks/>
            </p:cNvGrpSpPr>
            <p:nvPr userDrawn="1"/>
          </p:nvGrpSpPr>
          <p:grpSpPr bwMode="auto">
            <a:xfrm>
              <a:off x="696" y="1979"/>
              <a:ext cx="3132" cy="324"/>
              <a:chOff x="696" y="894"/>
              <a:chExt cx="3132" cy="324"/>
            </a:xfrm>
          </p:grpSpPr>
          <p:sp>
            <p:nvSpPr>
              <p:cNvPr id="33878" name="Rectangle 86"/>
              <p:cNvSpPr>
                <a:spLocks noChangeArrowheads="1"/>
              </p:cNvSpPr>
              <p:nvPr userDrawn="1"/>
            </p:nvSpPr>
            <p:spPr bwMode="ltGray">
              <a:xfrm>
                <a:off x="696" y="894"/>
                <a:ext cx="1104" cy="28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9" name="Rectangle 87"/>
              <p:cNvSpPr>
                <a:spLocks noChangeArrowheads="1"/>
              </p:cNvSpPr>
              <p:nvPr userDrawn="1"/>
            </p:nvSpPr>
            <p:spPr bwMode="ltGray">
              <a:xfrm>
                <a:off x="696" y="1122"/>
                <a:ext cx="1440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0" name="Rectangle 88"/>
              <p:cNvSpPr>
                <a:spLocks noChangeArrowheads="1"/>
              </p:cNvSpPr>
              <p:nvPr userDrawn="1"/>
            </p:nvSpPr>
            <p:spPr bwMode="ltGray">
              <a:xfrm>
                <a:off x="1716" y="1068"/>
                <a:ext cx="2112" cy="10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1" name="Rectangle 89"/>
              <p:cNvSpPr>
                <a:spLocks noChangeArrowheads="1"/>
              </p:cNvSpPr>
              <p:nvPr userDrawn="1"/>
            </p:nvSpPr>
            <p:spPr bwMode="ltGray">
              <a:xfrm>
                <a:off x="1713" y="954"/>
                <a:ext cx="1872" cy="144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48" name="Rectangle 56"/>
            <p:cNvSpPr>
              <a:spLocks noChangeArrowheads="1"/>
            </p:cNvSpPr>
            <p:nvPr userDrawn="1"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794" name="Group 2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3795" name="Group 3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3796" name="Line 4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797" name="Line 5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798" name="Line 6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799" name="Line 7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0" name="Line 8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1" name="Line 9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6" name="Line 14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0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1" name="Line 19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6" name="Line 24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3818" name="Group 26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3819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0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1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2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3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4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5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6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7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8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9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0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1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2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3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4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5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6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7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8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9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0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1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2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3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4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5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6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47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3855" name="Group 63"/>
            <p:cNvGrpSpPr>
              <a:grpSpLocks/>
            </p:cNvGrpSpPr>
            <p:nvPr userDrawn="1"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33856" name="Rectangle 64" descr="60%"/>
              <p:cNvSpPr>
                <a:spLocks noChangeArrowheads="1"/>
              </p:cNvSpPr>
              <p:nvPr userDrawn="1"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7" name="Line 65"/>
              <p:cNvSpPr>
                <a:spLocks noChangeShapeType="1"/>
              </p:cNvSpPr>
              <p:nvPr userDrawn="1"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8" name="Line 66"/>
              <p:cNvSpPr>
                <a:spLocks noChangeShapeType="1"/>
              </p:cNvSpPr>
              <p:nvPr userDrawn="1"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9" name="Line 67"/>
              <p:cNvSpPr>
                <a:spLocks noChangeShapeType="1"/>
              </p:cNvSpPr>
              <p:nvPr userDrawn="1"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60" name="Line 68"/>
              <p:cNvSpPr>
                <a:spLocks noChangeShapeType="1"/>
              </p:cNvSpPr>
              <p:nvPr userDrawn="1"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72" name="Line 80"/>
            <p:cNvSpPr>
              <a:spLocks noChangeShapeType="1"/>
            </p:cNvSpPr>
            <p:nvPr userDrawn="1"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898" name="Group 106"/>
            <p:cNvGrpSpPr>
              <a:grpSpLocks/>
            </p:cNvGrpSpPr>
            <p:nvPr userDrawn="1"/>
          </p:nvGrpSpPr>
          <p:grpSpPr bwMode="auto">
            <a:xfrm>
              <a:off x="261" y="1962"/>
              <a:ext cx="3567" cy="1494"/>
              <a:chOff x="261" y="877"/>
              <a:chExt cx="3567" cy="1494"/>
            </a:xfrm>
          </p:grpSpPr>
          <p:sp>
            <p:nvSpPr>
              <p:cNvPr id="33874" name="Line 82"/>
              <p:cNvSpPr>
                <a:spLocks noChangeShapeType="1"/>
              </p:cNvSpPr>
              <p:nvPr/>
            </p:nvSpPr>
            <p:spPr bwMode="ltGray">
              <a:xfrm flipH="1">
                <a:off x="261" y="951"/>
                <a:ext cx="1533" cy="3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5" name="Line 83"/>
              <p:cNvSpPr>
                <a:spLocks noChangeShapeType="1"/>
              </p:cNvSpPr>
              <p:nvPr/>
            </p:nvSpPr>
            <p:spPr bwMode="ltGray">
              <a:xfrm>
                <a:off x="383" y="879"/>
                <a:ext cx="0" cy="149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6" name="Arc 84"/>
              <p:cNvSpPr>
                <a:spLocks/>
              </p:cNvSpPr>
              <p:nvPr/>
            </p:nvSpPr>
            <p:spPr bwMode="ltGray">
              <a:xfrm rot="16200000" flipH="1">
                <a:off x="303" y="87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3" name="Arc 91"/>
              <p:cNvSpPr>
                <a:spLocks/>
              </p:cNvSpPr>
              <p:nvPr userDrawn="1"/>
            </p:nvSpPr>
            <p:spPr bwMode="ltGray">
              <a:xfrm>
                <a:off x="692" y="895"/>
                <a:ext cx="267" cy="209"/>
              </a:xfrm>
              <a:custGeom>
                <a:avLst/>
                <a:gdLst>
                  <a:gd name="G0" fmla="+- 16787 0 0"/>
                  <a:gd name="G1" fmla="+- 8563 0 0"/>
                  <a:gd name="G2" fmla="+- 21600 0 0"/>
                  <a:gd name="T0" fmla="*/ 36617 w 38387"/>
                  <a:gd name="T1" fmla="*/ 0 h 30163"/>
                  <a:gd name="T2" fmla="*/ 0 w 38387"/>
                  <a:gd name="T3" fmla="*/ 22156 h 30163"/>
                  <a:gd name="T4" fmla="*/ 16787 w 38387"/>
                  <a:gd name="T5" fmla="*/ 8563 h 30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387" h="30163" fill="none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3"/>
                      <a:pt x="4101" y="27220"/>
                      <a:pt x="0" y="22155"/>
                    </a:cubicBezTo>
                  </a:path>
                  <a:path w="38387" h="30163" stroke="0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3"/>
                      <a:pt x="4101" y="27220"/>
                      <a:pt x="0" y="22155"/>
                    </a:cubicBezTo>
                    <a:lnTo>
                      <a:pt x="16787" y="8563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4" name="Arc 92"/>
              <p:cNvSpPr>
                <a:spLocks/>
              </p:cNvSpPr>
              <p:nvPr userDrawn="1"/>
            </p:nvSpPr>
            <p:spPr bwMode="ltGray">
              <a:xfrm flipV="1">
                <a:off x="834" y="893"/>
                <a:ext cx="288" cy="322"/>
              </a:xfrm>
              <a:custGeom>
                <a:avLst/>
                <a:gdLst>
                  <a:gd name="G0" fmla="+- 21600 0 0"/>
                  <a:gd name="G1" fmla="+- 5361 0 0"/>
                  <a:gd name="G2" fmla="+- 21600 0 0"/>
                  <a:gd name="T0" fmla="*/ 10995 w 21600"/>
                  <a:gd name="T1" fmla="*/ 24179 h 24179"/>
                  <a:gd name="T2" fmla="*/ 676 w 21600"/>
                  <a:gd name="T3" fmla="*/ 0 h 24179"/>
                  <a:gd name="T4" fmla="*/ 21600 w 21600"/>
                  <a:gd name="T5" fmla="*/ 5361 h 24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179" fill="none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-1" y="3552"/>
                      <a:pt x="227" y="1751"/>
                      <a:pt x="675" y="-1"/>
                    </a:cubicBezTo>
                  </a:path>
                  <a:path w="21600" h="24179" stroke="0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-1" y="3552"/>
                      <a:pt x="227" y="1751"/>
                      <a:pt x="675" y="-1"/>
                    </a:cubicBezTo>
                    <a:lnTo>
                      <a:pt x="21600" y="5361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5" name="Arc 93"/>
              <p:cNvSpPr>
                <a:spLocks/>
              </p:cNvSpPr>
              <p:nvPr userDrawn="1"/>
            </p:nvSpPr>
            <p:spPr bwMode="ltGray">
              <a:xfrm flipV="1">
                <a:off x="1124" y="888"/>
                <a:ext cx="288" cy="329"/>
              </a:xfrm>
              <a:custGeom>
                <a:avLst/>
                <a:gdLst>
                  <a:gd name="G0" fmla="+- 0 0 0"/>
                  <a:gd name="G1" fmla="+- 4933 0 0"/>
                  <a:gd name="G2" fmla="+- 21600 0 0"/>
                  <a:gd name="T0" fmla="*/ 21029 w 21600"/>
                  <a:gd name="T1" fmla="*/ 0 h 24653"/>
                  <a:gd name="T2" fmla="*/ 8813 w 21600"/>
                  <a:gd name="T3" fmla="*/ 24653 h 24653"/>
                  <a:gd name="T4" fmla="*/ 0 w 21600"/>
                  <a:gd name="T5" fmla="*/ 4933 h 246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653" fill="none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</a:path>
                  <a:path w="21600" h="24653" stroke="0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  <a:lnTo>
                      <a:pt x="0" y="4933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6" name="Line 94"/>
              <p:cNvSpPr>
                <a:spLocks noChangeShapeType="1"/>
              </p:cNvSpPr>
              <p:nvPr userDrawn="1"/>
            </p:nvSpPr>
            <p:spPr bwMode="ltGray">
              <a:xfrm flipV="1">
                <a:off x="720" y="891"/>
                <a:ext cx="417" cy="32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7" name="Line 95"/>
              <p:cNvSpPr>
                <a:spLocks noChangeShapeType="1"/>
              </p:cNvSpPr>
              <p:nvPr userDrawn="1"/>
            </p:nvSpPr>
            <p:spPr bwMode="ltGray">
              <a:xfrm>
                <a:off x="771" y="891"/>
                <a:ext cx="300" cy="324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8" name="Arc 96"/>
              <p:cNvSpPr>
                <a:spLocks/>
              </p:cNvSpPr>
              <p:nvPr userDrawn="1"/>
            </p:nvSpPr>
            <p:spPr bwMode="ltGray">
              <a:xfrm flipV="1">
                <a:off x="2708" y="954"/>
                <a:ext cx="727" cy="619"/>
              </a:xfrm>
              <a:custGeom>
                <a:avLst/>
                <a:gdLst>
                  <a:gd name="G0" fmla="+- 18917 0 0"/>
                  <a:gd name="G1" fmla="+- 0 0 0"/>
                  <a:gd name="G2" fmla="+- 21600 0 0"/>
                  <a:gd name="T0" fmla="*/ 4536 w 18917"/>
                  <a:gd name="T1" fmla="*/ 16117 h 16117"/>
                  <a:gd name="T2" fmla="*/ 0 w 18917"/>
                  <a:gd name="T3" fmla="*/ 10426 h 16117"/>
                  <a:gd name="T4" fmla="*/ 18917 w 18917"/>
                  <a:gd name="T5" fmla="*/ 0 h 16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917" h="16117" fill="none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</a:path>
                  <a:path w="18917" h="16117" stroke="0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  <a:lnTo>
                      <a:pt x="18917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9" name="Arc 97"/>
              <p:cNvSpPr>
                <a:spLocks/>
              </p:cNvSpPr>
              <p:nvPr userDrawn="1"/>
            </p:nvSpPr>
            <p:spPr bwMode="ltGray">
              <a:xfrm>
                <a:off x="3076" y="922"/>
                <a:ext cx="425" cy="215"/>
              </a:xfrm>
              <a:custGeom>
                <a:avLst/>
                <a:gdLst>
                  <a:gd name="G0" fmla="+- 21430 0 0"/>
                  <a:gd name="G1" fmla="+- 0 0 0"/>
                  <a:gd name="G2" fmla="+- 21600 0 0"/>
                  <a:gd name="T0" fmla="*/ 42771 w 42771"/>
                  <a:gd name="T1" fmla="*/ 3334 h 21600"/>
                  <a:gd name="T2" fmla="*/ 0 w 42771"/>
                  <a:gd name="T3" fmla="*/ 2703 h 21600"/>
                  <a:gd name="T4" fmla="*/ 21430 w 42771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771" h="21600" fill="none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600"/>
                    </a:cubicBezTo>
                    <a:cubicBezTo>
                      <a:pt x="10545" y="21600"/>
                      <a:pt x="1361" y="13501"/>
                      <a:pt x="-1" y="2703"/>
                    </a:cubicBezTo>
                  </a:path>
                  <a:path w="42771" h="21600" stroke="0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600"/>
                    </a:cubicBezTo>
                    <a:cubicBezTo>
                      <a:pt x="10545" y="21600"/>
                      <a:pt x="1361" y="13501"/>
                      <a:pt x="-1" y="2703"/>
                    </a:cubicBezTo>
                    <a:lnTo>
                      <a:pt x="21430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0" name="Arc 98"/>
              <p:cNvSpPr>
                <a:spLocks/>
              </p:cNvSpPr>
              <p:nvPr userDrawn="1"/>
            </p:nvSpPr>
            <p:spPr bwMode="ltGray">
              <a:xfrm flipH="1" flipV="1">
                <a:off x="3441" y="1037"/>
                <a:ext cx="288" cy="144"/>
              </a:xfrm>
              <a:custGeom>
                <a:avLst/>
                <a:gdLst>
                  <a:gd name="G0" fmla="+- 21571 0 0"/>
                  <a:gd name="G1" fmla="+- 0 0 0"/>
                  <a:gd name="G2" fmla="+- 21600 0 0"/>
                  <a:gd name="T0" fmla="*/ 43129 w 43129"/>
                  <a:gd name="T1" fmla="*/ 1348 h 21600"/>
                  <a:gd name="T2" fmla="*/ 0 w 43129"/>
                  <a:gd name="T3" fmla="*/ 1115 h 21600"/>
                  <a:gd name="T4" fmla="*/ 21571 w 431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29" h="21600" fill="none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600"/>
                    </a:cubicBezTo>
                    <a:cubicBezTo>
                      <a:pt x="10074" y="21600"/>
                      <a:pt x="593" y="12595"/>
                      <a:pt x="-1" y="1115"/>
                    </a:cubicBezTo>
                  </a:path>
                  <a:path w="43129" h="21600" stroke="0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600"/>
                    </a:cubicBezTo>
                    <a:cubicBezTo>
                      <a:pt x="10074" y="21600"/>
                      <a:pt x="593" y="12595"/>
                      <a:pt x="-1" y="1115"/>
                    </a:cubicBezTo>
                    <a:lnTo>
                      <a:pt x="21571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1" name="Arc 99"/>
              <p:cNvSpPr>
                <a:spLocks/>
              </p:cNvSpPr>
              <p:nvPr userDrawn="1"/>
            </p:nvSpPr>
            <p:spPr bwMode="ltGray">
              <a:xfrm flipH="1" flipV="1">
                <a:off x="2745" y="1045"/>
                <a:ext cx="201" cy="130"/>
              </a:xfrm>
              <a:custGeom>
                <a:avLst/>
                <a:gdLst>
                  <a:gd name="G0" fmla="+- 21600 0 0"/>
                  <a:gd name="G1" fmla="+- 6405 0 0"/>
                  <a:gd name="G2" fmla="+- 21600 0 0"/>
                  <a:gd name="T0" fmla="*/ 42229 w 43200"/>
                  <a:gd name="T1" fmla="*/ 0 h 28005"/>
                  <a:gd name="T2" fmla="*/ 764 w 43200"/>
                  <a:gd name="T3" fmla="*/ 710 h 28005"/>
                  <a:gd name="T4" fmla="*/ 21600 w 43200"/>
                  <a:gd name="T5" fmla="*/ 6405 h 280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8005" fill="none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-1" y="4481"/>
                      <a:pt x="257" y="2565"/>
                      <a:pt x="764" y="710"/>
                    </a:cubicBezTo>
                  </a:path>
                  <a:path w="43200" h="28005" stroke="0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-1" y="4481"/>
                      <a:pt x="257" y="2565"/>
                      <a:pt x="764" y="710"/>
                    </a:cubicBezTo>
                    <a:lnTo>
                      <a:pt x="21600" y="640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2" name="Line 100"/>
              <p:cNvSpPr>
                <a:spLocks noChangeShapeType="1"/>
              </p:cNvSpPr>
              <p:nvPr userDrawn="1"/>
            </p:nvSpPr>
            <p:spPr bwMode="ltGray">
              <a:xfrm>
                <a:off x="2784" y="960"/>
                <a:ext cx="219" cy="21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3" name="Line 101"/>
              <p:cNvSpPr>
                <a:spLocks noChangeShapeType="1"/>
              </p:cNvSpPr>
              <p:nvPr userDrawn="1"/>
            </p:nvSpPr>
            <p:spPr bwMode="ltGray">
              <a:xfrm>
                <a:off x="3282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4" name="Line 102"/>
              <p:cNvSpPr>
                <a:spLocks noChangeShapeType="1"/>
              </p:cNvSpPr>
              <p:nvPr userDrawn="1"/>
            </p:nvSpPr>
            <p:spPr bwMode="ltGray">
              <a:xfrm flipH="1">
                <a:off x="2976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5" name="Line 103"/>
              <p:cNvSpPr>
                <a:spLocks noChangeShapeType="1"/>
              </p:cNvSpPr>
              <p:nvPr userDrawn="1"/>
            </p:nvSpPr>
            <p:spPr bwMode="ltGray">
              <a:xfrm>
                <a:off x="3279" y="951"/>
                <a:ext cx="0" cy="225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6" name="Line 104"/>
              <p:cNvSpPr>
                <a:spLocks noChangeShapeType="1"/>
              </p:cNvSpPr>
              <p:nvPr userDrawn="1"/>
            </p:nvSpPr>
            <p:spPr bwMode="ltGray">
              <a:xfrm>
                <a:off x="3579" y="951"/>
                <a:ext cx="0" cy="29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7" name="Line 105"/>
              <p:cNvSpPr>
                <a:spLocks noChangeShapeType="1"/>
              </p:cNvSpPr>
              <p:nvPr userDrawn="1"/>
            </p:nvSpPr>
            <p:spPr bwMode="ltGray">
              <a:xfrm>
                <a:off x="288" y="1176"/>
                <a:ext cx="354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3867" name="Rectangle 75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868" name="Rectangle 76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3869" name="Rectangle 77"/>
          <p:cNvSpPr>
            <a:spLocks noGrp="1" noChangeArrowheads="1"/>
          </p:cNvSpPr>
          <p:nvPr>
            <p:ph type="dt" sz="half" idx="2"/>
          </p:nvPr>
        </p:nvSpPr>
        <p:spPr>
          <a:xfrm>
            <a:off x="7239000" y="6248400"/>
            <a:ext cx="1339850" cy="457200"/>
          </a:xfrm>
        </p:spPr>
        <p:txBody>
          <a:bodyPr/>
          <a:lstStyle>
            <a:lvl1pPr algn="ctr">
              <a:defRPr/>
            </a:lvl1pPr>
          </a:lstStyle>
          <a:p>
            <a:fld id="{BEF25895-25C8-438C-8529-BDBD800AFC9E}" type="datetime1">
              <a:rPr lang="en-US"/>
              <a:pPr/>
              <a:t>1/22/2015</a:t>
            </a:fld>
            <a:endParaRPr lang="en-US"/>
          </a:p>
        </p:txBody>
      </p:sp>
      <p:sp>
        <p:nvSpPr>
          <p:cNvPr id="33870" name="Rectangle 7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3871" name="Rectangle 7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30CEECB6-D397-4EC5-AFC5-0E75C42101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9290EA-A761-4EAE-8671-1B71E069FDA8}" type="datetime1">
              <a:rPr lang="en-US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3B719ABE-51B4-4F68-ADEE-546F2F081B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F96EE-BB46-4494-89B0-F5EFC379F8BD}" type="datetime1">
              <a:rPr lang="en-US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DDA2DF82-6A7A-47C0-8352-15D80796B3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546C6A-757F-4F6A-9AED-269F73184263}" type="datetime1">
              <a:rPr lang="en-US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E99C6DC3-E946-4D20-9B01-35E0A2039D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4CF667-E902-4FF4-AE64-61FECFFBADB3}" type="datetime1">
              <a:rPr lang="en-US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DC5B4835-A945-4C6B-84A2-D3826B2586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58D348-3968-42B7-94B1-ADC2DD46EF68}" type="datetime1">
              <a:rPr lang="en-US"/>
              <a:pPr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C506B43B-9ABF-41E3-A00F-C98606F2B5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A4434-4280-435E-BDBB-9222081D7CA8}" type="datetime1">
              <a:rPr lang="en-US"/>
              <a:pPr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84A09A75-5DEE-4DB9-AB9B-084C73B8A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CFF46B-EE9B-4FF8-A958-3893183DC2F9}" type="datetime1">
              <a:rPr lang="en-US"/>
              <a:pPr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FB6A6EF7-9DF2-4638-89A7-1E3BFB8E58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22F0FA-46A1-43CB-84C3-3E1474691A61}" type="datetime1">
              <a:rPr lang="en-US"/>
              <a:pPr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FD4BE19E-DBEA-44C4-B5A6-5546B0D41B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43EB7F-5553-4EAD-9086-5B5A0B8D1304}" type="datetime1">
              <a:rPr lang="en-US"/>
              <a:pPr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850B1712-7DA0-496B-80AD-608534D0AD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60DF3A-60B8-4948-BA30-FC2223809DEA}" type="datetime1">
              <a:rPr lang="en-US"/>
              <a:pPr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1E03EDF4-4540-41B1-85E2-BDCB33BF20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17" name="Group 8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8434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8435" name="Group 3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8436" name="Line 4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37" name="Line 5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38" name="Line 6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39" name="Line 7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0" name="Line 8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1" name="Line 9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6" name="Line 14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4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1" name="Line 19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6" name="Line 24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458" name="Group 26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8459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0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1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2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3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4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5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6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7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8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9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0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1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2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3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4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5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6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7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8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9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80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81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82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83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84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85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86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87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8488" name="Rectangle 56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89" name="Group 57"/>
            <p:cNvGrpSpPr>
              <a:grpSpLocks/>
            </p:cNvGrpSpPr>
            <p:nvPr/>
          </p:nvGrpSpPr>
          <p:grpSpPr bwMode="auto">
            <a:xfrm>
              <a:off x="2064" y="3984"/>
              <a:ext cx="1920" cy="288"/>
              <a:chOff x="2064" y="3984"/>
              <a:chExt cx="1920" cy="288"/>
            </a:xfrm>
          </p:grpSpPr>
          <p:sp>
            <p:nvSpPr>
              <p:cNvPr id="18490" name="Rectangle 58" descr="60%"/>
              <p:cNvSpPr>
                <a:spLocks noChangeArrowheads="1"/>
              </p:cNvSpPr>
              <p:nvPr userDrawn="1"/>
            </p:nvSpPr>
            <p:spPr bwMode="ltGray">
              <a:xfrm>
                <a:off x="2112" y="4032"/>
                <a:ext cx="1824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1" name="Line 59"/>
              <p:cNvSpPr>
                <a:spLocks noChangeShapeType="1"/>
              </p:cNvSpPr>
              <p:nvPr userDrawn="1"/>
            </p:nvSpPr>
            <p:spPr bwMode="ltGray">
              <a:xfrm>
                <a:off x="2064" y="4032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2" name="Line 60"/>
              <p:cNvSpPr>
                <a:spLocks noChangeShapeType="1"/>
              </p:cNvSpPr>
              <p:nvPr userDrawn="1"/>
            </p:nvSpPr>
            <p:spPr bwMode="ltGray">
              <a:xfrm>
                <a:off x="2064" y="422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3" name="Line 61"/>
              <p:cNvSpPr>
                <a:spLocks noChangeShapeType="1"/>
              </p:cNvSpPr>
              <p:nvPr userDrawn="1"/>
            </p:nvSpPr>
            <p:spPr bwMode="ltGray">
              <a:xfrm>
                <a:off x="211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4" name="Line 62"/>
              <p:cNvSpPr>
                <a:spLocks noChangeShapeType="1"/>
              </p:cNvSpPr>
              <p:nvPr userDrawn="1"/>
            </p:nvSpPr>
            <p:spPr bwMode="ltGray">
              <a:xfrm>
                <a:off x="393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95" name="Group 63"/>
            <p:cNvGrpSpPr>
              <a:grpSpLocks/>
            </p:cNvGrpSpPr>
            <p:nvPr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18496" name="Rectangle 64" descr="60%"/>
              <p:cNvSpPr>
                <a:spLocks noChangeArrowheads="1"/>
              </p:cNvSpPr>
              <p:nvPr userDrawn="1"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7" name="Line 65"/>
              <p:cNvSpPr>
                <a:spLocks noChangeShapeType="1"/>
              </p:cNvSpPr>
              <p:nvPr userDrawn="1"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8" name="Line 66"/>
              <p:cNvSpPr>
                <a:spLocks noChangeShapeType="1"/>
              </p:cNvSpPr>
              <p:nvPr userDrawn="1"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9" name="Line 67"/>
              <p:cNvSpPr>
                <a:spLocks noChangeShapeType="1"/>
              </p:cNvSpPr>
              <p:nvPr userDrawn="1"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0" name="Line 68"/>
              <p:cNvSpPr>
                <a:spLocks noChangeShapeType="1"/>
              </p:cNvSpPr>
              <p:nvPr userDrawn="1"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501" name="Group 69"/>
            <p:cNvGrpSpPr>
              <a:grpSpLocks/>
            </p:cNvGrpSpPr>
            <p:nvPr/>
          </p:nvGrpSpPr>
          <p:grpSpPr bwMode="auto">
            <a:xfrm>
              <a:off x="624" y="3984"/>
              <a:ext cx="912" cy="288"/>
              <a:chOff x="624" y="3984"/>
              <a:chExt cx="912" cy="288"/>
            </a:xfrm>
          </p:grpSpPr>
          <p:sp>
            <p:nvSpPr>
              <p:cNvPr id="18502" name="Rectangle 70" descr="60%"/>
              <p:cNvSpPr>
                <a:spLocks noChangeArrowheads="1"/>
              </p:cNvSpPr>
              <p:nvPr userDrawn="1"/>
            </p:nvSpPr>
            <p:spPr bwMode="ltGray">
              <a:xfrm>
                <a:off x="672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3" name="Line 71"/>
              <p:cNvSpPr>
                <a:spLocks noChangeShapeType="1"/>
              </p:cNvSpPr>
              <p:nvPr userDrawn="1"/>
            </p:nvSpPr>
            <p:spPr bwMode="ltGray">
              <a:xfrm>
                <a:off x="624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4" name="Line 72"/>
              <p:cNvSpPr>
                <a:spLocks noChangeShapeType="1"/>
              </p:cNvSpPr>
              <p:nvPr userDrawn="1"/>
            </p:nvSpPr>
            <p:spPr bwMode="ltGray">
              <a:xfrm>
                <a:off x="624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5" name="Line 73"/>
              <p:cNvSpPr>
                <a:spLocks noChangeShapeType="1"/>
              </p:cNvSpPr>
              <p:nvPr userDrawn="1"/>
            </p:nvSpPr>
            <p:spPr bwMode="ltGray">
              <a:xfrm>
                <a:off x="67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6" name="Line 74"/>
              <p:cNvSpPr>
                <a:spLocks noChangeShapeType="1"/>
              </p:cNvSpPr>
              <p:nvPr userDrawn="1"/>
            </p:nvSpPr>
            <p:spPr bwMode="ltGray">
              <a:xfrm>
                <a:off x="1488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512" name="Line 80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513" name="Group 81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8514" name="Line 82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5" name="Line 83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16" name="Arc 84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507" name="Rectangle 7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508" name="Rectangle 7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509" name="Rectangle 7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omic Sans MS" pitchFamily="66" charset="0"/>
              </a:defRPr>
            </a:lvl1pPr>
          </a:lstStyle>
          <a:p>
            <a:fld id="{B4224FFB-86EE-4555-90B3-A89E29AB0965}" type="datetime1">
              <a:rPr lang="en-US"/>
              <a:pPr/>
              <a:t>1/22/2015</a:t>
            </a:fld>
            <a:endParaRPr lang="en-US"/>
          </a:p>
        </p:txBody>
      </p:sp>
      <p:sp>
        <p:nvSpPr>
          <p:cNvPr id="18510" name="Rectangle 7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omic Sans MS" pitchFamily="66" charset="0"/>
              </a:defRPr>
            </a:lvl1pPr>
          </a:lstStyle>
          <a:p>
            <a:endParaRPr lang="en-US"/>
          </a:p>
        </p:txBody>
      </p:sp>
      <p:sp>
        <p:nvSpPr>
          <p:cNvPr id="18511" name="Rectangle 7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Comic Sans MS" pitchFamily="66" charset="0"/>
              </a:defRPr>
            </a:lvl1pPr>
          </a:lstStyle>
          <a:p>
            <a:r>
              <a:rPr lang="en-US"/>
              <a:t>Page </a:t>
            </a:r>
            <a:fld id="{BF076491-6E9C-445B-90EE-A6E31AAA02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Engineering Notebook Layout	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NAME, COURSE and PERIOD must be written on the cover of your notebook.</a:t>
            </a:r>
          </a:p>
          <a:p>
            <a:endParaRPr lang="en-US" dirty="0"/>
          </a:p>
          <a:p>
            <a:r>
              <a:rPr lang="en-US" dirty="0" smtClean="0"/>
              <a:t>Write them LARGE, Clearly and in Permanent Maker.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5400" dirty="0" smtClean="0"/>
              <a:t>Mr. Tackett</a:t>
            </a:r>
          </a:p>
          <a:p>
            <a:pPr algn="ctr">
              <a:buNone/>
            </a:pPr>
            <a:r>
              <a:rPr lang="en-US" sz="5400" dirty="0" smtClean="0"/>
              <a:t>Introduction to Engineering Design</a:t>
            </a:r>
          </a:p>
          <a:p>
            <a:pPr algn="ctr">
              <a:buNone/>
            </a:pPr>
            <a:r>
              <a:rPr lang="en-US" sz="5400" dirty="0" smtClean="0"/>
              <a:t>1st Period</a:t>
            </a:r>
            <a:endParaRPr lang="en-US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Leave the first TWO pages (front and back) empty for your TOC. </a:t>
            </a:r>
          </a:p>
          <a:p>
            <a:r>
              <a:rPr lang="en-US" dirty="0" smtClean="0"/>
              <a:t>Write Table of Contents across the top of each page.</a:t>
            </a:r>
          </a:p>
          <a:p>
            <a:r>
              <a:rPr lang="en-US" dirty="0" smtClean="0"/>
              <a:t>Make a header for each Unit</a:t>
            </a:r>
          </a:p>
          <a:p>
            <a:r>
              <a:rPr lang="en-US" dirty="0" smtClean="0"/>
              <a:t>List each activity and what page or pages it is 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Table of contents</a:t>
            </a:r>
          </a:p>
          <a:p>
            <a:pPr>
              <a:buNone/>
            </a:pPr>
            <a:r>
              <a:rPr lang="en-US" u="sng" dirty="0" smtClean="0"/>
              <a:t>Unit 1</a:t>
            </a:r>
          </a:p>
          <a:p>
            <a:r>
              <a:rPr lang="en-US" sz="2800" dirty="0" smtClean="0"/>
              <a:t>Pg 1 - Activity 1.1.1 Classroom &amp; Lab Safety</a:t>
            </a:r>
          </a:p>
          <a:p>
            <a:r>
              <a:rPr lang="en-US" sz="2800" dirty="0" smtClean="0"/>
              <a:t>Pg 2 – Activity 1.1.2 Engineering Notation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4114800" cy="685800"/>
          </a:xfrm>
        </p:spPr>
        <p:txBody>
          <a:bodyPr/>
          <a:lstStyle/>
          <a:p>
            <a:r>
              <a:rPr lang="en-US" dirty="0" smtClean="0"/>
              <a:t>Lesson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76400"/>
            <a:ext cx="7772400" cy="1066800"/>
          </a:xfrm>
        </p:spPr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838200" y="2438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Lesson Notes: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838200" y="4114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Tx/>
              <a:buChar char="•"/>
              <a:tabLst/>
              <a:defRPr/>
            </a:pPr>
            <a:r>
              <a:rPr lang="en-US" sz="3200" kern="0" dirty="0" smtClean="0">
                <a:latin typeface="+mn-lt"/>
              </a:rPr>
              <a:t>Conclusion Questions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 bwMode="auto">
          <a:xfrm>
            <a:off x="838200" y="3276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Activity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Sketches / Etc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sp>
        <p:nvSpPr>
          <p:cNvPr id="9" name="Content Placeholder 4"/>
          <p:cNvSpPr txBox="1">
            <a:spLocks/>
          </p:cNvSpPr>
          <p:nvPr/>
        </p:nvSpPr>
        <p:spPr bwMode="auto">
          <a:xfrm>
            <a:off x="838200" y="49530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Signature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Date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</p:txBody>
      </p:sp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838200" y="5715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 Witness’s Signature and Date:</a:t>
            </a:r>
          </a:p>
        </p:txBody>
      </p:sp>
      <p:sp>
        <p:nvSpPr>
          <p:cNvPr id="11" name="Content Placeholder 4"/>
          <p:cNvSpPr txBox="1">
            <a:spLocks/>
          </p:cNvSpPr>
          <p:nvPr/>
        </p:nvSpPr>
        <p:spPr bwMode="auto">
          <a:xfrm>
            <a:off x="7162800" y="228600"/>
            <a:ext cx="1676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#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752600"/>
            <a:ext cx="2971800" cy="2895600"/>
          </a:xfrm>
        </p:spPr>
        <p:txBody>
          <a:bodyPr/>
          <a:lstStyle/>
          <a:p>
            <a:r>
              <a:rPr lang="en-US" dirty="0" smtClean="0"/>
              <a:t>Sample Notebook Entry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7/7	</a:t>
            </a:r>
            <a:endParaRPr lang="en-US" dirty="0"/>
          </a:p>
        </p:txBody>
      </p:sp>
      <p:pic>
        <p:nvPicPr>
          <p:cNvPr id="1026" name="Picture 2" descr="Pict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35879"/>
            <a:ext cx="5029200" cy="6822121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TS001068987">
  <a:themeElements>
    <a:clrScheme name="Office Theme 2">
      <a:dk1>
        <a:srgbClr val="40458C"/>
      </a:dk1>
      <a:lt1>
        <a:srgbClr val="FFFFFF"/>
      </a:lt1>
      <a:dk2>
        <a:srgbClr val="9900CC"/>
      </a:dk2>
      <a:lt2>
        <a:srgbClr val="1B285F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Office Theme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40458C"/>
        </a:dk1>
        <a:lt1>
          <a:srgbClr val="FFFFFF"/>
        </a:lt1>
        <a:dk2>
          <a:srgbClr val="9900CC"/>
        </a:dk2>
        <a:lt2>
          <a:srgbClr val="1B285F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4D4D4D"/>
        </a:dk2>
        <a:lt2>
          <a:srgbClr val="333333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3D62"/>
        </a:dk1>
        <a:lt1>
          <a:srgbClr val="E3F0F9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EFF6FB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D62"/>
        </a:dk1>
        <a:lt1>
          <a:srgbClr val="FFFFFF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3300"/>
        </a:dk1>
        <a:lt1>
          <a:srgbClr val="FFFFFF"/>
        </a:lt1>
        <a:dk2>
          <a:srgbClr val="663300"/>
        </a:dk2>
        <a:lt2>
          <a:srgbClr val="000000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>en-us</Markets>
    <AppVer xmlns="145c5697-5eb5-440b-b2f1-a8273fb59250" xsi:nil="true"/>
    <AuthoringAssetId xmlns="145c5697-5eb5-440b-b2f1-a8273fb59250">TP001068987</AuthoringAssetId>
    <AssetId xmlns="145c5697-5eb5-440b-b2f1-a8273fb59250">TS001068987</AssetId>
  </documentManagement>
</p:properties>
</file>

<file path=customXml/itemProps1.xml><?xml version="1.0" encoding="utf-8"?>
<ds:datastoreItem xmlns:ds="http://schemas.openxmlformats.org/officeDocument/2006/customXml" ds:itemID="{2E5E34CF-E1DB-4A49-950C-49ECA3A577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2796CA5-2570-4595-8A6C-583005CDAB9E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3DAE215A-632A-4D67-AE5F-10E0A57086D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3CBDF1A-71F0-41AD-8970-5BF98E3035D8}">
  <ds:schemaRefs>
    <ds:schemaRef ds:uri="http://schemas.microsoft.com/office/2006/metadata/properties"/>
    <ds:schemaRef ds:uri="145c5697-5eb5-440b-b2f1-a8273fb592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TS001068987</Template>
  <TotalTime>184</TotalTime>
  <Words>142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TS001068987</vt:lpstr>
      <vt:lpstr>Engineering Notebook Layout </vt:lpstr>
      <vt:lpstr>Cover</vt:lpstr>
      <vt:lpstr>Example</vt:lpstr>
      <vt:lpstr>Table of Contents</vt:lpstr>
      <vt:lpstr>Example</vt:lpstr>
      <vt:lpstr>Lesson Title</vt:lpstr>
      <vt:lpstr>Sample Notebook Entry 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Notebook Layout</dc:title>
  <dc:creator>tbeatty</dc:creator>
  <cp:lastModifiedBy>ufrsd</cp:lastModifiedBy>
  <cp:revision>24</cp:revision>
  <cp:lastPrinted>1601-01-01T00:00:00Z</cp:lastPrinted>
  <dcterms:created xsi:type="dcterms:W3CDTF">2013-12-17T15:55:42Z</dcterms:created>
  <dcterms:modified xsi:type="dcterms:W3CDTF">2015-01-22T21:25:16Z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Markets">
    <vt:lpwstr>en-us</vt:lpwstr>
  </property>
  <property fmtid="{D5CDD505-2E9C-101B-9397-08002B2CF9AE}" pid="4" name="AssetType">
    <vt:lpwstr>TP</vt:lpwstr>
  </property>
  <property fmtid="{D5CDD505-2E9C-101B-9397-08002B2CF9AE}" pid="5" name="TPInstallLocation">
    <vt:lpwstr>{Document Themes}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{FilePath}</vt:lpwstr>
  </property>
  <property fmtid="{D5CDD505-2E9C-101B-9397-08002B2CF9AE}" pid="12" name="AssetId">
    <vt:lpwstr>TS001068987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Blueprint design template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EY006220130</vt:lpwstr>
  </property>
  <property fmtid="{D5CDD505-2E9C-101B-9397-08002B2CF9AE}" pid="21" name="SourceTitle">
    <vt:lpwstr>Blueprint design template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OpenTemplate">
    <vt:lpwstr>1</vt:lpwstr>
  </property>
  <property fmtid="{D5CDD505-2E9C-101B-9397-08002B2CF9AE}" pid="25" name="UACurrentWords">
    <vt:lpwstr>0</vt:lpwstr>
  </property>
  <property fmtid="{D5CDD505-2E9C-101B-9397-08002B2CF9AE}" pid="26" name="UALocRecommendation">
    <vt:lpwstr>Localize</vt:lpwstr>
  </property>
  <property fmtid="{D5CDD505-2E9C-101B-9397-08002B2CF9AE}" pid="27" name="Applications">
    <vt:lpwstr>66;#PowerPoint - Design Templt 2003;#182;#Office XP;#64;#PowerPoint 2003;#67;#PowerPoint - Design Templt 12;#65;#Microsoft Office PowerPoint 2007;#184;#Office 2000;#79;#Template 12</vt:lpwstr>
  </property>
  <property fmtid="{D5CDD505-2E9C-101B-9397-08002B2CF9AE}" pid="28" name="TemplateStatus">
    <vt:lpwstr>Complete</vt:lpwstr>
  </property>
  <property fmtid="{D5CDD505-2E9C-101B-9397-08002B2CF9AE}" pid="29" name="ContentTypeId">
    <vt:lpwstr>0x0101006025706CF4CD034688BEBAE97A2E701D020200C3831ACA17D8814887A164412888521E</vt:lpwstr>
  </property>
  <property fmtid="{D5CDD505-2E9C-101B-9397-08002B2CF9AE}" pid="30" name="IsDeleted">
    <vt:lpwstr>0</vt:lpwstr>
  </property>
  <property fmtid="{D5CDD505-2E9C-101B-9397-08002B2CF9AE}" pid="31" name="ShowIn">
    <vt:lpwstr>Show everywhere</vt:lpwstr>
  </property>
  <property fmtid="{D5CDD505-2E9C-101B-9397-08002B2CF9AE}" pid="32" name="UANotes">
    <vt:lpwstr>LEGACY PPTDT. 421488L. June 2003 retrofit</vt:lpwstr>
  </property>
  <property fmtid="{D5CDD505-2E9C-101B-9397-08002B2CF9AE}" pid="33" name="PublishStatusLookup">
    <vt:lpwstr>254820</vt:lpwstr>
  </property>
  <property fmtid="{D5CDD505-2E9C-101B-9397-08002B2CF9AE}" pid="34" name="TPComponent">
    <vt:lpwstr>PPTFiles</vt:lpwstr>
  </property>
  <property fmtid="{D5CDD505-2E9C-101B-9397-08002B2CF9AE}" pid="35" name="TPNamespace">
    <vt:lpwstr>POWERPNT</vt:lpwstr>
  </property>
  <property fmtid="{D5CDD505-2E9C-101B-9397-08002B2CF9AE}" pid="36" name="TPClientViewer">
    <vt:lpwstr>Microsoft Office PowerPoint</vt:lpwstr>
  </property>
  <property fmtid="{D5CDD505-2E9C-101B-9397-08002B2CF9AE}" pid="37" name="APTrustLevel">
    <vt:lpwstr>1.00000000000000</vt:lpwstr>
  </property>
  <property fmtid="{D5CDD505-2E9C-101B-9397-08002B2CF9AE}" pid="38" name="TrustLevel">
    <vt:lpwstr>Microsoft Managed Content</vt:lpwstr>
  </property>
  <property fmtid="{D5CDD505-2E9C-101B-9397-08002B2CF9AE}" pid="39" name="Content Type">
    <vt:lpwstr>OOFile</vt:lpwstr>
  </property>
  <property fmtid="{D5CDD505-2E9C-101B-9397-08002B2CF9AE}" pid="40" name="AuthoringAssetId">
    <vt:lpwstr>TP001068987</vt:lpwstr>
  </property>
  <property fmtid="{D5CDD505-2E9C-101B-9397-08002B2CF9AE}" pid="41" name="NumericAssetId">
    <vt:lpwstr/>
  </property>
  <property fmtid="{D5CDD505-2E9C-101B-9397-08002B2CF9AE}" pid="42" name="AppVer">
    <vt:lpwstr/>
  </property>
</Properties>
</file>