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5"/>
  </p:notesMasterIdLst>
  <p:handoutMasterIdLst>
    <p:handoutMasterId r:id="rId36"/>
  </p:handoutMasterIdLst>
  <p:sldIdLst>
    <p:sldId id="295" r:id="rId3"/>
    <p:sldId id="258" r:id="rId4"/>
    <p:sldId id="286" r:id="rId5"/>
    <p:sldId id="261" r:id="rId6"/>
    <p:sldId id="262" r:id="rId7"/>
    <p:sldId id="263" r:id="rId8"/>
    <p:sldId id="264" r:id="rId9"/>
    <p:sldId id="290" r:id="rId10"/>
    <p:sldId id="265" r:id="rId11"/>
    <p:sldId id="266" r:id="rId12"/>
    <p:sldId id="268" r:id="rId13"/>
    <p:sldId id="288" r:id="rId14"/>
    <p:sldId id="269" r:id="rId15"/>
    <p:sldId id="270" r:id="rId16"/>
    <p:sldId id="292" r:id="rId17"/>
    <p:sldId id="289" r:id="rId18"/>
    <p:sldId id="294" r:id="rId19"/>
    <p:sldId id="271" r:id="rId20"/>
    <p:sldId id="272" r:id="rId21"/>
    <p:sldId id="283" r:id="rId22"/>
    <p:sldId id="284" r:id="rId23"/>
    <p:sldId id="285" r:id="rId24"/>
    <p:sldId id="273" r:id="rId25"/>
    <p:sldId id="291" r:id="rId26"/>
    <p:sldId id="274" r:id="rId27"/>
    <p:sldId id="275" r:id="rId28"/>
    <p:sldId id="276" r:id="rId29"/>
    <p:sldId id="282" r:id="rId30"/>
    <p:sldId id="279" r:id="rId31"/>
    <p:sldId id="287" r:id="rId32"/>
    <p:sldId id="293" r:id="rId33"/>
    <p:sldId id="281" r:id="rId34"/>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7" clrIdx="0"/>
  <p:cmAuthor id="1" name="gholt" initials="g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64" autoAdjust="0"/>
    <p:restoredTop sz="85435" autoAdjust="0"/>
  </p:normalViewPr>
  <p:slideViewPr>
    <p:cSldViewPr snapToGrid="0">
      <p:cViewPr>
        <p:scale>
          <a:sx n="60" d="100"/>
          <a:sy n="60" d="100"/>
        </p:scale>
        <p:origin x="-2262" y="-468"/>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1756279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56615132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olls-royce.com/interactive_games/journey02/flash.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nimatedengines.com/otto.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vergreenmuseum.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lesson will focus on propeller and turbine propulsion systems. The ramjet and rocket are mentioned here for context.</a:t>
            </a:r>
          </a:p>
          <a:p>
            <a:r>
              <a:rPr lang="en-US" dirty="0" smtClean="0"/>
              <a:t> </a:t>
            </a:r>
          </a:p>
          <a:p>
            <a:r>
              <a:rPr lang="en-US" dirty="0" smtClean="0"/>
              <a:t>More information available at:</a:t>
            </a:r>
          </a:p>
          <a:p>
            <a:r>
              <a:rPr lang="en-US" dirty="0" smtClean="0"/>
              <a:t>Propeller: http://www.grc.nasa.gov/WWW/K-12/airplane/propeller.html</a:t>
            </a:r>
          </a:p>
          <a:p>
            <a:r>
              <a:rPr lang="en-US" dirty="0" smtClean="0"/>
              <a:t>Turbine: http://www.grc.nasa.gov/WWW/K-12/airplane/turbine.html</a:t>
            </a:r>
          </a:p>
          <a:p>
            <a:r>
              <a:rPr lang="en-US" dirty="0" smtClean="0"/>
              <a:t>Ramjet: http://www.grc.nasa.gov/WWW/K-12/airplane/ramjet.html</a:t>
            </a:r>
          </a:p>
          <a:p>
            <a:r>
              <a:rPr lang="en-US" dirty="0" smtClean="0"/>
              <a:t>Scramjet: http://www.grc.nasa.gov/WWW/K-12/airplane/scramjet.html</a:t>
            </a:r>
          </a:p>
          <a:p>
            <a:r>
              <a:rPr lang="en-US" dirty="0" smtClean="0"/>
              <a:t>Rocket: http://www.grc.nasa.gov/WWW/K-12/airplane/rocket.html</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xmlns="" val="16315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defRPr/>
            </a:pPr>
            <a:r>
              <a:rPr lang="en-US" dirty="0" smtClean="0"/>
              <a:t>An interactive engine presentation can be found at GE Aviation’s education website: http://www.geae.com/education/index.html . Select Engines 101.</a:t>
            </a:r>
          </a:p>
          <a:p>
            <a:pPr>
              <a:defRPr/>
            </a:pPr>
            <a:endParaRPr lang="en-US" dirty="0" smtClean="0"/>
          </a:p>
          <a:p>
            <a:pPr>
              <a:defRPr/>
            </a:pPr>
            <a:r>
              <a:rPr lang="en-US" dirty="0" smtClean="0"/>
              <a:t>An animated journey through a jet engine can be found at the Rolls Royce education website: http://www.rolls-royce.com/cr/education/resources/how_things_work/index.jsp </a:t>
            </a:r>
          </a:p>
          <a:p>
            <a:pPr>
              <a:defRPr/>
            </a:pPr>
            <a:r>
              <a:rPr lang="en-US" dirty="0" smtClean="0"/>
              <a:t>Select </a:t>
            </a:r>
            <a:r>
              <a:rPr lang="en-US" i="1" dirty="0" smtClean="0"/>
              <a:t>Take a Journey Through a Jet Engine</a:t>
            </a:r>
            <a:r>
              <a:rPr lang="en-US" dirty="0" smtClean="0"/>
              <a:t>.</a:t>
            </a:r>
          </a:p>
          <a:p>
            <a:pPr>
              <a:defRPr/>
            </a:pPr>
            <a:endParaRPr lang="en-US" dirty="0" smtClean="0"/>
          </a:p>
          <a:p>
            <a:pPr>
              <a:defRPr/>
            </a:pPr>
            <a:r>
              <a:rPr lang="en-US" dirty="0" smtClean="0"/>
              <a:t>A turbofan engine is the most modern variation of the basic gas turbine engine. As with other gas turbines, there is a core engine. In the turbofan engine, the core engine is surrounded by a fan in the front and an additional turbine at the rear. The fan and fan turbine are composed of many blades, like the core compressor and core turbine, and are connected by an additional shaft also called </a:t>
            </a:r>
            <a:r>
              <a:rPr lang="en-US" dirty="0" err="1" smtClean="0"/>
              <a:t>turbomachinery</a:t>
            </a:r>
            <a:r>
              <a:rPr lang="en-US" dirty="0" smtClean="0"/>
              <a:t>. As with the core compressor and turbine, some of the fan blades turn with the shaft and some blades remain stationary. The fan shaft passes through the core shaft for mechanical reasons. This type of arrangement is called a two spool engine; one “spool" for the fan, one "spool" for the core. Some advanced engines have additional spools for sections of the compressor which provide for even higher compressor efficiency.</a:t>
            </a:r>
          </a:p>
          <a:p>
            <a:pPr>
              <a:defRPr/>
            </a:pPr>
            <a:endParaRPr lang="en-US" dirty="0" smtClean="0"/>
          </a:p>
          <a:p>
            <a:pPr>
              <a:defRPr/>
            </a:pPr>
            <a:r>
              <a:rPr lang="en-US" dirty="0" smtClean="0"/>
              <a:t>How does a turbofan engine work? The incoming air is captured by the engine inlet. Some of the incoming air, colored blue on the figure, passes through the fan and continues on into the core compressor and then into the burner, where it is mixed with fuel and combustion occurs. The hot exhaust passes through the core and fan turbines and then out the nozzle, as in a basic turbojet.</a:t>
            </a:r>
          </a:p>
          <a:p>
            <a:pPr>
              <a:defRPr/>
            </a:pPr>
            <a:endParaRPr lang="en-US" dirty="0" smtClean="0"/>
          </a:p>
          <a:p>
            <a:pPr>
              <a:defRPr/>
            </a:pPr>
            <a:r>
              <a:rPr lang="en-US" dirty="0" smtClean="0"/>
              <a:t>More information is available at NASA’s website: http://www.grc.nasa.gov/WWW/K-12/airplane/turbfan.html</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online flash video can be viewed through</a:t>
            </a:r>
            <a:r>
              <a:rPr lang="en-US" baseline="0" dirty="0" smtClean="0"/>
              <a:t> the </a:t>
            </a:r>
            <a:r>
              <a:rPr lang="en-US" baseline="0" smtClean="0"/>
              <a:t>following link: </a:t>
            </a:r>
            <a:r>
              <a:rPr lang="en-US" smtClean="0">
                <a:hlinkClick r:id="rId3"/>
              </a:rPr>
              <a:t>http://www.rolls-royce.com/interactive_games/journey02/flash.html</a:t>
            </a:r>
            <a:endParaRPr lang="en-US"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xmlns="" val="3987239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r>
              <a:rPr lang="en-US" baseline="0" dirty="0" smtClean="0"/>
              <a:t> what the purpose might be for the white stripe on the engine cone. The answer is to indicate to personnel whether the engine is turning or static.</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extLst>
      <p:ext uri="{BB962C8B-B14F-4D97-AF65-F5344CB8AC3E}">
        <p14:creationId xmlns:p14="http://schemas.microsoft.com/office/powerpoint/2010/main" xmlns="" val="2102489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shows</a:t>
            </a:r>
            <a:r>
              <a:rPr lang="en-US" baseline="0" dirty="0" smtClean="0"/>
              <a:t> the scale of a turbofan engine.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17</a:t>
            </a:fld>
            <a:endParaRPr lang="en-US"/>
          </a:p>
        </p:txBody>
      </p:sp>
    </p:spTree>
    <p:extLst>
      <p:ext uri="{BB962C8B-B14F-4D97-AF65-F5344CB8AC3E}">
        <p14:creationId xmlns:p14="http://schemas.microsoft.com/office/powerpoint/2010/main" xmlns="" val="1143392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GB" dirty="0" smtClean="0"/>
              <a:t>The images on the left are an example of a high bypass ratio turbofan for civilian aircraft. It is a  Rolls Royce Trent 800 turbofan engine.</a:t>
            </a:r>
          </a:p>
          <a:p>
            <a:pPr>
              <a:defRPr/>
            </a:pPr>
            <a:endParaRPr lang="en-GB" dirty="0" smtClean="0"/>
          </a:p>
          <a:p>
            <a:pPr>
              <a:defRPr/>
            </a:pPr>
            <a:r>
              <a:rPr lang="en-GB" dirty="0" smtClean="0"/>
              <a:t>The images on the right are an example of a low bypass ratio turbofan for military aircraft. It is a  Rolls Royce EJ200 turbofan engine. The military aircraft’s flight speed and jet velocity are both higher than for a civilian airliner, but jet velocity is still less than a turbojet (</a:t>
            </a:r>
            <a:r>
              <a:rPr lang="en-GB" dirty="0" err="1" smtClean="0"/>
              <a:t>V</a:t>
            </a:r>
            <a:r>
              <a:rPr lang="en-GB" baseline="-25000" dirty="0" err="1" smtClean="0"/>
              <a:t>flight</a:t>
            </a:r>
            <a:r>
              <a:rPr lang="en-GB" dirty="0" smtClean="0"/>
              <a:t> &lt; </a:t>
            </a:r>
            <a:r>
              <a:rPr lang="en-GB" dirty="0" err="1" smtClean="0"/>
              <a:t>V</a:t>
            </a:r>
            <a:r>
              <a:rPr lang="en-GB" baseline="-25000" dirty="0" err="1" smtClean="0"/>
              <a:t>jet</a:t>
            </a:r>
            <a:r>
              <a:rPr lang="en-GB" baseline="-25000" dirty="0" smtClean="0"/>
              <a:t> </a:t>
            </a:r>
            <a:r>
              <a:rPr lang="en-GB" dirty="0" smtClean="0"/>
              <a:t>&lt; </a:t>
            </a:r>
            <a:r>
              <a:rPr lang="en-GB" dirty="0" err="1" smtClean="0"/>
              <a:t>V</a:t>
            </a:r>
            <a:r>
              <a:rPr lang="en-GB" baseline="-25000" dirty="0" err="1" smtClean="0"/>
              <a:t>turbojet</a:t>
            </a:r>
            <a:r>
              <a:rPr lang="en-GB" dirty="0" smtClean="0"/>
              <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dirty="0" smtClean="0"/>
              <a:t>The compressor supplies high pressure air to the combustor where it is heated by burning fuel. The</a:t>
            </a:r>
            <a:r>
              <a:rPr lang="en-US" baseline="0" dirty="0" smtClean="0"/>
              <a:t> f</a:t>
            </a:r>
            <a:r>
              <a:rPr lang="en-US" dirty="0" smtClean="0"/>
              <a:t>low leaving the combustor has a lot of energy.</a:t>
            </a:r>
          </a:p>
          <a:p>
            <a:r>
              <a:rPr lang="en-US" dirty="0" smtClean="0"/>
              <a:t>• Some of the energy in the hot, high pressure air leaving the combustor is extracted by a high pressure turbine.  The high pressure turbine turns this energy into rotating shaft power to turn the compressor.</a:t>
            </a:r>
          </a:p>
          <a:p>
            <a:r>
              <a:rPr lang="en-US" dirty="0" smtClean="0"/>
              <a:t>•</a:t>
            </a:r>
            <a:r>
              <a:rPr lang="en-US" baseline="0" dirty="0" smtClean="0"/>
              <a:t> </a:t>
            </a:r>
            <a:r>
              <a:rPr lang="en-US" dirty="0" smtClean="0"/>
              <a:t>The gas energy left over after enough has been extracted to turn the compressor can be used as thrust or power.</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21</a:t>
            </a:fld>
            <a:endParaRPr lang="en-US"/>
          </a:p>
        </p:txBody>
      </p:sp>
    </p:spTree>
    <p:extLst>
      <p:ext uri="{BB962C8B-B14F-4D97-AF65-F5344CB8AC3E}">
        <p14:creationId xmlns:p14="http://schemas.microsoft.com/office/powerpoint/2010/main" xmlns="" val="34847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turbofan engine can generate thrust (F</a:t>
            </a:r>
            <a:r>
              <a:rPr lang="en-US" baseline="-25000" dirty="0" smtClean="0"/>
              <a:t>N</a:t>
            </a:r>
            <a:r>
              <a:rPr lang="en-US" dirty="0" smtClean="0"/>
              <a:t>) by accelerating a large flow to a low velocity.</a:t>
            </a:r>
            <a:r>
              <a:rPr lang="en-US" baseline="0" dirty="0" smtClean="0"/>
              <a:t> A</a:t>
            </a:r>
            <a:r>
              <a:rPr lang="en-US" dirty="0" smtClean="0"/>
              <a:t> turbojet engine can generate thrust (F</a:t>
            </a:r>
            <a:r>
              <a:rPr lang="en-US" baseline="-25000" dirty="0" smtClean="0"/>
              <a:t>N</a:t>
            </a:r>
            <a:r>
              <a:rPr lang="en-US" dirty="0" smtClean="0"/>
              <a:t>) by accelerating a small flow to a high velocity.</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22</a:t>
            </a:fld>
            <a:endParaRPr lang="en-US"/>
          </a:p>
        </p:txBody>
      </p:sp>
    </p:spTree>
    <p:extLst>
      <p:ext uri="{BB962C8B-B14F-4D97-AF65-F5344CB8AC3E}">
        <p14:creationId xmlns:p14="http://schemas.microsoft.com/office/powerpoint/2010/main" xmlns="" val="356238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dirty="0" smtClean="0"/>
              <a:t>To move an airplane through the air, thrust is generated with some kind of propulsion system. Many low speed transport aircraft and small commuter aircraft use turboprop propulsion. On this page we will discuss some of the fundamentals of turboprop engines. The turboprop uses a gas turbine core to turn a propeller. Propellers develop thrust by moving a large mass of air through a small change in velocity. Propellers are very efficient and can use nearly any kind of engine to turn the prop. General aviation aircraft use an internal combustion engine to turn the propeller. In the turboprop, a gas turbine core is used. How does a turboprop engine work?</a:t>
            </a:r>
          </a:p>
          <a:p>
            <a:pPr>
              <a:defRPr/>
            </a:pPr>
            <a:r>
              <a:rPr lang="en-US" dirty="0" smtClean="0"/>
              <a:t>There are two main parts to a turboprop propulsion system, the core engine and the propeller. The core is similar to a basic turbojet,</a:t>
            </a:r>
            <a:r>
              <a:rPr lang="en-US" baseline="0" dirty="0" smtClean="0"/>
              <a:t> which has </a:t>
            </a:r>
            <a:r>
              <a:rPr lang="en-US" dirty="0" smtClean="0"/>
              <a:t>a compressor, burner, and turbine. However, at the exit of the main turbine the hot exhaust gas is passed through an additional turbine, shown in green before entering the nozzle. Unlike a basic turbojet, most of the energy of the exhaust is used to turn this additional turbine. The turbine is attached to an additional drive shaft which passes through the core shaft and is connected to a gear box. The gear box is then connected to a propeller that produces most of the thrust. The exhaust velocity of the core is low and contributes little thrust because most of the energy of the core exhaust has gone into turning the drive shaft.</a:t>
            </a:r>
          </a:p>
          <a:p>
            <a:pPr>
              <a:defRPr/>
            </a:pPr>
            <a:r>
              <a:rPr lang="en-US" dirty="0" smtClean="0"/>
              <a:t>More information available at NASA’s website: http://www.grc.nasa.gov/WWW/K-12/airplane/turbprp.html</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modern fighter aircraft employ an afterburner on either a low bypass turbofan or a turbojet. In order for fighter planes to fly supersonically, they have to overcome a sharp rise in drag near the speed of sound. A simple way to obtain the necessary thrust is to add an afterburner to a core turbojet. In a basic turbojet, some of the energy of the exhaust from the burner is used to turn the turbine. The afterburner is used to put back some energy by injecting fuel directly into the hot exhaust. Notice that the nozzle of the basic turbojet has been extended and there is now a ring of flame holders, colored yellow, in the nozzle. When the afterburner is turned on, additional fuel is injected through the hoops and into the hot exhaust stream of the turbojet. The fuel burns and produces additional thrust, but it doesn't burn as efficiently as it does in the combustion section of the turbojet. You get more thrust, but you burn much more fuel. With the increased temperature of the exhaust, the flow area of the nozzle must be increased to pass the same mass flow. Therefore, afterburning nozzles must be designed with variable geometry and are heavier and more complex than simple turbojet nozzles. When the afterburner is turned off, the engine performs like a basic turbojet. You can investigate nozzle operation with our interactive nozzle simulator. The nozzle of a turbojet is usually designed to take the exhaust pressure back to free stream pressure.</a:t>
            </a:r>
          </a:p>
          <a:p>
            <a:r>
              <a:rPr lang="en-US" dirty="0" smtClean="0"/>
              <a:t>More information available at NASA’s website: http://www.grc.nasa.gov/WWW/K-12/airplane/turbab.html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The image is a  Rolls Royce EJ200 turbofan engine. The military aircraft’s flight speed and jet velocity are both higher than for an civilian airliner, but jet velocity is still less than it would be as a turbojet (</a:t>
            </a:r>
            <a:r>
              <a:rPr lang="en-GB" dirty="0" err="1" smtClean="0"/>
              <a:t>V</a:t>
            </a:r>
            <a:r>
              <a:rPr lang="en-GB" baseline="-25000" dirty="0" err="1" smtClean="0"/>
              <a:t>flight</a:t>
            </a:r>
            <a:r>
              <a:rPr lang="en-GB" dirty="0" smtClean="0"/>
              <a:t> &lt; </a:t>
            </a:r>
            <a:r>
              <a:rPr lang="en-GB" dirty="0" err="1" smtClean="0"/>
              <a:t>V</a:t>
            </a:r>
            <a:r>
              <a:rPr lang="en-GB" baseline="-25000" dirty="0" err="1" smtClean="0"/>
              <a:t>jet</a:t>
            </a:r>
            <a:r>
              <a:rPr lang="en-GB" baseline="-25000" dirty="0" smtClean="0"/>
              <a:t> </a:t>
            </a:r>
            <a:r>
              <a:rPr lang="en-GB" dirty="0" smtClean="0"/>
              <a:t>&lt; </a:t>
            </a:r>
            <a:r>
              <a:rPr lang="en-GB" dirty="0" err="1" smtClean="0"/>
              <a:t>V</a:t>
            </a:r>
            <a:r>
              <a:rPr lang="en-GB" baseline="-25000" dirty="0" err="1" smtClean="0"/>
              <a:t>turbojet</a:t>
            </a:r>
            <a:r>
              <a:rPr lang="en-GB" dirty="0" smtClean="0"/>
              <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stages in a jet engine are similar to the operations of a reciprocating engine.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28</a:t>
            </a:fld>
            <a:endParaRPr lang="en-US"/>
          </a:p>
        </p:txBody>
      </p:sp>
    </p:spTree>
    <p:extLst>
      <p:ext uri="{BB962C8B-B14F-4D97-AF65-F5344CB8AC3E}">
        <p14:creationId xmlns:p14="http://schemas.microsoft.com/office/powerpoint/2010/main" xmlns="" val="342770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detail about four stroke engines is available at the Animated Engines website: </a:t>
            </a:r>
            <a:r>
              <a:rPr lang="en-US" dirty="0" smtClean="0">
                <a:hlinkClick r:id="rId3"/>
              </a:rPr>
              <a:t>http://www.animatedengines.com/otto.shtml</a:t>
            </a:r>
            <a:endParaRPr lang="en-US" dirty="0" smtClean="0"/>
          </a:p>
          <a:p>
            <a:r>
              <a:rPr lang="en-US" dirty="0" smtClean="0"/>
              <a:t>The</a:t>
            </a:r>
            <a:r>
              <a:rPr lang="en-US" baseline="0" dirty="0" smtClean="0"/>
              <a:t> p</a:t>
            </a:r>
            <a:r>
              <a:rPr lang="en-US" dirty="0" smtClean="0"/>
              <a:t>hysical</a:t>
            </a:r>
            <a:r>
              <a:rPr lang="en-US" baseline="0" dirty="0" smtClean="0"/>
              <a:t> e</a:t>
            </a:r>
            <a:r>
              <a:rPr lang="en-US" dirty="0" smtClean="0"/>
              <a:t>ngine shown is a </a:t>
            </a:r>
            <a:r>
              <a:rPr lang="en-US" dirty="0" err="1" smtClean="0"/>
              <a:t>Lycombing</a:t>
            </a:r>
            <a:r>
              <a:rPr lang="en-US" dirty="0" smtClean="0"/>
              <a:t> engine,</a:t>
            </a:r>
            <a:r>
              <a:rPr lang="en-US" baseline="0" dirty="0" smtClean="0"/>
              <a:t> which is a common small general aviation engine.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xmlns="" val="82082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radian engine shown is from the Spruce Goose on display at the Evergreen Aviation &amp; Space</a:t>
            </a:r>
            <a:r>
              <a:rPr lang="en-US" baseline="0" dirty="0" smtClean="0"/>
              <a:t> Museum in McMinnville, Oregon. More information about the museum and aircraft is available at </a:t>
            </a:r>
            <a:r>
              <a:rPr lang="en-US" dirty="0" smtClean="0">
                <a:hlinkClick r:id="rId3"/>
              </a:rPr>
              <a:t>http://www.evergreenmuseum.org/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xmlns="" val="11060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a:t>
            </a:r>
            <a:r>
              <a:rPr lang="en-US" baseline="-25000" dirty="0" smtClean="0"/>
              <a:t>s</a:t>
            </a:r>
            <a:r>
              <a:rPr lang="en-US" dirty="0" smtClean="0"/>
              <a:t>= Static pressure; </a:t>
            </a:r>
            <a:r>
              <a:rPr lang="en-US" sz="1200" kern="1200" dirty="0" smtClean="0">
                <a:solidFill>
                  <a:schemeClr val="tx1"/>
                </a:solidFill>
                <a:effectLst/>
                <a:latin typeface="Arial" charset="0"/>
                <a:ea typeface="+mn-ea"/>
                <a:cs typeface="+mn-cs"/>
              </a:rPr>
              <a:t>ρ = Density;</a:t>
            </a:r>
            <a:r>
              <a:rPr lang="en-US" sz="1200" kern="1200" baseline="0" dirty="0" smtClean="0">
                <a:solidFill>
                  <a:schemeClr val="tx1"/>
                </a:solidFill>
                <a:effectLst/>
                <a:latin typeface="Arial" charset="0"/>
                <a:ea typeface="+mn-ea"/>
                <a:cs typeface="+mn-cs"/>
              </a:rPr>
              <a:t> and </a:t>
            </a:r>
            <a:r>
              <a:rPr lang="en-US" sz="1200" kern="1200" dirty="0" smtClean="0">
                <a:solidFill>
                  <a:schemeClr val="tx1"/>
                </a:solidFill>
                <a:effectLst/>
                <a:latin typeface="Arial" charset="0"/>
                <a:ea typeface="+mn-ea"/>
                <a:cs typeface="+mn-cs"/>
              </a:rPr>
              <a:t>V = Velocity.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More information about Bernoulli’s Law is available at: http://www.grc.nasa.gov/WWW/K-12/airplane/bern.html</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More information about Bernoulli’s Law is available at: http://www.grc.nasa.gov/WWW/K-12/airplane/bern.html</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Large amounts of surrounding air are continuously brought into the engine inlet. In England they call this part the intake, which is probably a more accurate description, since the compressor pulls air into the engine. We have shown here a tube-shaped inlet, like one you would see on an airliner. But inlets come in many shapes and sizes depending on the aircraft's mission. At the rear of the inlet, the air enters the compressor. The compressor acts like many rows of airfoils, with each row producing a small jump in pressure. A compressor is like an electric fan;</a:t>
            </a:r>
            <a:r>
              <a:rPr lang="en-US" baseline="0" dirty="0" smtClean="0"/>
              <a:t> therefore, </a:t>
            </a:r>
            <a:r>
              <a:rPr lang="en-US" dirty="0" smtClean="0"/>
              <a:t>we must</a:t>
            </a:r>
            <a:r>
              <a:rPr lang="en-US" baseline="0" dirty="0" smtClean="0"/>
              <a:t> </a:t>
            </a:r>
            <a:r>
              <a:rPr lang="en-US" dirty="0" smtClean="0"/>
              <a:t>supply energy to turn the compressor. At the exit of the compressor, the air is at a much higher pressure than free stream. In the burner a small amount of fuel is combined with the air and ignited. In a typical jet engine, 100 pounds of air/sec is combined with only 2 pounds of fuel/sec. Most of the hot exhaust has come from the surrounding air. Once the hot exhaust leaves the burner, it is passed through the turbine. The turbine works like a windmill. Instead of needing energy to turn the blades to make the air flow, the turbine extracts energy from a flow of gas by making the blades spin in the flow. In a jet engine we use the energy extracted by the turbine to turn the compressor by linking the compressor and the turbine by the central shaft. The turbine takes some energy out of the hot exhaust, but the flow exiting the turbine is at a higher pressure and temperature than the free stream flow. The flow then passes through the nozzle which is shaped to accelerate the flow. Because the exit velocity is greater than the free stream velocity, thrust is created as described by the thrust equation. For a jet engine, the exit mass flow is nearly equal to the free stream mass flow, since very little fuel is added to the stream. The amount of mass flow is usually set by flow choking in the nozzle throat.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GB" dirty="0" smtClean="0"/>
              <a:t>Throughout any gas turbine there is an interchange of pressure and velocity. In compressor blade passages, air slows down and pressure increases. In turbine blade passages, gas accelerates in response to a reducing pressure.</a:t>
            </a:r>
          </a:p>
          <a:p>
            <a:pPr>
              <a:defRPr/>
            </a:pPr>
            <a:r>
              <a:rPr lang="en-GB" dirty="0" smtClean="0"/>
              <a:t>The fundamental operation of the gas turbine can be explained in two ways. It can be explained as an energy conversion process or more fundamentally in terms of Newton’s Laws of Motion.</a:t>
            </a:r>
          </a:p>
          <a:p>
            <a:pPr>
              <a:defRPr/>
            </a:pPr>
            <a:r>
              <a:rPr lang="en-GB" dirty="0" smtClean="0"/>
              <a:t>The energy explanation states that the energy input in the combustor provides the turbine gas with</a:t>
            </a:r>
            <a:r>
              <a:rPr lang="en-GB" baseline="0" dirty="0" smtClean="0"/>
              <a:t> </a:t>
            </a:r>
            <a:r>
              <a:rPr lang="en-GB" dirty="0" smtClean="0"/>
              <a:t>enough energy to drive the compressor and accelerate a jet or drive a power turbine.</a:t>
            </a:r>
          </a:p>
          <a:p>
            <a:pPr>
              <a:defRPr/>
            </a:pPr>
            <a:r>
              <a:rPr lang="en-GB" dirty="0" smtClean="0"/>
              <a:t>But energy explanations are shorthand. An energy balance does not explain the mechanism that is working.</a:t>
            </a:r>
          </a:p>
          <a:p>
            <a:pPr>
              <a:defRPr/>
            </a:pPr>
            <a:r>
              <a:rPr lang="en-GB" dirty="0" smtClean="0"/>
              <a:t>The mechanistic explanation is that a cold gas is less bulky than a hot gas. At any given flow velocity pressure and </a:t>
            </a:r>
            <a:r>
              <a:rPr lang="en-GB" dirty="0" err="1" smtClean="0"/>
              <a:t>massflow</a:t>
            </a:r>
            <a:r>
              <a:rPr lang="en-GB" dirty="0" smtClean="0"/>
              <a:t> a cold gas has a smaller flow area than a hot gas. The braking force on it as it passes through a compressor is low for a given rise in pressure. In contrast, the accelerating force on the hot gas in a turbine is high for a given drop in pressure. Given that the changes in velocity in a matched compressor and turbine have to give a balanced rate of change of momentum and torque, the result is that the turbines drive the compressors for less pressure drop than the compression pressure rise, which leaves spare pressure to be used elsewhere.</a:t>
            </a:r>
            <a:endParaRPr lang="en-US" b="1"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rolls-royce.com/interactive_games/journey02/flash.html"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fontScale="25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12800" b="1" kern="0" dirty="0" smtClean="0">
                <a:solidFill>
                  <a:srgbClr val="002060"/>
                </a:solidFill>
                <a:latin typeface="Arial" panose="020B0604020202020204" pitchFamily="34" charset="0"/>
                <a:cs typeface="Arial" panose="020B0604020202020204" pitchFamily="34" charset="0"/>
              </a:rPr>
              <a:t>Aircraft Engines</a:t>
            </a:r>
            <a:endParaRPr lang="en-US" b="1" kern="0" dirty="0" smtClean="0">
              <a:solidFill>
                <a:srgbClr val="002060"/>
              </a:solidFill>
              <a:latin typeface="Arial" panose="020B0604020202020204" pitchFamily="34" charset="0"/>
              <a:cs typeface="Arial" panose="020B0604020202020204" pitchFamily="34" charset="0"/>
            </a:endParaRPr>
          </a:p>
          <a:p>
            <a:pPr marL="0" indent="0" algn="ctr">
              <a:buNone/>
            </a:pPr>
            <a:r>
              <a:rPr lang="en-US" sz="11200" b="1" kern="0" dirty="0" smtClean="0">
                <a:solidFill>
                  <a:srgbClr val="002060"/>
                </a:solidFill>
                <a:latin typeface="Arial" panose="020B0604020202020204" pitchFamily="34" charset="0"/>
                <a:cs typeface="Arial" panose="020B0604020202020204" pitchFamily="34" charset="0"/>
              </a:rPr>
              <a:t>Types and Placement</a:t>
            </a:r>
            <a:endParaRPr lang="en-US" sz="11200"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733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Carburetor</a:t>
            </a:r>
            <a:endParaRPr lang="en-US" dirty="0"/>
          </a:p>
        </p:txBody>
      </p:sp>
      <p:sp>
        <p:nvSpPr>
          <p:cNvPr id="3" name="Content Placeholder 2"/>
          <p:cNvSpPr>
            <a:spLocks noGrp="1"/>
          </p:cNvSpPr>
          <p:nvPr>
            <p:ph idx="1"/>
          </p:nvPr>
        </p:nvSpPr>
        <p:spPr/>
        <p:txBody>
          <a:bodyPr/>
          <a:lstStyle/>
          <a:p>
            <a:pPr>
              <a:buNone/>
            </a:pPr>
            <a:r>
              <a:rPr lang="en-US" dirty="0" smtClean="0">
                <a:latin typeface="+mj-lt"/>
                <a:cs typeface="Arial" pitchFamily="34" charset="0"/>
              </a:rPr>
              <a:t>	Icing can be a problem</a:t>
            </a:r>
          </a:p>
          <a:p>
            <a:pPr lvl="1"/>
            <a:r>
              <a:rPr lang="en-US" dirty="0" smtClean="0">
                <a:latin typeface="+mj-lt"/>
                <a:cs typeface="Arial" pitchFamily="34" charset="0"/>
              </a:rPr>
              <a:t>	</a:t>
            </a:r>
            <a:r>
              <a:rPr lang="en-US" sz="2600" dirty="0" smtClean="0">
                <a:latin typeface="+mj-lt"/>
                <a:cs typeface="Arial" pitchFamily="34" charset="0"/>
              </a:rPr>
              <a:t>Water vapor condenses in reduced air pressure</a:t>
            </a:r>
          </a:p>
          <a:p>
            <a:pPr lvl="1"/>
            <a:r>
              <a:rPr lang="en-US" sz="2600" dirty="0" smtClean="0">
                <a:latin typeface="+mj-lt"/>
                <a:cs typeface="Arial" pitchFamily="34" charset="0"/>
              </a:rPr>
              <a:t>	Heated air from engine prevents icing</a:t>
            </a:r>
          </a:p>
        </p:txBody>
      </p:sp>
      <p:grpSp>
        <p:nvGrpSpPr>
          <p:cNvPr id="4" name="Group 23"/>
          <p:cNvGrpSpPr>
            <a:grpSpLocks noChangeAspect="1"/>
          </p:cNvGrpSpPr>
          <p:nvPr/>
        </p:nvGrpSpPr>
        <p:grpSpPr bwMode="auto">
          <a:xfrm>
            <a:off x="2335213" y="3998913"/>
            <a:ext cx="3255962" cy="1917700"/>
            <a:chOff x="6484883" y="446403"/>
            <a:chExt cx="2164323" cy="1231749"/>
          </a:xfrm>
        </p:grpSpPr>
        <p:pic>
          <p:nvPicPr>
            <p:cNvPr id="5" name="Picture 3" descr="C:\Documents and Settings\Gerald\My Documents\PLTW\AeroSpace_Rewrite\UNIT_3_Propulsion\IMAGES_AE_Unit C_Propulsion\bern.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l="17940" t="15169" r="15012" b="28143"/>
            <a:stretch>
              <a:fillRect/>
            </a:stretch>
          </p:blipFill>
          <p:spPr bwMode="auto">
            <a:xfrm>
              <a:off x="6629916" y="452602"/>
              <a:ext cx="1938202" cy="1225550"/>
            </a:xfrm>
            <a:prstGeom prst="rect">
              <a:avLst/>
            </a:prstGeom>
            <a:noFill/>
            <a:ln w="9525">
              <a:noFill/>
              <a:miter lim="800000"/>
              <a:headEnd/>
              <a:tailEnd/>
            </a:ln>
          </p:spPr>
        </p:pic>
        <p:sp>
          <p:nvSpPr>
            <p:cNvPr id="6" name="Rectangle 5"/>
            <p:cNvSpPr/>
            <p:nvPr/>
          </p:nvSpPr>
          <p:spPr>
            <a:xfrm>
              <a:off x="6622066" y="1105103"/>
              <a:ext cx="603605" cy="54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503581" y="446403"/>
              <a:ext cx="113967" cy="20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534184" y="602411"/>
              <a:ext cx="115022" cy="208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rot="10800000">
              <a:off x="6484883" y="629942"/>
              <a:ext cx="2102063" cy="60057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13316" y="673787"/>
              <a:ext cx="70702" cy="170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940076" y="965410"/>
              <a:ext cx="88641" cy="171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9"/>
            <p:cNvSpPr txBox="1">
              <a:spLocks noChangeArrowheads="1"/>
            </p:cNvSpPr>
            <p:nvPr/>
          </p:nvSpPr>
          <p:spPr bwMode="auto">
            <a:xfrm>
              <a:off x="6823790" y="626954"/>
              <a:ext cx="433842" cy="265765"/>
            </a:xfrm>
            <a:prstGeom prst="rect">
              <a:avLst/>
            </a:prstGeom>
            <a:noFill/>
            <a:ln w="9525">
              <a:noFill/>
              <a:miter lim="800000"/>
              <a:headEnd/>
              <a:tailEnd/>
            </a:ln>
          </p:spPr>
          <p:txBody>
            <a:bodyPr wrap="none">
              <a:spAutoFit/>
            </a:bodyPr>
            <a:lstStyle/>
            <a:p>
              <a:r>
                <a:rPr lang="en-US" sz="1400">
                  <a:solidFill>
                    <a:srgbClr val="FFFF00"/>
                  </a:solidFill>
                </a:rPr>
                <a:t>P</a:t>
              </a:r>
              <a:r>
                <a:rPr lang="en-US" sz="1400" baseline="-25000">
                  <a:solidFill>
                    <a:srgbClr val="FFFF00"/>
                  </a:solidFill>
                </a:rPr>
                <a:t>low</a:t>
              </a:r>
            </a:p>
          </p:txBody>
        </p:sp>
        <p:sp>
          <p:nvSpPr>
            <p:cNvPr id="13" name="TextBox 20"/>
            <p:cNvSpPr txBox="1">
              <a:spLocks noChangeArrowheads="1"/>
            </p:cNvSpPr>
            <p:nvPr/>
          </p:nvSpPr>
          <p:spPr bwMode="auto">
            <a:xfrm>
              <a:off x="7852003" y="921049"/>
              <a:ext cx="476769" cy="265765"/>
            </a:xfrm>
            <a:prstGeom prst="rect">
              <a:avLst/>
            </a:prstGeom>
            <a:noFill/>
            <a:ln w="9525">
              <a:noFill/>
              <a:miter lim="800000"/>
              <a:headEnd/>
              <a:tailEnd/>
            </a:ln>
          </p:spPr>
          <p:txBody>
            <a:bodyPr wrap="none">
              <a:spAutoFit/>
            </a:bodyPr>
            <a:lstStyle/>
            <a:p>
              <a:r>
                <a:rPr lang="en-US" sz="1400">
                  <a:solidFill>
                    <a:srgbClr val="FFFF00"/>
                  </a:solidFill>
                </a:rPr>
                <a:t>P</a:t>
              </a:r>
              <a:r>
                <a:rPr lang="en-US" sz="1400" baseline="-25000">
                  <a:solidFill>
                    <a:srgbClr val="FFFF00"/>
                  </a:solidFill>
                </a:rPr>
                <a:t>high</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Turbojet</a:t>
            </a:r>
            <a:endParaRPr lang="en-US" dirty="0"/>
          </a:p>
        </p:txBody>
      </p:sp>
      <p:sp>
        <p:nvSpPr>
          <p:cNvPr id="3" name="Content Placeholder 2"/>
          <p:cNvSpPr>
            <a:spLocks noGrp="1"/>
          </p:cNvSpPr>
          <p:nvPr>
            <p:ph idx="1"/>
          </p:nvPr>
        </p:nvSpPr>
        <p:spPr/>
        <p:txBody>
          <a:bodyPr/>
          <a:lstStyle/>
          <a:p>
            <a:r>
              <a:rPr lang="en-US" dirty="0" smtClean="0">
                <a:latin typeface="+mj-lt"/>
                <a:cs typeface="Arial" pitchFamily="34" charset="0"/>
              </a:rPr>
              <a:t>Simplest and earliest gas turbine</a:t>
            </a:r>
          </a:p>
          <a:p>
            <a:r>
              <a:rPr lang="en-US" dirty="0" smtClean="0">
                <a:latin typeface="+mj-lt"/>
                <a:cs typeface="Arial" pitchFamily="34" charset="0"/>
              </a:rPr>
              <a:t>Air flows continuously through engine</a:t>
            </a:r>
          </a:p>
          <a:p>
            <a:pPr marL="1028700" lvl="3" indent="-514350">
              <a:buFont typeface="+mj-lt"/>
              <a:buAutoNum type="arabicPeriod"/>
            </a:pPr>
            <a:r>
              <a:rPr lang="en-US" sz="2800" dirty="0" smtClean="0">
                <a:latin typeface="+mj-lt"/>
                <a:cs typeface="Arial" pitchFamily="34" charset="0"/>
              </a:rPr>
              <a:t>Intake</a:t>
            </a:r>
          </a:p>
          <a:p>
            <a:pPr marL="1028700" lvl="3" indent="-514350">
              <a:buFont typeface="+mj-lt"/>
              <a:buAutoNum type="arabicPeriod"/>
            </a:pPr>
            <a:r>
              <a:rPr lang="en-US" sz="2800" dirty="0" smtClean="0">
                <a:latin typeface="+mj-lt"/>
                <a:cs typeface="Arial" pitchFamily="34" charset="0"/>
              </a:rPr>
              <a:t>Compression</a:t>
            </a:r>
          </a:p>
          <a:p>
            <a:pPr marL="1028700" lvl="3" indent="-514350">
              <a:buFont typeface="+mj-lt"/>
              <a:buAutoNum type="arabicPeriod"/>
            </a:pPr>
            <a:r>
              <a:rPr lang="en-US" sz="2800" dirty="0" smtClean="0">
                <a:latin typeface="+mj-lt"/>
                <a:cs typeface="Arial" pitchFamily="34" charset="0"/>
              </a:rPr>
              <a:t>Power (combustion)</a:t>
            </a:r>
          </a:p>
          <a:p>
            <a:pPr marL="1028700" lvl="3" indent="-514350">
              <a:buFont typeface="+mj-lt"/>
              <a:buAutoNum type="arabicPeriod"/>
            </a:pPr>
            <a:r>
              <a:rPr lang="en-US" sz="2800" dirty="0" smtClean="0">
                <a:latin typeface="+mj-lt"/>
                <a:cs typeface="Arial" pitchFamily="34" charset="0"/>
              </a:rPr>
              <a:t>Exhaust</a:t>
            </a:r>
          </a:p>
        </p:txBody>
      </p:sp>
      <p:pic>
        <p:nvPicPr>
          <p:cNvPr id="4" name="Picture 2" descr="Computer animation of basic turbojet flow"/>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4729162"/>
            <a:ext cx="3627437" cy="2128838"/>
          </a:xfrm>
          <a:prstGeom prst="rect">
            <a:avLst/>
          </a:prstGeom>
          <a:noFill/>
          <a:ln w="9525">
            <a:noFill/>
            <a:miter lim="800000"/>
            <a:headEnd/>
            <a:tailEnd/>
          </a:ln>
        </p:spPr>
      </p:pic>
      <p:grpSp>
        <p:nvGrpSpPr>
          <p:cNvPr id="5" name="Group 49"/>
          <p:cNvGrpSpPr>
            <a:grpSpLocks/>
          </p:cNvGrpSpPr>
          <p:nvPr/>
        </p:nvGrpSpPr>
        <p:grpSpPr bwMode="auto">
          <a:xfrm>
            <a:off x="3378200" y="4533900"/>
            <a:ext cx="1416050" cy="854075"/>
            <a:chOff x="2941503" y="4230477"/>
            <a:chExt cx="1416798" cy="854708"/>
          </a:xfrm>
        </p:grpSpPr>
        <p:sp>
          <p:nvSpPr>
            <p:cNvPr id="6" name="TextBox 32"/>
            <p:cNvSpPr txBox="1">
              <a:spLocks noChangeArrowheads="1"/>
            </p:cNvSpPr>
            <p:nvPr/>
          </p:nvSpPr>
          <p:spPr bwMode="auto">
            <a:xfrm>
              <a:off x="2941503" y="4230477"/>
              <a:ext cx="1023037" cy="461665"/>
            </a:xfrm>
            <a:prstGeom prst="rect">
              <a:avLst/>
            </a:prstGeom>
            <a:noFill/>
            <a:ln w="9525">
              <a:noFill/>
              <a:miter lim="800000"/>
              <a:headEnd/>
              <a:tailEnd/>
            </a:ln>
          </p:spPr>
          <p:txBody>
            <a:bodyPr wrap="none">
              <a:spAutoFit/>
            </a:bodyPr>
            <a:lstStyle/>
            <a:p>
              <a:r>
                <a:rPr lang="en-US" sz="2400"/>
                <a:t>Intake</a:t>
              </a:r>
            </a:p>
          </p:txBody>
        </p:sp>
        <p:cxnSp>
          <p:nvCxnSpPr>
            <p:cNvPr id="7" name="Straight Arrow Connector 6"/>
            <p:cNvCxnSpPr/>
            <p:nvPr/>
          </p:nvCxnSpPr>
          <p:spPr>
            <a:xfrm>
              <a:off x="3646725" y="4659420"/>
              <a:ext cx="711576" cy="425765"/>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50"/>
          <p:cNvGrpSpPr>
            <a:grpSpLocks/>
          </p:cNvGrpSpPr>
          <p:nvPr/>
        </p:nvGrpSpPr>
        <p:grpSpPr bwMode="auto">
          <a:xfrm>
            <a:off x="4003675" y="4013200"/>
            <a:ext cx="2000250" cy="938212"/>
            <a:chOff x="3567629" y="3710848"/>
            <a:chExt cx="2000869" cy="938273"/>
          </a:xfrm>
        </p:grpSpPr>
        <p:sp>
          <p:nvSpPr>
            <p:cNvPr id="9" name="TextBox 33"/>
            <p:cNvSpPr txBox="1">
              <a:spLocks noChangeArrowheads="1"/>
            </p:cNvSpPr>
            <p:nvPr/>
          </p:nvSpPr>
          <p:spPr bwMode="auto">
            <a:xfrm>
              <a:off x="3567629" y="3710848"/>
              <a:ext cx="2000869" cy="461665"/>
            </a:xfrm>
            <a:prstGeom prst="rect">
              <a:avLst/>
            </a:prstGeom>
            <a:noFill/>
            <a:ln w="9525">
              <a:noFill/>
              <a:miter lim="800000"/>
              <a:headEnd/>
              <a:tailEnd/>
            </a:ln>
          </p:spPr>
          <p:txBody>
            <a:bodyPr wrap="none">
              <a:spAutoFit/>
            </a:bodyPr>
            <a:lstStyle/>
            <a:p>
              <a:r>
                <a:rPr lang="en-US" sz="2400"/>
                <a:t>Compression</a:t>
              </a:r>
            </a:p>
          </p:txBody>
        </p:sp>
        <p:cxnSp>
          <p:nvCxnSpPr>
            <p:cNvPr id="10" name="Straight Arrow Connector 9"/>
            <p:cNvCxnSpPr/>
            <p:nvPr/>
          </p:nvCxnSpPr>
          <p:spPr>
            <a:xfrm>
              <a:off x="4825318" y="4187129"/>
              <a:ext cx="617728" cy="461992"/>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51"/>
          <p:cNvGrpSpPr>
            <a:grpSpLocks/>
          </p:cNvGrpSpPr>
          <p:nvPr/>
        </p:nvGrpSpPr>
        <p:grpSpPr bwMode="auto">
          <a:xfrm>
            <a:off x="6030912" y="3629025"/>
            <a:ext cx="1058863" cy="1312862"/>
            <a:chOff x="5594732" y="3325258"/>
            <a:chExt cx="1058303" cy="1312843"/>
          </a:xfrm>
        </p:grpSpPr>
        <p:sp>
          <p:nvSpPr>
            <p:cNvPr id="12" name="TextBox 34"/>
            <p:cNvSpPr txBox="1">
              <a:spLocks noChangeArrowheads="1"/>
            </p:cNvSpPr>
            <p:nvPr/>
          </p:nvSpPr>
          <p:spPr bwMode="auto">
            <a:xfrm>
              <a:off x="5594732" y="3325258"/>
              <a:ext cx="1058303" cy="461665"/>
            </a:xfrm>
            <a:prstGeom prst="rect">
              <a:avLst/>
            </a:prstGeom>
            <a:noFill/>
            <a:ln w="9525">
              <a:noFill/>
              <a:miter lim="800000"/>
              <a:headEnd/>
              <a:tailEnd/>
            </a:ln>
          </p:spPr>
          <p:txBody>
            <a:bodyPr wrap="none">
              <a:spAutoFit/>
            </a:bodyPr>
            <a:lstStyle/>
            <a:p>
              <a:r>
                <a:rPr lang="en-US" sz="2400"/>
                <a:t>Power</a:t>
              </a:r>
            </a:p>
          </p:txBody>
        </p:sp>
        <p:cxnSp>
          <p:nvCxnSpPr>
            <p:cNvPr id="13" name="Straight Arrow Connector 12"/>
            <p:cNvCxnSpPr/>
            <p:nvPr/>
          </p:nvCxnSpPr>
          <p:spPr>
            <a:xfrm rot="16200000" flipH="1">
              <a:off x="5829330" y="4155528"/>
              <a:ext cx="885812" cy="79333"/>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52"/>
          <p:cNvGrpSpPr>
            <a:grpSpLocks/>
          </p:cNvGrpSpPr>
          <p:nvPr/>
        </p:nvGrpSpPr>
        <p:grpSpPr bwMode="auto">
          <a:xfrm>
            <a:off x="7407275" y="3363912"/>
            <a:ext cx="1296987" cy="1246188"/>
            <a:chOff x="6971840" y="3060854"/>
            <a:chExt cx="1297150" cy="1246741"/>
          </a:xfrm>
        </p:grpSpPr>
        <p:sp>
          <p:nvSpPr>
            <p:cNvPr id="15" name="TextBox 35"/>
            <p:cNvSpPr txBox="1">
              <a:spLocks noChangeArrowheads="1"/>
            </p:cNvSpPr>
            <p:nvPr/>
          </p:nvSpPr>
          <p:spPr bwMode="auto">
            <a:xfrm>
              <a:off x="6971840" y="3060854"/>
              <a:ext cx="1297150" cy="461665"/>
            </a:xfrm>
            <a:prstGeom prst="rect">
              <a:avLst/>
            </a:prstGeom>
            <a:noFill/>
            <a:ln w="9525">
              <a:noFill/>
              <a:miter lim="800000"/>
              <a:headEnd/>
              <a:tailEnd/>
            </a:ln>
          </p:spPr>
          <p:txBody>
            <a:bodyPr wrap="none">
              <a:spAutoFit/>
            </a:bodyPr>
            <a:lstStyle/>
            <a:p>
              <a:r>
                <a:rPr lang="en-US" sz="2400"/>
                <a:t>Exhaust</a:t>
              </a:r>
            </a:p>
          </p:txBody>
        </p:sp>
        <p:cxnSp>
          <p:nvCxnSpPr>
            <p:cNvPr id="16" name="Straight Arrow Connector 15"/>
            <p:cNvCxnSpPr/>
            <p:nvPr/>
          </p:nvCxnSpPr>
          <p:spPr>
            <a:xfrm rot="5400000">
              <a:off x="7100314" y="3789876"/>
              <a:ext cx="809984" cy="225453"/>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Turbojet Example</a:t>
            </a:r>
            <a:endParaRPr lang="en-US" dirty="0"/>
          </a:p>
        </p:txBody>
      </p:sp>
      <p:sp>
        <p:nvSpPr>
          <p:cNvPr id="3" name="Content Placeholder 2"/>
          <p:cNvSpPr>
            <a:spLocks noGrp="1"/>
          </p:cNvSpPr>
          <p:nvPr>
            <p:ph idx="1"/>
          </p:nvPr>
        </p:nvSpPr>
        <p:spPr/>
        <p:txBody>
          <a:bodyPr/>
          <a:lstStyle/>
          <a:p>
            <a:pPr>
              <a:buNone/>
            </a:pPr>
            <a:r>
              <a:rPr lang="en-US" sz="2800" dirty="0" smtClean="0">
                <a:latin typeface="+mj-lt"/>
                <a:cs typeface="Arial" pitchFamily="34" charset="0"/>
              </a:rPr>
              <a:t>SR-71 Engine</a:t>
            </a:r>
          </a:p>
        </p:txBody>
      </p:sp>
      <p:pic>
        <p:nvPicPr>
          <p:cNvPr id="2050" name="Picture 2" descr="C:\Users\gholt\Documents\My Dropbox\ae_assessment\Evergreen Museum\IMAG0261 (Lar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877560"/>
            <a:ext cx="7788275" cy="466002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F:\000_Digital_Pic_Video\AAA_Digital\2004_0306_Smithsonian and family\Picture 096.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152400" y="1905000"/>
            <a:ext cx="8839200" cy="25908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159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Turbojet Parts and Operation</a:t>
            </a:r>
            <a:endParaRPr lang="en-US" sz="4000" dirty="0"/>
          </a:p>
        </p:txBody>
      </p:sp>
      <p:pic>
        <p:nvPicPr>
          <p:cNvPr id="4" name="Picture 3" descr="C:\Documents and Settings\Gerald\My Documents\PLTW\AeroSpace_Rewrite\UNIT_3_Propulsion\IMAGES_AE_Unit C_Propulsion\turbparts.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l="11279" t="26431" r="18291" b="12305"/>
          <a:stretch>
            <a:fillRect/>
          </a:stretch>
        </p:blipFill>
        <p:spPr bwMode="auto">
          <a:xfrm>
            <a:off x="344384" y="1143000"/>
            <a:ext cx="5201391" cy="2720447"/>
          </a:xfrm>
          <a:prstGeom prst="rect">
            <a:avLst/>
          </a:prstGeom>
          <a:noFill/>
          <a:ln w="9525">
            <a:noFill/>
            <a:miter lim="800000"/>
            <a:headEnd/>
            <a:tailEnd/>
          </a:ln>
        </p:spPr>
      </p:pic>
      <p:grpSp>
        <p:nvGrpSpPr>
          <p:cNvPr id="5" name="Group 124"/>
          <p:cNvGrpSpPr>
            <a:grpSpLocks/>
          </p:cNvGrpSpPr>
          <p:nvPr/>
        </p:nvGrpSpPr>
        <p:grpSpPr bwMode="auto">
          <a:xfrm>
            <a:off x="1829192" y="5269867"/>
            <a:ext cx="1563687" cy="1003300"/>
            <a:chOff x="2582118" y="5680548"/>
            <a:chExt cx="1564852" cy="1004106"/>
          </a:xfrm>
        </p:grpSpPr>
        <p:sp>
          <p:nvSpPr>
            <p:cNvPr id="6" name="Line 25"/>
            <p:cNvSpPr>
              <a:spLocks noChangeShapeType="1"/>
            </p:cNvSpPr>
            <p:nvPr/>
          </p:nvSpPr>
          <p:spPr bwMode="auto">
            <a:xfrm>
              <a:off x="3118641" y="5680548"/>
              <a:ext cx="1006601" cy="1962"/>
            </a:xfrm>
            <a:prstGeom prst="line">
              <a:avLst/>
            </a:prstGeom>
            <a:noFill/>
            <a:ln w="38100">
              <a:solidFill>
                <a:srgbClr val="00B050"/>
              </a:solidFill>
              <a:round/>
              <a:headEnd type="triangle" w="med" len="med"/>
              <a:tailEnd type="triangle" w="med" len="med"/>
            </a:ln>
          </p:spPr>
          <p:txBody>
            <a:bodyPr wrap="none" anchor="ctr"/>
            <a:lstStyle/>
            <a:p>
              <a:endParaRPr lang="en-US"/>
            </a:p>
          </p:txBody>
        </p:sp>
        <p:sp>
          <p:nvSpPr>
            <p:cNvPr id="7" name="Text Box 26"/>
            <p:cNvSpPr txBox="1">
              <a:spLocks noChangeArrowheads="1"/>
            </p:cNvSpPr>
            <p:nvPr/>
          </p:nvSpPr>
          <p:spPr bwMode="auto">
            <a:xfrm>
              <a:off x="2582118" y="5731543"/>
              <a:ext cx="1564852" cy="584775"/>
            </a:xfrm>
            <a:prstGeom prst="rect">
              <a:avLst/>
            </a:prstGeom>
            <a:noFill/>
            <a:ln w="12700">
              <a:noFill/>
              <a:miter lim="800000"/>
              <a:headEnd/>
              <a:tailEnd/>
            </a:ln>
          </p:spPr>
          <p:txBody>
            <a:bodyPr wrap="none" anchor="ctr">
              <a:spAutoFit/>
            </a:bodyPr>
            <a:lstStyle/>
            <a:p>
              <a:pPr algn="ctr"/>
              <a:r>
                <a:rPr lang="en-GB" sz="1600"/>
                <a:t>Large pressure</a:t>
              </a:r>
            </a:p>
            <a:p>
              <a:pPr algn="ctr"/>
              <a:r>
                <a:rPr lang="en-GB" sz="1600"/>
                <a:t>rise</a:t>
              </a:r>
            </a:p>
          </p:txBody>
        </p:sp>
        <p:sp>
          <p:nvSpPr>
            <p:cNvPr id="8" name="Text Box 26"/>
            <p:cNvSpPr txBox="1">
              <a:spLocks noChangeArrowheads="1"/>
            </p:cNvSpPr>
            <p:nvPr/>
          </p:nvSpPr>
          <p:spPr bwMode="auto">
            <a:xfrm>
              <a:off x="2686498" y="6346100"/>
              <a:ext cx="1311578" cy="338554"/>
            </a:xfrm>
            <a:prstGeom prst="rect">
              <a:avLst/>
            </a:prstGeom>
            <a:noFill/>
            <a:ln w="12700">
              <a:noFill/>
              <a:miter lim="800000"/>
              <a:headEnd/>
              <a:tailEnd/>
            </a:ln>
          </p:spPr>
          <p:txBody>
            <a:bodyPr wrap="none" anchor="ctr">
              <a:spAutoFit/>
            </a:bodyPr>
            <a:lstStyle/>
            <a:p>
              <a:pPr algn="ctr"/>
              <a:r>
                <a:rPr lang="en-GB" sz="1600"/>
                <a:t>Cold section</a:t>
              </a:r>
            </a:p>
          </p:txBody>
        </p:sp>
      </p:grpSp>
      <p:grpSp>
        <p:nvGrpSpPr>
          <p:cNvPr id="9" name="Group 125"/>
          <p:cNvGrpSpPr>
            <a:grpSpLocks/>
          </p:cNvGrpSpPr>
          <p:nvPr/>
        </p:nvGrpSpPr>
        <p:grpSpPr bwMode="auto">
          <a:xfrm>
            <a:off x="3602429" y="5271454"/>
            <a:ext cx="1638300" cy="989013"/>
            <a:chOff x="4355964" y="5682510"/>
            <a:chExt cx="1637990" cy="990158"/>
          </a:xfrm>
        </p:grpSpPr>
        <p:sp>
          <p:nvSpPr>
            <p:cNvPr id="10" name="Text Box 28"/>
            <p:cNvSpPr txBox="1">
              <a:spLocks noChangeArrowheads="1"/>
            </p:cNvSpPr>
            <p:nvPr/>
          </p:nvSpPr>
          <p:spPr bwMode="auto">
            <a:xfrm>
              <a:off x="4441927" y="5759940"/>
              <a:ext cx="1552027" cy="584775"/>
            </a:xfrm>
            <a:prstGeom prst="rect">
              <a:avLst/>
            </a:prstGeom>
            <a:noFill/>
            <a:ln w="12700">
              <a:noFill/>
              <a:miter lim="800000"/>
              <a:headEnd/>
              <a:tailEnd/>
            </a:ln>
          </p:spPr>
          <p:txBody>
            <a:bodyPr wrap="none" anchor="ctr">
              <a:spAutoFit/>
            </a:bodyPr>
            <a:lstStyle/>
            <a:p>
              <a:pPr algn="ctr"/>
              <a:r>
                <a:rPr lang="en-GB" sz="1600"/>
                <a:t>Small pressure</a:t>
              </a:r>
            </a:p>
            <a:p>
              <a:pPr algn="ctr"/>
              <a:r>
                <a:rPr lang="en-GB" sz="1600"/>
                <a:t>drop</a:t>
              </a:r>
            </a:p>
          </p:txBody>
        </p:sp>
        <p:sp>
          <p:nvSpPr>
            <p:cNvPr id="11" name="Line 29"/>
            <p:cNvSpPr>
              <a:spLocks noChangeShapeType="1"/>
            </p:cNvSpPr>
            <p:nvPr/>
          </p:nvSpPr>
          <p:spPr bwMode="auto">
            <a:xfrm>
              <a:off x="4355964" y="5682510"/>
              <a:ext cx="714375" cy="0"/>
            </a:xfrm>
            <a:prstGeom prst="line">
              <a:avLst/>
            </a:prstGeom>
            <a:noFill/>
            <a:ln w="38100">
              <a:solidFill>
                <a:srgbClr val="00B050"/>
              </a:solidFill>
              <a:round/>
              <a:headEnd type="triangle" w="med" len="med"/>
              <a:tailEnd type="triangle" w="med" len="med"/>
            </a:ln>
          </p:spPr>
          <p:txBody>
            <a:bodyPr wrap="none" anchor="ctr"/>
            <a:lstStyle/>
            <a:p>
              <a:endParaRPr lang="en-US"/>
            </a:p>
          </p:txBody>
        </p:sp>
        <p:sp>
          <p:nvSpPr>
            <p:cNvPr id="12" name="Text Box 26"/>
            <p:cNvSpPr txBox="1">
              <a:spLocks noChangeArrowheads="1"/>
            </p:cNvSpPr>
            <p:nvPr/>
          </p:nvSpPr>
          <p:spPr bwMode="auto">
            <a:xfrm>
              <a:off x="4553801" y="6334114"/>
              <a:ext cx="1210588" cy="338554"/>
            </a:xfrm>
            <a:prstGeom prst="rect">
              <a:avLst/>
            </a:prstGeom>
            <a:noFill/>
            <a:ln w="12700">
              <a:noFill/>
              <a:miter lim="800000"/>
              <a:headEnd/>
              <a:tailEnd/>
            </a:ln>
          </p:spPr>
          <p:txBody>
            <a:bodyPr wrap="none" anchor="ctr">
              <a:spAutoFit/>
            </a:bodyPr>
            <a:lstStyle/>
            <a:p>
              <a:pPr algn="ctr"/>
              <a:r>
                <a:rPr lang="en-GB" sz="1600"/>
                <a:t>Hot section</a:t>
              </a:r>
            </a:p>
          </p:txBody>
        </p:sp>
      </p:grpSp>
      <p:sp>
        <p:nvSpPr>
          <p:cNvPr id="13" name="Freeform 12"/>
          <p:cNvSpPr>
            <a:spLocks/>
          </p:cNvSpPr>
          <p:nvPr/>
        </p:nvSpPr>
        <p:spPr bwMode="auto">
          <a:xfrm>
            <a:off x="1856179" y="4104642"/>
            <a:ext cx="2324100" cy="998537"/>
          </a:xfrm>
          <a:custGeom>
            <a:avLst/>
            <a:gdLst>
              <a:gd name="T0" fmla="*/ 0 w 2491"/>
              <a:gd name="T1" fmla="*/ 1214465400 h 821"/>
              <a:gd name="T2" fmla="*/ 1557300801 w 2491"/>
              <a:gd name="T3" fmla="*/ 97630413 h 821"/>
              <a:gd name="T4" fmla="*/ 2147483647 w 2491"/>
              <a:gd name="T5" fmla="*/ 627202826 h 821"/>
              <a:gd name="T6" fmla="*/ 0 60000 65536"/>
              <a:gd name="T7" fmla="*/ 0 60000 65536"/>
              <a:gd name="T8" fmla="*/ 0 60000 65536"/>
              <a:gd name="T9" fmla="*/ 0 w 2491"/>
              <a:gd name="T10" fmla="*/ 0 h 821"/>
              <a:gd name="T11" fmla="*/ 2491 w 2491"/>
              <a:gd name="T12" fmla="*/ 821 h 821"/>
            </a:gdLst>
            <a:ahLst/>
            <a:cxnLst>
              <a:cxn ang="T6">
                <a:pos x="T0" y="T1"/>
              </a:cxn>
              <a:cxn ang="T7">
                <a:pos x="T2" y="T3"/>
              </a:cxn>
              <a:cxn ang="T8">
                <a:pos x="T4" y="T5"/>
              </a:cxn>
            </a:cxnLst>
            <a:rect l="T9" t="T10" r="T11" b="T12"/>
            <a:pathLst>
              <a:path w="2491" h="821">
                <a:moveTo>
                  <a:pt x="0" y="821"/>
                </a:moveTo>
                <a:cubicBezTo>
                  <a:pt x="681" y="475"/>
                  <a:pt x="1374" y="132"/>
                  <a:pt x="1789" y="66"/>
                </a:cubicBezTo>
                <a:cubicBezTo>
                  <a:pt x="2204" y="0"/>
                  <a:pt x="2345" y="349"/>
                  <a:pt x="2491" y="424"/>
                </a:cubicBezTo>
              </a:path>
            </a:pathLst>
          </a:custGeom>
          <a:noFill/>
          <a:ln w="38100" cap="flat" cmpd="sng">
            <a:solidFill>
              <a:schemeClr val="tx1"/>
            </a:solidFill>
            <a:prstDash val="solid"/>
            <a:round/>
            <a:headEnd/>
            <a:tailEnd/>
          </a:ln>
        </p:spPr>
        <p:txBody>
          <a:bodyPr wrap="none" anchor="ctr"/>
          <a:lstStyle/>
          <a:p>
            <a:endParaRPr lang="en-US"/>
          </a:p>
        </p:txBody>
      </p:sp>
      <p:sp>
        <p:nvSpPr>
          <p:cNvPr id="14" name="Text Box 130"/>
          <p:cNvSpPr txBox="1">
            <a:spLocks noChangeArrowheads="1"/>
          </p:cNvSpPr>
          <p:nvPr/>
        </p:nvSpPr>
        <p:spPr bwMode="auto">
          <a:xfrm>
            <a:off x="4110429" y="4606292"/>
            <a:ext cx="1311275" cy="523875"/>
          </a:xfrm>
          <a:prstGeom prst="rect">
            <a:avLst/>
          </a:prstGeom>
          <a:noFill/>
          <a:ln w="12700">
            <a:noFill/>
            <a:miter lim="800000"/>
            <a:headEnd/>
            <a:tailEnd/>
          </a:ln>
        </p:spPr>
        <p:txBody>
          <a:bodyPr anchor="ctr">
            <a:spAutoFit/>
          </a:bodyPr>
          <a:lstStyle/>
          <a:p>
            <a:r>
              <a:rPr lang="en-GB" sz="1400" b="1"/>
              <a:t>SPARE </a:t>
            </a:r>
          </a:p>
          <a:p>
            <a:r>
              <a:rPr lang="en-GB" sz="1400" b="1"/>
              <a:t>PRESSURE</a:t>
            </a:r>
          </a:p>
        </p:txBody>
      </p:sp>
      <p:sp>
        <p:nvSpPr>
          <p:cNvPr id="15" name="Text Box 262"/>
          <p:cNvSpPr txBox="1">
            <a:spLocks noChangeArrowheads="1"/>
          </p:cNvSpPr>
          <p:nvPr/>
        </p:nvSpPr>
        <p:spPr bwMode="auto">
          <a:xfrm rot="19576790">
            <a:off x="2045092" y="4536442"/>
            <a:ext cx="1303337" cy="307975"/>
          </a:xfrm>
          <a:prstGeom prst="rect">
            <a:avLst/>
          </a:prstGeom>
          <a:noFill/>
          <a:ln w="28575">
            <a:noFill/>
            <a:miter lim="800000"/>
            <a:headEnd/>
            <a:tailEnd/>
          </a:ln>
        </p:spPr>
        <p:txBody>
          <a:bodyPr>
            <a:spAutoFit/>
          </a:bodyPr>
          <a:lstStyle/>
          <a:p>
            <a:r>
              <a:rPr lang="en-GB" sz="1400"/>
              <a:t>Compressor</a:t>
            </a:r>
          </a:p>
        </p:txBody>
      </p:sp>
      <p:sp>
        <p:nvSpPr>
          <p:cNvPr id="16" name="Text Box 263"/>
          <p:cNvSpPr txBox="1">
            <a:spLocks noChangeArrowheads="1"/>
          </p:cNvSpPr>
          <p:nvPr/>
        </p:nvSpPr>
        <p:spPr bwMode="auto">
          <a:xfrm rot="2728040">
            <a:off x="3532579" y="4364992"/>
            <a:ext cx="823913" cy="306387"/>
          </a:xfrm>
          <a:prstGeom prst="rect">
            <a:avLst/>
          </a:prstGeom>
          <a:noFill/>
          <a:ln w="28575">
            <a:noFill/>
            <a:miter lim="800000"/>
            <a:headEnd/>
            <a:tailEnd/>
          </a:ln>
        </p:spPr>
        <p:txBody>
          <a:bodyPr>
            <a:spAutoFit/>
          </a:bodyPr>
          <a:lstStyle/>
          <a:p>
            <a:r>
              <a:rPr lang="en-GB" sz="1400"/>
              <a:t>Turbine</a:t>
            </a:r>
          </a:p>
        </p:txBody>
      </p:sp>
      <p:sp>
        <p:nvSpPr>
          <p:cNvPr id="17" name="Freeform 264"/>
          <p:cNvSpPr>
            <a:spLocks/>
          </p:cNvSpPr>
          <p:nvPr/>
        </p:nvSpPr>
        <p:spPr bwMode="auto">
          <a:xfrm>
            <a:off x="2502292" y="4491992"/>
            <a:ext cx="1298575" cy="488950"/>
          </a:xfrm>
          <a:custGeom>
            <a:avLst/>
            <a:gdLst>
              <a:gd name="T0" fmla="*/ 1213163372 w 1390"/>
              <a:gd name="T1" fmla="*/ 0 h 403"/>
              <a:gd name="T2" fmla="*/ 879761131 w 1390"/>
              <a:gd name="T3" fmla="*/ 497548484 h 403"/>
              <a:gd name="T4" fmla="*/ 0 w 1390"/>
              <a:gd name="T5" fmla="*/ 571150603 h 403"/>
              <a:gd name="T6" fmla="*/ 0 60000 65536"/>
              <a:gd name="T7" fmla="*/ 0 60000 65536"/>
              <a:gd name="T8" fmla="*/ 0 60000 65536"/>
              <a:gd name="T9" fmla="*/ 0 w 1390"/>
              <a:gd name="T10" fmla="*/ 0 h 403"/>
              <a:gd name="T11" fmla="*/ 1390 w 1390"/>
              <a:gd name="T12" fmla="*/ 403 h 403"/>
            </a:gdLst>
            <a:ahLst/>
            <a:cxnLst>
              <a:cxn ang="T6">
                <a:pos x="T0" y="T1"/>
              </a:cxn>
              <a:cxn ang="T7">
                <a:pos x="T2" y="T3"/>
              </a:cxn>
              <a:cxn ang="T8">
                <a:pos x="T4" y="T5"/>
              </a:cxn>
            </a:cxnLst>
            <a:rect l="T9" t="T10" r="T11" b="T12"/>
            <a:pathLst>
              <a:path w="1390" h="403">
                <a:moveTo>
                  <a:pt x="1390" y="0"/>
                </a:moveTo>
                <a:cubicBezTo>
                  <a:pt x="1326" y="56"/>
                  <a:pt x="1240" y="273"/>
                  <a:pt x="1008" y="338"/>
                </a:cubicBezTo>
                <a:cubicBezTo>
                  <a:pt x="776" y="403"/>
                  <a:pt x="210" y="378"/>
                  <a:pt x="0" y="388"/>
                </a:cubicBezTo>
              </a:path>
            </a:pathLst>
          </a:custGeom>
          <a:noFill/>
          <a:ln w="28575" cap="flat" cmpd="sng">
            <a:solidFill>
              <a:srgbClr val="FF0000"/>
            </a:solidFill>
            <a:prstDash val="solid"/>
            <a:round/>
            <a:headEnd type="none" w="med" len="med"/>
            <a:tailEnd type="triangle" w="med" len="med"/>
          </a:ln>
        </p:spPr>
        <p:txBody>
          <a:bodyPr wrap="none" anchor="ctr">
            <a:spAutoFit/>
          </a:bodyPr>
          <a:lstStyle/>
          <a:p>
            <a:endParaRPr lang="en-US"/>
          </a:p>
        </p:txBody>
      </p:sp>
      <p:sp>
        <p:nvSpPr>
          <p:cNvPr id="18" name="Text Box 265"/>
          <p:cNvSpPr txBox="1">
            <a:spLocks noChangeArrowheads="1"/>
          </p:cNvSpPr>
          <p:nvPr/>
        </p:nvSpPr>
        <p:spPr bwMode="auto">
          <a:xfrm rot="20447706">
            <a:off x="2932504" y="4796792"/>
            <a:ext cx="1250950" cy="307975"/>
          </a:xfrm>
          <a:prstGeom prst="rect">
            <a:avLst/>
          </a:prstGeom>
          <a:noFill/>
          <a:ln w="28575">
            <a:noFill/>
            <a:miter lim="800000"/>
            <a:headEnd/>
            <a:tailEnd/>
          </a:ln>
        </p:spPr>
        <p:txBody>
          <a:bodyPr>
            <a:spAutoFit/>
          </a:bodyPr>
          <a:lstStyle/>
          <a:p>
            <a:r>
              <a:rPr lang="en-GB" sz="1400" dirty="0"/>
              <a:t>Shaft work</a:t>
            </a:r>
          </a:p>
        </p:txBody>
      </p:sp>
      <p:grpSp>
        <p:nvGrpSpPr>
          <p:cNvPr id="19" name="Group 126"/>
          <p:cNvGrpSpPr>
            <a:grpSpLocks/>
          </p:cNvGrpSpPr>
          <p:nvPr/>
        </p:nvGrpSpPr>
        <p:grpSpPr bwMode="auto">
          <a:xfrm>
            <a:off x="567129" y="3928429"/>
            <a:ext cx="3600450" cy="1179513"/>
            <a:chOff x="1321229" y="4340647"/>
            <a:chExt cx="3599639" cy="1178806"/>
          </a:xfrm>
        </p:grpSpPr>
        <p:sp>
          <p:nvSpPr>
            <p:cNvPr id="20" name="Line 129"/>
            <p:cNvSpPr>
              <a:spLocks noChangeShapeType="1"/>
            </p:cNvSpPr>
            <p:nvPr/>
          </p:nvSpPr>
          <p:spPr bwMode="auto">
            <a:xfrm flipV="1">
              <a:off x="2355407" y="4572002"/>
              <a:ext cx="1996256" cy="1803"/>
            </a:xfrm>
            <a:prstGeom prst="line">
              <a:avLst/>
            </a:prstGeom>
            <a:noFill/>
            <a:ln w="12700">
              <a:solidFill>
                <a:schemeClr val="tx1"/>
              </a:solidFill>
              <a:prstDash val="dash"/>
              <a:round/>
              <a:headEnd/>
              <a:tailEnd/>
            </a:ln>
          </p:spPr>
          <p:txBody>
            <a:bodyPr wrap="none" anchor="ctr"/>
            <a:lstStyle/>
            <a:p>
              <a:endParaRPr lang="en-US"/>
            </a:p>
          </p:txBody>
        </p:sp>
        <p:sp>
          <p:nvSpPr>
            <p:cNvPr id="21" name="Line 129"/>
            <p:cNvSpPr>
              <a:spLocks noChangeShapeType="1"/>
            </p:cNvSpPr>
            <p:nvPr/>
          </p:nvSpPr>
          <p:spPr bwMode="auto">
            <a:xfrm flipV="1">
              <a:off x="2357609" y="5043889"/>
              <a:ext cx="2543061" cy="1838"/>
            </a:xfrm>
            <a:prstGeom prst="line">
              <a:avLst/>
            </a:prstGeom>
            <a:noFill/>
            <a:ln w="12700">
              <a:solidFill>
                <a:schemeClr val="tx1"/>
              </a:solidFill>
              <a:prstDash val="dash"/>
              <a:round/>
              <a:headEnd/>
              <a:tailEnd/>
            </a:ln>
          </p:spPr>
          <p:txBody>
            <a:bodyPr wrap="none" anchor="ctr"/>
            <a:lstStyle/>
            <a:p>
              <a:endParaRPr lang="en-US"/>
            </a:p>
          </p:txBody>
        </p:sp>
        <p:sp>
          <p:nvSpPr>
            <p:cNvPr id="22" name="Text Box 124"/>
            <p:cNvSpPr txBox="1">
              <a:spLocks noChangeArrowheads="1"/>
            </p:cNvSpPr>
            <p:nvPr/>
          </p:nvSpPr>
          <p:spPr bwMode="auto">
            <a:xfrm>
              <a:off x="1321229" y="4633764"/>
              <a:ext cx="1168584" cy="276999"/>
            </a:xfrm>
            <a:prstGeom prst="rect">
              <a:avLst/>
            </a:prstGeom>
            <a:noFill/>
            <a:ln w="28575">
              <a:noFill/>
              <a:miter lim="800000"/>
              <a:headEnd/>
              <a:tailEnd/>
            </a:ln>
          </p:spPr>
          <p:txBody>
            <a:bodyPr>
              <a:spAutoFit/>
            </a:bodyPr>
            <a:lstStyle/>
            <a:p>
              <a:r>
                <a:rPr lang="en-GB" sz="1200" b="1"/>
                <a:t>PRESSURE</a:t>
              </a:r>
            </a:p>
          </p:txBody>
        </p:sp>
        <p:sp>
          <p:nvSpPr>
            <p:cNvPr id="23" name="Line 129"/>
            <p:cNvSpPr>
              <a:spLocks noChangeShapeType="1"/>
            </p:cNvSpPr>
            <p:nvPr/>
          </p:nvSpPr>
          <p:spPr bwMode="auto">
            <a:xfrm flipH="1" flipV="1">
              <a:off x="2357608" y="4340647"/>
              <a:ext cx="11017" cy="1178806"/>
            </a:xfrm>
            <a:prstGeom prst="line">
              <a:avLst/>
            </a:prstGeom>
            <a:noFill/>
            <a:ln w="12700">
              <a:solidFill>
                <a:schemeClr val="tx1"/>
              </a:solidFill>
              <a:round/>
              <a:headEnd/>
              <a:tailEnd type="triangle" w="med" len="med"/>
            </a:ln>
          </p:spPr>
          <p:txBody>
            <a:bodyPr wrap="none" anchor="ctr"/>
            <a:lstStyle/>
            <a:p>
              <a:endParaRPr lang="en-US"/>
            </a:p>
          </p:txBody>
        </p:sp>
        <p:sp>
          <p:nvSpPr>
            <p:cNvPr id="24" name="Line 129"/>
            <p:cNvSpPr>
              <a:spLocks noChangeShapeType="1"/>
            </p:cNvSpPr>
            <p:nvPr/>
          </p:nvSpPr>
          <p:spPr bwMode="auto">
            <a:xfrm flipV="1">
              <a:off x="2377807" y="5515778"/>
              <a:ext cx="2543061" cy="1838"/>
            </a:xfrm>
            <a:prstGeom prst="line">
              <a:avLst/>
            </a:prstGeom>
            <a:noFill/>
            <a:ln w="12700">
              <a:solidFill>
                <a:schemeClr val="tx1"/>
              </a:solidFill>
              <a:prstDash val="dash"/>
              <a:round/>
              <a:headEnd/>
              <a:tailEnd/>
            </a:ln>
          </p:spPr>
          <p:txBody>
            <a:bodyPr wrap="none" anchor="ctr"/>
            <a:lstStyle/>
            <a:p>
              <a:endParaRPr lang="en-US"/>
            </a:p>
          </p:txBody>
        </p:sp>
      </p:grpSp>
      <p:grpSp>
        <p:nvGrpSpPr>
          <p:cNvPr id="25" name="Group 30"/>
          <p:cNvGrpSpPr>
            <a:grpSpLocks noChangeAspect="1"/>
          </p:cNvGrpSpPr>
          <p:nvPr/>
        </p:nvGrpSpPr>
        <p:grpSpPr bwMode="auto">
          <a:xfrm rot="-633956">
            <a:off x="3286517" y="3780792"/>
            <a:ext cx="500062" cy="392112"/>
            <a:chOff x="4178" y="734"/>
            <a:chExt cx="450" cy="354"/>
          </a:xfrm>
        </p:grpSpPr>
        <p:grpSp>
          <p:nvGrpSpPr>
            <p:cNvPr id="26" name="Group 31"/>
            <p:cNvGrpSpPr>
              <a:grpSpLocks/>
            </p:cNvGrpSpPr>
            <p:nvPr/>
          </p:nvGrpSpPr>
          <p:grpSpPr bwMode="auto">
            <a:xfrm>
              <a:off x="4206" y="774"/>
              <a:ext cx="453" cy="266"/>
              <a:chOff x="4119" y="433"/>
              <a:chExt cx="433" cy="259"/>
            </a:xfrm>
          </p:grpSpPr>
          <p:sp>
            <p:nvSpPr>
              <p:cNvPr id="99" name="Freeform 32"/>
              <p:cNvSpPr>
                <a:spLocks/>
              </p:cNvSpPr>
              <p:nvPr/>
            </p:nvSpPr>
            <p:spPr bwMode="auto">
              <a:xfrm>
                <a:off x="4119" y="535"/>
                <a:ext cx="92" cy="106"/>
              </a:xfrm>
              <a:custGeom>
                <a:avLst/>
                <a:gdLst>
                  <a:gd name="T0" fmla="*/ 89 w 92"/>
                  <a:gd name="T1" fmla="*/ 59 h 106"/>
                  <a:gd name="T2" fmla="*/ 87 w 92"/>
                  <a:gd name="T3" fmla="*/ 42 h 106"/>
                  <a:gd name="T4" fmla="*/ 82 w 92"/>
                  <a:gd name="T5" fmla="*/ 32 h 106"/>
                  <a:gd name="T6" fmla="*/ 75 w 92"/>
                  <a:gd name="T7" fmla="*/ 25 h 106"/>
                  <a:gd name="T8" fmla="*/ 65 w 92"/>
                  <a:gd name="T9" fmla="*/ 19 h 106"/>
                  <a:gd name="T10" fmla="*/ 56 w 92"/>
                  <a:gd name="T11" fmla="*/ 17 h 106"/>
                  <a:gd name="T12" fmla="*/ 52 w 92"/>
                  <a:gd name="T13" fmla="*/ 13 h 106"/>
                  <a:gd name="T14" fmla="*/ 49 w 92"/>
                  <a:gd name="T15" fmla="*/ 6 h 106"/>
                  <a:gd name="T16" fmla="*/ 47 w 92"/>
                  <a:gd name="T17" fmla="*/ 3 h 106"/>
                  <a:gd name="T18" fmla="*/ 45 w 92"/>
                  <a:gd name="T19" fmla="*/ 11 h 106"/>
                  <a:gd name="T20" fmla="*/ 44 w 92"/>
                  <a:gd name="T21" fmla="*/ 16 h 106"/>
                  <a:gd name="T22" fmla="*/ 39 w 92"/>
                  <a:gd name="T23" fmla="*/ 14 h 106"/>
                  <a:gd name="T24" fmla="*/ 35 w 92"/>
                  <a:gd name="T25" fmla="*/ 6 h 106"/>
                  <a:gd name="T26" fmla="*/ 33 w 92"/>
                  <a:gd name="T27" fmla="*/ 1 h 106"/>
                  <a:gd name="T28" fmla="*/ 30 w 92"/>
                  <a:gd name="T29" fmla="*/ 8 h 106"/>
                  <a:gd name="T30" fmla="*/ 30 w 92"/>
                  <a:gd name="T31" fmla="*/ 19 h 106"/>
                  <a:gd name="T32" fmla="*/ 33 w 92"/>
                  <a:gd name="T33" fmla="*/ 28 h 106"/>
                  <a:gd name="T34" fmla="*/ 26 w 92"/>
                  <a:gd name="T35" fmla="*/ 22 h 106"/>
                  <a:gd name="T36" fmla="*/ 17 w 92"/>
                  <a:gd name="T37" fmla="*/ 21 h 106"/>
                  <a:gd name="T38" fmla="*/ 10 w 92"/>
                  <a:gd name="T39" fmla="*/ 24 h 106"/>
                  <a:gd name="T40" fmla="*/ 10 w 92"/>
                  <a:gd name="T41" fmla="*/ 29 h 106"/>
                  <a:gd name="T42" fmla="*/ 16 w 92"/>
                  <a:gd name="T43" fmla="*/ 30 h 106"/>
                  <a:gd name="T44" fmla="*/ 21 w 92"/>
                  <a:gd name="T45" fmla="*/ 38 h 106"/>
                  <a:gd name="T46" fmla="*/ 19 w 92"/>
                  <a:gd name="T47" fmla="*/ 46 h 106"/>
                  <a:gd name="T48" fmla="*/ 12 w 92"/>
                  <a:gd name="T49" fmla="*/ 51 h 106"/>
                  <a:gd name="T50" fmla="*/ 7 w 92"/>
                  <a:gd name="T51" fmla="*/ 50 h 106"/>
                  <a:gd name="T52" fmla="*/ 5 w 92"/>
                  <a:gd name="T53" fmla="*/ 45 h 106"/>
                  <a:gd name="T54" fmla="*/ 3 w 92"/>
                  <a:gd name="T55" fmla="*/ 46 h 106"/>
                  <a:gd name="T56" fmla="*/ 0 w 92"/>
                  <a:gd name="T57" fmla="*/ 52 h 106"/>
                  <a:gd name="T58" fmla="*/ 1 w 92"/>
                  <a:gd name="T59" fmla="*/ 62 h 106"/>
                  <a:gd name="T60" fmla="*/ 7 w 92"/>
                  <a:gd name="T61" fmla="*/ 73 h 106"/>
                  <a:gd name="T62" fmla="*/ 12 w 92"/>
                  <a:gd name="T63" fmla="*/ 75 h 106"/>
                  <a:gd name="T64" fmla="*/ 21 w 92"/>
                  <a:gd name="T65" fmla="*/ 79 h 106"/>
                  <a:gd name="T66" fmla="*/ 26 w 92"/>
                  <a:gd name="T67" fmla="*/ 84 h 106"/>
                  <a:gd name="T68" fmla="*/ 31 w 92"/>
                  <a:gd name="T69" fmla="*/ 92 h 106"/>
                  <a:gd name="T70" fmla="*/ 36 w 92"/>
                  <a:gd name="T71" fmla="*/ 101 h 106"/>
                  <a:gd name="T72" fmla="*/ 42 w 92"/>
                  <a:gd name="T73" fmla="*/ 104 h 106"/>
                  <a:gd name="T74" fmla="*/ 52 w 92"/>
                  <a:gd name="T75" fmla="*/ 105 h 106"/>
                  <a:gd name="T76" fmla="*/ 64 w 92"/>
                  <a:gd name="T77" fmla="*/ 104 h 106"/>
                  <a:gd name="T78" fmla="*/ 80 w 92"/>
                  <a:gd name="T79" fmla="*/ 98 h 106"/>
                  <a:gd name="T80" fmla="*/ 89 w 92"/>
                  <a:gd name="T81" fmla="*/ 91 h 106"/>
                  <a:gd name="T82" fmla="*/ 91 w 92"/>
                  <a:gd name="T83" fmla="*/ 82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
                  <a:gd name="T127" fmla="*/ 0 h 106"/>
                  <a:gd name="T128" fmla="*/ 92 w 92"/>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 h="106">
                    <a:moveTo>
                      <a:pt x="90" y="72"/>
                    </a:moveTo>
                    <a:lnTo>
                      <a:pt x="90" y="65"/>
                    </a:lnTo>
                    <a:lnTo>
                      <a:pt x="89" y="59"/>
                    </a:lnTo>
                    <a:lnTo>
                      <a:pt x="89" y="53"/>
                    </a:lnTo>
                    <a:lnTo>
                      <a:pt x="88" y="47"/>
                    </a:lnTo>
                    <a:lnTo>
                      <a:pt x="87" y="42"/>
                    </a:lnTo>
                    <a:lnTo>
                      <a:pt x="85" y="38"/>
                    </a:lnTo>
                    <a:lnTo>
                      <a:pt x="84" y="35"/>
                    </a:lnTo>
                    <a:lnTo>
                      <a:pt x="82" y="32"/>
                    </a:lnTo>
                    <a:lnTo>
                      <a:pt x="80" y="29"/>
                    </a:lnTo>
                    <a:lnTo>
                      <a:pt x="78" y="27"/>
                    </a:lnTo>
                    <a:lnTo>
                      <a:pt x="75" y="25"/>
                    </a:lnTo>
                    <a:lnTo>
                      <a:pt x="72" y="22"/>
                    </a:lnTo>
                    <a:lnTo>
                      <a:pt x="68" y="21"/>
                    </a:lnTo>
                    <a:lnTo>
                      <a:pt x="65" y="19"/>
                    </a:lnTo>
                    <a:lnTo>
                      <a:pt x="62" y="19"/>
                    </a:lnTo>
                    <a:lnTo>
                      <a:pt x="59" y="18"/>
                    </a:lnTo>
                    <a:lnTo>
                      <a:pt x="56" y="17"/>
                    </a:lnTo>
                    <a:lnTo>
                      <a:pt x="54" y="15"/>
                    </a:lnTo>
                    <a:lnTo>
                      <a:pt x="52" y="14"/>
                    </a:lnTo>
                    <a:lnTo>
                      <a:pt x="52" y="13"/>
                    </a:lnTo>
                    <a:lnTo>
                      <a:pt x="50" y="11"/>
                    </a:lnTo>
                    <a:lnTo>
                      <a:pt x="49" y="8"/>
                    </a:lnTo>
                    <a:lnTo>
                      <a:pt x="49" y="6"/>
                    </a:lnTo>
                    <a:lnTo>
                      <a:pt x="49" y="3"/>
                    </a:lnTo>
                    <a:lnTo>
                      <a:pt x="49" y="0"/>
                    </a:lnTo>
                    <a:lnTo>
                      <a:pt x="47" y="3"/>
                    </a:lnTo>
                    <a:lnTo>
                      <a:pt x="45" y="5"/>
                    </a:lnTo>
                    <a:lnTo>
                      <a:pt x="44" y="8"/>
                    </a:lnTo>
                    <a:lnTo>
                      <a:pt x="45" y="11"/>
                    </a:lnTo>
                    <a:lnTo>
                      <a:pt x="45" y="13"/>
                    </a:lnTo>
                    <a:lnTo>
                      <a:pt x="47" y="16"/>
                    </a:lnTo>
                    <a:lnTo>
                      <a:pt x="44" y="16"/>
                    </a:lnTo>
                    <a:lnTo>
                      <a:pt x="42" y="16"/>
                    </a:lnTo>
                    <a:lnTo>
                      <a:pt x="41" y="15"/>
                    </a:lnTo>
                    <a:lnTo>
                      <a:pt x="39" y="14"/>
                    </a:lnTo>
                    <a:lnTo>
                      <a:pt x="37" y="12"/>
                    </a:lnTo>
                    <a:lnTo>
                      <a:pt x="36" y="9"/>
                    </a:lnTo>
                    <a:lnTo>
                      <a:pt x="35" y="6"/>
                    </a:lnTo>
                    <a:lnTo>
                      <a:pt x="35" y="3"/>
                    </a:lnTo>
                    <a:lnTo>
                      <a:pt x="36" y="0"/>
                    </a:lnTo>
                    <a:lnTo>
                      <a:pt x="33" y="1"/>
                    </a:lnTo>
                    <a:lnTo>
                      <a:pt x="31" y="3"/>
                    </a:lnTo>
                    <a:lnTo>
                      <a:pt x="30" y="5"/>
                    </a:lnTo>
                    <a:lnTo>
                      <a:pt x="30" y="8"/>
                    </a:lnTo>
                    <a:lnTo>
                      <a:pt x="30" y="11"/>
                    </a:lnTo>
                    <a:lnTo>
                      <a:pt x="30" y="15"/>
                    </a:lnTo>
                    <a:lnTo>
                      <a:pt x="30" y="19"/>
                    </a:lnTo>
                    <a:lnTo>
                      <a:pt x="31" y="23"/>
                    </a:lnTo>
                    <a:lnTo>
                      <a:pt x="32" y="25"/>
                    </a:lnTo>
                    <a:lnTo>
                      <a:pt x="33" y="28"/>
                    </a:lnTo>
                    <a:lnTo>
                      <a:pt x="31" y="26"/>
                    </a:lnTo>
                    <a:lnTo>
                      <a:pt x="28" y="23"/>
                    </a:lnTo>
                    <a:lnTo>
                      <a:pt x="26" y="22"/>
                    </a:lnTo>
                    <a:lnTo>
                      <a:pt x="23" y="21"/>
                    </a:lnTo>
                    <a:lnTo>
                      <a:pt x="20" y="21"/>
                    </a:lnTo>
                    <a:lnTo>
                      <a:pt x="17" y="21"/>
                    </a:lnTo>
                    <a:lnTo>
                      <a:pt x="14" y="21"/>
                    </a:lnTo>
                    <a:lnTo>
                      <a:pt x="12" y="22"/>
                    </a:lnTo>
                    <a:lnTo>
                      <a:pt x="10" y="24"/>
                    </a:lnTo>
                    <a:lnTo>
                      <a:pt x="8" y="26"/>
                    </a:lnTo>
                    <a:lnTo>
                      <a:pt x="7" y="30"/>
                    </a:lnTo>
                    <a:lnTo>
                      <a:pt x="10" y="29"/>
                    </a:lnTo>
                    <a:lnTo>
                      <a:pt x="11" y="29"/>
                    </a:lnTo>
                    <a:lnTo>
                      <a:pt x="14" y="29"/>
                    </a:lnTo>
                    <a:lnTo>
                      <a:pt x="16" y="30"/>
                    </a:lnTo>
                    <a:lnTo>
                      <a:pt x="19" y="32"/>
                    </a:lnTo>
                    <a:lnTo>
                      <a:pt x="20" y="35"/>
                    </a:lnTo>
                    <a:lnTo>
                      <a:pt x="21" y="38"/>
                    </a:lnTo>
                    <a:lnTo>
                      <a:pt x="21" y="41"/>
                    </a:lnTo>
                    <a:lnTo>
                      <a:pt x="21" y="43"/>
                    </a:lnTo>
                    <a:lnTo>
                      <a:pt x="19" y="46"/>
                    </a:lnTo>
                    <a:lnTo>
                      <a:pt x="16" y="48"/>
                    </a:lnTo>
                    <a:lnTo>
                      <a:pt x="14" y="50"/>
                    </a:lnTo>
                    <a:lnTo>
                      <a:pt x="12" y="51"/>
                    </a:lnTo>
                    <a:lnTo>
                      <a:pt x="11" y="51"/>
                    </a:lnTo>
                    <a:lnTo>
                      <a:pt x="8" y="51"/>
                    </a:lnTo>
                    <a:lnTo>
                      <a:pt x="7" y="50"/>
                    </a:lnTo>
                    <a:lnTo>
                      <a:pt x="6" y="48"/>
                    </a:lnTo>
                    <a:lnTo>
                      <a:pt x="5" y="46"/>
                    </a:lnTo>
                    <a:lnTo>
                      <a:pt x="5" y="45"/>
                    </a:lnTo>
                    <a:lnTo>
                      <a:pt x="5" y="43"/>
                    </a:lnTo>
                    <a:lnTo>
                      <a:pt x="4" y="44"/>
                    </a:lnTo>
                    <a:lnTo>
                      <a:pt x="3" y="46"/>
                    </a:lnTo>
                    <a:lnTo>
                      <a:pt x="2" y="48"/>
                    </a:lnTo>
                    <a:lnTo>
                      <a:pt x="1" y="50"/>
                    </a:lnTo>
                    <a:lnTo>
                      <a:pt x="0" y="52"/>
                    </a:lnTo>
                    <a:lnTo>
                      <a:pt x="0" y="55"/>
                    </a:lnTo>
                    <a:lnTo>
                      <a:pt x="0" y="59"/>
                    </a:lnTo>
                    <a:lnTo>
                      <a:pt x="1" y="62"/>
                    </a:lnTo>
                    <a:lnTo>
                      <a:pt x="2" y="66"/>
                    </a:lnTo>
                    <a:lnTo>
                      <a:pt x="5" y="71"/>
                    </a:lnTo>
                    <a:lnTo>
                      <a:pt x="7" y="73"/>
                    </a:lnTo>
                    <a:lnTo>
                      <a:pt x="8" y="74"/>
                    </a:lnTo>
                    <a:lnTo>
                      <a:pt x="10" y="75"/>
                    </a:lnTo>
                    <a:lnTo>
                      <a:pt x="12" y="75"/>
                    </a:lnTo>
                    <a:lnTo>
                      <a:pt x="15" y="76"/>
                    </a:lnTo>
                    <a:lnTo>
                      <a:pt x="18" y="78"/>
                    </a:lnTo>
                    <a:lnTo>
                      <a:pt x="21" y="79"/>
                    </a:lnTo>
                    <a:lnTo>
                      <a:pt x="23" y="80"/>
                    </a:lnTo>
                    <a:lnTo>
                      <a:pt x="24" y="81"/>
                    </a:lnTo>
                    <a:lnTo>
                      <a:pt x="26" y="84"/>
                    </a:lnTo>
                    <a:lnTo>
                      <a:pt x="28" y="86"/>
                    </a:lnTo>
                    <a:lnTo>
                      <a:pt x="29" y="88"/>
                    </a:lnTo>
                    <a:lnTo>
                      <a:pt x="31" y="92"/>
                    </a:lnTo>
                    <a:lnTo>
                      <a:pt x="32" y="96"/>
                    </a:lnTo>
                    <a:lnTo>
                      <a:pt x="34" y="99"/>
                    </a:lnTo>
                    <a:lnTo>
                      <a:pt x="36" y="101"/>
                    </a:lnTo>
                    <a:lnTo>
                      <a:pt x="38" y="103"/>
                    </a:lnTo>
                    <a:lnTo>
                      <a:pt x="40" y="103"/>
                    </a:lnTo>
                    <a:lnTo>
                      <a:pt x="42" y="104"/>
                    </a:lnTo>
                    <a:lnTo>
                      <a:pt x="45" y="105"/>
                    </a:lnTo>
                    <a:lnTo>
                      <a:pt x="49" y="105"/>
                    </a:lnTo>
                    <a:lnTo>
                      <a:pt x="52" y="105"/>
                    </a:lnTo>
                    <a:lnTo>
                      <a:pt x="57" y="105"/>
                    </a:lnTo>
                    <a:lnTo>
                      <a:pt x="59" y="105"/>
                    </a:lnTo>
                    <a:lnTo>
                      <a:pt x="64" y="104"/>
                    </a:lnTo>
                    <a:lnTo>
                      <a:pt x="70" y="103"/>
                    </a:lnTo>
                    <a:lnTo>
                      <a:pt x="75" y="101"/>
                    </a:lnTo>
                    <a:lnTo>
                      <a:pt x="80" y="98"/>
                    </a:lnTo>
                    <a:lnTo>
                      <a:pt x="83" y="96"/>
                    </a:lnTo>
                    <a:lnTo>
                      <a:pt x="87" y="93"/>
                    </a:lnTo>
                    <a:lnTo>
                      <a:pt x="89" y="91"/>
                    </a:lnTo>
                    <a:lnTo>
                      <a:pt x="90" y="89"/>
                    </a:lnTo>
                    <a:lnTo>
                      <a:pt x="90" y="86"/>
                    </a:lnTo>
                    <a:lnTo>
                      <a:pt x="91" y="82"/>
                    </a:lnTo>
                    <a:lnTo>
                      <a:pt x="91" y="76"/>
                    </a:lnTo>
                    <a:lnTo>
                      <a:pt x="90" y="72"/>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100" name="Freeform 33"/>
              <p:cNvSpPr>
                <a:spLocks/>
              </p:cNvSpPr>
              <p:nvPr/>
            </p:nvSpPr>
            <p:spPr bwMode="auto">
              <a:xfrm>
                <a:off x="4148" y="474"/>
                <a:ext cx="124" cy="174"/>
              </a:xfrm>
              <a:custGeom>
                <a:avLst/>
                <a:gdLst>
                  <a:gd name="T0" fmla="*/ 40 w 124"/>
                  <a:gd name="T1" fmla="*/ 164 h 174"/>
                  <a:gd name="T2" fmla="*/ 26 w 124"/>
                  <a:gd name="T3" fmla="*/ 148 h 174"/>
                  <a:gd name="T4" fmla="*/ 19 w 124"/>
                  <a:gd name="T5" fmla="*/ 131 h 174"/>
                  <a:gd name="T6" fmla="*/ 15 w 124"/>
                  <a:gd name="T7" fmla="*/ 110 h 174"/>
                  <a:gd name="T8" fmla="*/ 14 w 124"/>
                  <a:gd name="T9" fmla="*/ 92 h 174"/>
                  <a:gd name="T10" fmla="*/ 18 w 124"/>
                  <a:gd name="T11" fmla="*/ 76 h 174"/>
                  <a:gd name="T12" fmla="*/ 16 w 124"/>
                  <a:gd name="T13" fmla="*/ 58 h 174"/>
                  <a:gd name="T14" fmla="*/ 12 w 124"/>
                  <a:gd name="T15" fmla="*/ 49 h 174"/>
                  <a:gd name="T16" fmla="*/ 5 w 124"/>
                  <a:gd name="T17" fmla="*/ 38 h 174"/>
                  <a:gd name="T18" fmla="*/ 6 w 124"/>
                  <a:gd name="T19" fmla="*/ 34 h 174"/>
                  <a:gd name="T20" fmla="*/ 15 w 124"/>
                  <a:gd name="T21" fmla="*/ 41 h 174"/>
                  <a:gd name="T22" fmla="*/ 20 w 124"/>
                  <a:gd name="T23" fmla="*/ 43 h 174"/>
                  <a:gd name="T24" fmla="*/ 16 w 124"/>
                  <a:gd name="T25" fmla="*/ 25 h 174"/>
                  <a:gd name="T26" fmla="*/ 5 w 124"/>
                  <a:gd name="T27" fmla="*/ 7 h 174"/>
                  <a:gd name="T28" fmla="*/ 4 w 124"/>
                  <a:gd name="T29" fmla="*/ 1 h 174"/>
                  <a:gd name="T30" fmla="*/ 17 w 124"/>
                  <a:gd name="T31" fmla="*/ 1 h 174"/>
                  <a:gd name="T32" fmla="*/ 30 w 124"/>
                  <a:gd name="T33" fmla="*/ 8 h 174"/>
                  <a:gd name="T34" fmla="*/ 42 w 124"/>
                  <a:gd name="T35" fmla="*/ 24 h 174"/>
                  <a:gd name="T36" fmla="*/ 48 w 124"/>
                  <a:gd name="T37" fmla="*/ 30 h 174"/>
                  <a:gd name="T38" fmla="*/ 54 w 124"/>
                  <a:gd name="T39" fmla="*/ 17 h 174"/>
                  <a:gd name="T40" fmla="*/ 66 w 124"/>
                  <a:gd name="T41" fmla="*/ 8 h 174"/>
                  <a:gd name="T42" fmla="*/ 78 w 124"/>
                  <a:gd name="T43" fmla="*/ 8 h 174"/>
                  <a:gd name="T44" fmla="*/ 85 w 124"/>
                  <a:gd name="T45" fmla="*/ 18 h 174"/>
                  <a:gd name="T46" fmla="*/ 76 w 124"/>
                  <a:gd name="T47" fmla="*/ 19 h 174"/>
                  <a:gd name="T48" fmla="*/ 72 w 124"/>
                  <a:gd name="T49" fmla="*/ 24 h 174"/>
                  <a:gd name="T50" fmla="*/ 71 w 124"/>
                  <a:gd name="T51" fmla="*/ 33 h 174"/>
                  <a:gd name="T52" fmla="*/ 74 w 124"/>
                  <a:gd name="T53" fmla="*/ 40 h 174"/>
                  <a:gd name="T54" fmla="*/ 82 w 124"/>
                  <a:gd name="T55" fmla="*/ 45 h 174"/>
                  <a:gd name="T56" fmla="*/ 91 w 124"/>
                  <a:gd name="T57" fmla="*/ 43 h 174"/>
                  <a:gd name="T58" fmla="*/ 88 w 124"/>
                  <a:gd name="T59" fmla="*/ 31 h 174"/>
                  <a:gd name="T60" fmla="*/ 97 w 124"/>
                  <a:gd name="T61" fmla="*/ 38 h 174"/>
                  <a:gd name="T62" fmla="*/ 106 w 124"/>
                  <a:gd name="T63" fmla="*/ 52 h 174"/>
                  <a:gd name="T64" fmla="*/ 108 w 124"/>
                  <a:gd name="T65" fmla="*/ 64 h 174"/>
                  <a:gd name="T66" fmla="*/ 105 w 124"/>
                  <a:gd name="T67" fmla="*/ 75 h 174"/>
                  <a:gd name="T68" fmla="*/ 99 w 124"/>
                  <a:gd name="T69" fmla="*/ 87 h 174"/>
                  <a:gd name="T70" fmla="*/ 96 w 124"/>
                  <a:gd name="T71" fmla="*/ 96 h 174"/>
                  <a:gd name="T72" fmla="*/ 102 w 124"/>
                  <a:gd name="T73" fmla="*/ 107 h 174"/>
                  <a:gd name="T74" fmla="*/ 111 w 124"/>
                  <a:gd name="T75" fmla="*/ 113 h 174"/>
                  <a:gd name="T76" fmla="*/ 117 w 124"/>
                  <a:gd name="T77" fmla="*/ 110 h 174"/>
                  <a:gd name="T78" fmla="*/ 122 w 124"/>
                  <a:gd name="T79" fmla="*/ 120 h 174"/>
                  <a:gd name="T80" fmla="*/ 121 w 124"/>
                  <a:gd name="T81" fmla="*/ 137 h 174"/>
                  <a:gd name="T82" fmla="*/ 118 w 124"/>
                  <a:gd name="T83" fmla="*/ 151 h 174"/>
                  <a:gd name="T84" fmla="*/ 111 w 124"/>
                  <a:gd name="T85" fmla="*/ 162 h 174"/>
                  <a:gd name="T86" fmla="*/ 102 w 124"/>
                  <a:gd name="T87" fmla="*/ 170 h 174"/>
                  <a:gd name="T88" fmla="*/ 89 w 124"/>
                  <a:gd name="T89" fmla="*/ 173 h 174"/>
                  <a:gd name="T90" fmla="*/ 71 w 124"/>
                  <a:gd name="T91" fmla="*/ 170 h 174"/>
                  <a:gd name="T92" fmla="*/ 49 w 124"/>
                  <a:gd name="T93" fmla="*/ 169 h 1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4"/>
                  <a:gd name="T142" fmla="*/ 0 h 174"/>
                  <a:gd name="T143" fmla="*/ 124 w 124"/>
                  <a:gd name="T144" fmla="*/ 174 h 1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4" h="174">
                    <a:moveTo>
                      <a:pt x="49" y="169"/>
                    </a:moveTo>
                    <a:lnTo>
                      <a:pt x="45" y="168"/>
                    </a:lnTo>
                    <a:lnTo>
                      <a:pt x="40" y="164"/>
                    </a:lnTo>
                    <a:lnTo>
                      <a:pt x="35" y="159"/>
                    </a:lnTo>
                    <a:lnTo>
                      <a:pt x="30" y="154"/>
                    </a:lnTo>
                    <a:lnTo>
                      <a:pt x="26" y="148"/>
                    </a:lnTo>
                    <a:lnTo>
                      <a:pt x="23" y="143"/>
                    </a:lnTo>
                    <a:lnTo>
                      <a:pt x="20" y="137"/>
                    </a:lnTo>
                    <a:lnTo>
                      <a:pt x="19" y="131"/>
                    </a:lnTo>
                    <a:lnTo>
                      <a:pt x="17" y="123"/>
                    </a:lnTo>
                    <a:lnTo>
                      <a:pt x="15" y="116"/>
                    </a:lnTo>
                    <a:lnTo>
                      <a:pt x="15" y="110"/>
                    </a:lnTo>
                    <a:lnTo>
                      <a:pt x="14" y="105"/>
                    </a:lnTo>
                    <a:lnTo>
                      <a:pt x="13" y="99"/>
                    </a:lnTo>
                    <a:lnTo>
                      <a:pt x="14" y="92"/>
                    </a:lnTo>
                    <a:lnTo>
                      <a:pt x="15" y="87"/>
                    </a:lnTo>
                    <a:lnTo>
                      <a:pt x="17" y="81"/>
                    </a:lnTo>
                    <a:lnTo>
                      <a:pt x="18" y="76"/>
                    </a:lnTo>
                    <a:lnTo>
                      <a:pt x="18" y="69"/>
                    </a:lnTo>
                    <a:lnTo>
                      <a:pt x="18" y="64"/>
                    </a:lnTo>
                    <a:lnTo>
                      <a:pt x="16" y="58"/>
                    </a:lnTo>
                    <a:lnTo>
                      <a:pt x="14" y="55"/>
                    </a:lnTo>
                    <a:lnTo>
                      <a:pt x="13" y="53"/>
                    </a:lnTo>
                    <a:lnTo>
                      <a:pt x="12" y="49"/>
                    </a:lnTo>
                    <a:lnTo>
                      <a:pt x="9" y="45"/>
                    </a:lnTo>
                    <a:lnTo>
                      <a:pt x="7" y="41"/>
                    </a:lnTo>
                    <a:lnTo>
                      <a:pt x="5" y="38"/>
                    </a:lnTo>
                    <a:lnTo>
                      <a:pt x="3" y="36"/>
                    </a:lnTo>
                    <a:lnTo>
                      <a:pt x="0" y="33"/>
                    </a:lnTo>
                    <a:lnTo>
                      <a:pt x="6" y="34"/>
                    </a:lnTo>
                    <a:lnTo>
                      <a:pt x="9" y="36"/>
                    </a:lnTo>
                    <a:lnTo>
                      <a:pt x="13" y="39"/>
                    </a:lnTo>
                    <a:lnTo>
                      <a:pt x="15" y="41"/>
                    </a:lnTo>
                    <a:lnTo>
                      <a:pt x="18" y="44"/>
                    </a:lnTo>
                    <a:lnTo>
                      <a:pt x="20" y="49"/>
                    </a:lnTo>
                    <a:lnTo>
                      <a:pt x="20" y="43"/>
                    </a:lnTo>
                    <a:lnTo>
                      <a:pt x="19" y="37"/>
                    </a:lnTo>
                    <a:lnTo>
                      <a:pt x="19" y="31"/>
                    </a:lnTo>
                    <a:lnTo>
                      <a:pt x="16" y="25"/>
                    </a:lnTo>
                    <a:lnTo>
                      <a:pt x="12" y="18"/>
                    </a:lnTo>
                    <a:lnTo>
                      <a:pt x="9" y="13"/>
                    </a:lnTo>
                    <a:lnTo>
                      <a:pt x="5" y="7"/>
                    </a:lnTo>
                    <a:lnTo>
                      <a:pt x="2" y="4"/>
                    </a:lnTo>
                    <a:lnTo>
                      <a:pt x="0" y="1"/>
                    </a:lnTo>
                    <a:lnTo>
                      <a:pt x="4" y="1"/>
                    </a:lnTo>
                    <a:lnTo>
                      <a:pt x="8" y="0"/>
                    </a:lnTo>
                    <a:lnTo>
                      <a:pt x="13" y="0"/>
                    </a:lnTo>
                    <a:lnTo>
                      <a:pt x="17" y="1"/>
                    </a:lnTo>
                    <a:lnTo>
                      <a:pt x="22" y="2"/>
                    </a:lnTo>
                    <a:lnTo>
                      <a:pt x="26" y="6"/>
                    </a:lnTo>
                    <a:lnTo>
                      <a:pt x="30" y="8"/>
                    </a:lnTo>
                    <a:lnTo>
                      <a:pt x="34" y="13"/>
                    </a:lnTo>
                    <a:lnTo>
                      <a:pt x="38" y="19"/>
                    </a:lnTo>
                    <a:lnTo>
                      <a:pt x="42" y="24"/>
                    </a:lnTo>
                    <a:lnTo>
                      <a:pt x="45" y="30"/>
                    </a:lnTo>
                    <a:lnTo>
                      <a:pt x="48" y="38"/>
                    </a:lnTo>
                    <a:lnTo>
                      <a:pt x="48" y="30"/>
                    </a:lnTo>
                    <a:lnTo>
                      <a:pt x="50" y="26"/>
                    </a:lnTo>
                    <a:lnTo>
                      <a:pt x="52" y="21"/>
                    </a:lnTo>
                    <a:lnTo>
                      <a:pt x="54" y="17"/>
                    </a:lnTo>
                    <a:lnTo>
                      <a:pt x="58" y="13"/>
                    </a:lnTo>
                    <a:lnTo>
                      <a:pt x="62" y="10"/>
                    </a:lnTo>
                    <a:lnTo>
                      <a:pt x="66" y="8"/>
                    </a:lnTo>
                    <a:lnTo>
                      <a:pt x="70" y="7"/>
                    </a:lnTo>
                    <a:lnTo>
                      <a:pt x="74" y="7"/>
                    </a:lnTo>
                    <a:lnTo>
                      <a:pt x="78" y="8"/>
                    </a:lnTo>
                    <a:lnTo>
                      <a:pt x="81" y="10"/>
                    </a:lnTo>
                    <a:lnTo>
                      <a:pt x="83" y="13"/>
                    </a:lnTo>
                    <a:lnTo>
                      <a:pt x="85" y="18"/>
                    </a:lnTo>
                    <a:lnTo>
                      <a:pt x="82" y="17"/>
                    </a:lnTo>
                    <a:lnTo>
                      <a:pt x="78" y="18"/>
                    </a:lnTo>
                    <a:lnTo>
                      <a:pt x="76" y="19"/>
                    </a:lnTo>
                    <a:lnTo>
                      <a:pt x="75" y="20"/>
                    </a:lnTo>
                    <a:lnTo>
                      <a:pt x="73" y="21"/>
                    </a:lnTo>
                    <a:lnTo>
                      <a:pt x="72" y="24"/>
                    </a:lnTo>
                    <a:lnTo>
                      <a:pt x="71" y="26"/>
                    </a:lnTo>
                    <a:lnTo>
                      <a:pt x="71" y="30"/>
                    </a:lnTo>
                    <a:lnTo>
                      <a:pt x="71" y="33"/>
                    </a:lnTo>
                    <a:lnTo>
                      <a:pt x="71" y="36"/>
                    </a:lnTo>
                    <a:lnTo>
                      <a:pt x="73" y="38"/>
                    </a:lnTo>
                    <a:lnTo>
                      <a:pt x="74" y="40"/>
                    </a:lnTo>
                    <a:lnTo>
                      <a:pt x="76" y="42"/>
                    </a:lnTo>
                    <a:lnTo>
                      <a:pt x="79" y="44"/>
                    </a:lnTo>
                    <a:lnTo>
                      <a:pt x="82" y="45"/>
                    </a:lnTo>
                    <a:lnTo>
                      <a:pt x="85" y="46"/>
                    </a:lnTo>
                    <a:lnTo>
                      <a:pt x="88" y="45"/>
                    </a:lnTo>
                    <a:lnTo>
                      <a:pt x="91" y="43"/>
                    </a:lnTo>
                    <a:lnTo>
                      <a:pt x="91" y="39"/>
                    </a:lnTo>
                    <a:lnTo>
                      <a:pt x="90" y="35"/>
                    </a:lnTo>
                    <a:lnTo>
                      <a:pt x="88" y="31"/>
                    </a:lnTo>
                    <a:lnTo>
                      <a:pt x="91" y="33"/>
                    </a:lnTo>
                    <a:lnTo>
                      <a:pt x="95" y="35"/>
                    </a:lnTo>
                    <a:lnTo>
                      <a:pt x="97" y="38"/>
                    </a:lnTo>
                    <a:lnTo>
                      <a:pt x="101" y="43"/>
                    </a:lnTo>
                    <a:lnTo>
                      <a:pt x="104" y="46"/>
                    </a:lnTo>
                    <a:lnTo>
                      <a:pt x="106" y="52"/>
                    </a:lnTo>
                    <a:lnTo>
                      <a:pt x="107" y="55"/>
                    </a:lnTo>
                    <a:lnTo>
                      <a:pt x="108" y="59"/>
                    </a:lnTo>
                    <a:lnTo>
                      <a:pt x="108" y="64"/>
                    </a:lnTo>
                    <a:lnTo>
                      <a:pt x="108" y="68"/>
                    </a:lnTo>
                    <a:lnTo>
                      <a:pt x="107" y="71"/>
                    </a:lnTo>
                    <a:lnTo>
                      <a:pt x="105" y="75"/>
                    </a:lnTo>
                    <a:lnTo>
                      <a:pt x="103" y="79"/>
                    </a:lnTo>
                    <a:lnTo>
                      <a:pt x="101" y="83"/>
                    </a:lnTo>
                    <a:lnTo>
                      <a:pt x="99" y="87"/>
                    </a:lnTo>
                    <a:lnTo>
                      <a:pt x="97" y="89"/>
                    </a:lnTo>
                    <a:lnTo>
                      <a:pt x="97" y="92"/>
                    </a:lnTo>
                    <a:lnTo>
                      <a:pt x="96" y="96"/>
                    </a:lnTo>
                    <a:lnTo>
                      <a:pt x="97" y="100"/>
                    </a:lnTo>
                    <a:lnTo>
                      <a:pt x="99" y="103"/>
                    </a:lnTo>
                    <a:lnTo>
                      <a:pt x="102" y="107"/>
                    </a:lnTo>
                    <a:lnTo>
                      <a:pt x="105" y="110"/>
                    </a:lnTo>
                    <a:lnTo>
                      <a:pt x="108" y="111"/>
                    </a:lnTo>
                    <a:lnTo>
                      <a:pt x="111" y="113"/>
                    </a:lnTo>
                    <a:lnTo>
                      <a:pt x="113" y="110"/>
                    </a:lnTo>
                    <a:lnTo>
                      <a:pt x="114" y="107"/>
                    </a:lnTo>
                    <a:lnTo>
                      <a:pt x="117" y="110"/>
                    </a:lnTo>
                    <a:lnTo>
                      <a:pt x="118" y="112"/>
                    </a:lnTo>
                    <a:lnTo>
                      <a:pt x="120" y="116"/>
                    </a:lnTo>
                    <a:lnTo>
                      <a:pt x="122" y="120"/>
                    </a:lnTo>
                    <a:lnTo>
                      <a:pt x="123" y="126"/>
                    </a:lnTo>
                    <a:lnTo>
                      <a:pt x="122" y="132"/>
                    </a:lnTo>
                    <a:lnTo>
                      <a:pt x="121" y="137"/>
                    </a:lnTo>
                    <a:lnTo>
                      <a:pt x="121" y="141"/>
                    </a:lnTo>
                    <a:lnTo>
                      <a:pt x="120" y="146"/>
                    </a:lnTo>
                    <a:lnTo>
                      <a:pt x="118" y="151"/>
                    </a:lnTo>
                    <a:lnTo>
                      <a:pt x="115" y="156"/>
                    </a:lnTo>
                    <a:lnTo>
                      <a:pt x="113" y="159"/>
                    </a:lnTo>
                    <a:lnTo>
                      <a:pt x="111" y="162"/>
                    </a:lnTo>
                    <a:lnTo>
                      <a:pt x="109" y="165"/>
                    </a:lnTo>
                    <a:lnTo>
                      <a:pt x="105" y="168"/>
                    </a:lnTo>
                    <a:lnTo>
                      <a:pt x="102" y="170"/>
                    </a:lnTo>
                    <a:lnTo>
                      <a:pt x="97" y="172"/>
                    </a:lnTo>
                    <a:lnTo>
                      <a:pt x="93" y="173"/>
                    </a:lnTo>
                    <a:lnTo>
                      <a:pt x="89" y="173"/>
                    </a:lnTo>
                    <a:lnTo>
                      <a:pt x="84" y="170"/>
                    </a:lnTo>
                    <a:lnTo>
                      <a:pt x="78" y="169"/>
                    </a:lnTo>
                    <a:lnTo>
                      <a:pt x="71" y="170"/>
                    </a:lnTo>
                    <a:lnTo>
                      <a:pt x="62" y="171"/>
                    </a:lnTo>
                    <a:lnTo>
                      <a:pt x="55" y="171"/>
                    </a:lnTo>
                    <a:lnTo>
                      <a:pt x="49" y="169"/>
                    </a:lnTo>
                  </a:path>
                </a:pathLst>
              </a:custGeom>
              <a:solidFill>
                <a:srgbClr val="E00000"/>
              </a:solidFill>
              <a:ln w="12700" cap="rnd" cmpd="sng">
                <a:noFill/>
                <a:prstDash val="solid"/>
                <a:round/>
                <a:headEnd type="none" w="med" len="med"/>
                <a:tailEnd type="none" w="med" len="med"/>
              </a:ln>
            </p:spPr>
            <p:txBody>
              <a:bodyPr/>
              <a:lstStyle/>
              <a:p>
                <a:endParaRPr lang="en-US"/>
              </a:p>
            </p:txBody>
          </p:sp>
          <p:sp>
            <p:nvSpPr>
              <p:cNvPr id="101" name="Freeform 34"/>
              <p:cNvSpPr>
                <a:spLocks/>
              </p:cNvSpPr>
              <p:nvPr/>
            </p:nvSpPr>
            <p:spPr bwMode="auto">
              <a:xfrm>
                <a:off x="4197" y="433"/>
                <a:ext cx="355" cy="259"/>
              </a:xfrm>
              <a:custGeom>
                <a:avLst/>
                <a:gdLst>
                  <a:gd name="T0" fmla="*/ 0 w 355"/>
                  <a:gd name="T1" fmla="*/ 162 h 259"/>
                  <a:gd name="T2" fmla="*/ 2 w 355"/>
                  <a:gd name="T3" fmla="*/ 135 h 259"/>
                  <a:gd name="T4" fmla="*/ 10 w 355"/>
                  <a:gd name="T5" fmla="*/ 118 h 259"/>
                  <a:gd name="T6" fmla="*/ 29 w 355"/>
                  <a:gd name="T7" fmla="*/ 108 h 259"/>
                  <a:gd name="T8" fmla="*/ 51 w 355"/>
                  <a:gd name="T9" fmla="*/ 98 h 259"/>
                  <a:gd name="T10" fmla="*/ 65 w 355"/>
                  <a:gd name="T11" fmla="*/ 86 h 259"/>
                  <a:gd name="T12" fmla="*/ 71 w 355"/>
                  <a:gd name="T13" fmla="*/ 66 h 259"/>
                  <a:gd name="T14" fmla="*/ 66 w 355"/>
                  <a:gd name="T15" fmla="*/ 41 h 259"/>
                  <a:gd name="T16" fmla="*/ 67 w 355"/>
                  <a:gd name="T17" fmla="*/ 20 h 259"/>
                  <a:gd name="T18" fmla="*/ 77 w 355"/>
                  <a:gd name="T19" fmla="*/ 5 h 259"/>
                  <a:gd name="T20" fmla="*/ 84 w 355"/>
                  <a:gd name="T21" fmla="*/ 9 h 259"/>
                  <a:gd name="T22" fmla="*/ 88 w 355"/>
                  <a:gd name="T23" fmla="*/ 24 h 259"/>
                  <a:gd name="T24" fmla="*/ 99 w 355"/>
                  <a:gd name="T25" fmla="*/ 32 h 259"/>
                  <a:gd name="T26" fmla="*/ 112 w 355"/>
                  <a:gd name="T27" fmla="*/ 31 h 259"/>
                  <a:gd name="T28" fmla="*/ 121 w 355"/>
                  <a:gd name="T29" fmla="*/ 30 h 259"/>
                  <a:gd name="T30" fmla="*/ 129 w 355"/>
                  <a:gd name="T31" fmla="*/ 40 h 259"/>
                  <a:gd name="T32" fmla="*/ 136 w 355"/>
                  <a:gd name="T33" fmla="*/ 57 h 259"/>
                  <a:gd name="T34" fmla="*/ 144 w 355"/>
                  <a:gd name="T35" fmla="*/ 33 h 259"/>
                  <a:gd name="T36" fmla="*/ 154 w 355"/>
                  <a:gd name="T37" fmla="*/ 35 h 259"/>
                  <a:gd name="T38" fmla="*/ 166 w 355"/>
                  <a:gd name="T39" fmla="*/ 51 h 259"/>
                  <a:gd name="T40" fmla="*/ 176 w 355"/>
                  <a:gd name="T41" fmla="*/ 69 h 259"/>
                  <a:gd name="T42" fmla="*/ 178 w 355"/>
                  <a:gd name="T43" fmla="*/ 90 h 259"/>
                  <a:gd name="T44" fmla="*/ 189 w 355"/>
                  <a:gd name="T45" fmla="*/ 74 h 259"/>
                  <a:gd name="T46" fmla="*/ 196 w 355"/>
                  <a:gd name="T47" fmla="*/ 56 h 259"/>
                  <a:gd name="T48" fmla="*/ 214 w 355"/>
                  <a:gd name="T49" fmla="*/ 51 h 259"/>
                  <a:gd name="T50" fmla="*/ 218 w 355"/>
                  <a:gd name="T51" fmla="*/ 58 h 259"/>
                  <a:gd name="T52" fmla="*/ 217 w 355"/>
                  <a:gd name="T53" fmla="*/ 70 h 259"/>
                  <a:gd name="T54" fmla="*/ 226 w 355"/>
                  <a:gd name="T55" fmla="*/ 77 h 259"/>
                  <a:gd name="T56" fmla="*/ 242 w 355"/>
                  <a:gd name="T57" fmla="*/ 75 h 259"/>
                  <a:gd name="T58" fmla="*/ 250 w 355"/>
                  <a:gd name="T59" fmla="*/ 65 h 259"/>
                  <a:gd name="T60" fmla="*/ 249 w 355"/>
                  <a:gd name="T61" fmla="*/ 48 h 259"/>
                  <a:gd name="T62" fmla="*/ 239 w 355"/>
                  <a:gd name="T63" fmla="*/ 32 h 259"/>
                  <a:gd name="T64" fmla="*/ 253 w 355"/>
                  <a:gd name="T65" fmla="*/ 32 h 259"/>
                  <a:gd name="T66" fmla="*/ 273 w 355"/>
                  <a:gd name="T67" fmla="*/ 46 h 259"/>
                  <a:gd name="T68" fmla="*/ 287 w 355"/>
                  <a:gd name="T69" fmla="*/ 64 h 259"/>
                  <a:gd name="T70" fmla="*/ 298 w 355"/>
                  <a:gd name="T71" fmla="*/ 88 h 259"/>
                  <a:gd name="T72" fmla="*/ 303 w 355"/>
                  <a:gd name="T73" fmla="*/ 112 h 259"/>
                  <a:gd name="T74" fmla="*/ 301 w 355"/>
                  <a:gd name="T75" fmla="*/ 144 h 259"/>
                  <a:gd name="T76" fmla="*/ 301 w 355"/>
                  <a:gd name="T77" fmla="*/ 168 h 259"/>
                  <a:gd name="T78" fmla="*/ 310 w 355"/>
                  <a:gd name="T79" fmla="*/ 168 h 259"/>
                  <a:gd name="T80" fmla="*/ 325 w 355"/>
                  <a:gd name="T81" fmla="*/ 154 h 259"/>
                  <a:gd name="T82" fmla="*/ 330 w 355"/>
                  <a:gd name="T83" fmla="*/ 173 h 259"/>
                  <a:gd name="T84" fmla="*/ 339 w 355"/>
                  <a:gd name="T85" fmla="*/ 190 h 259"/>
                  <a:gd name="T86" fmla="*/ 347 w 355"/>
                  <a:gd name="T87" fmla="*/ 180 h 259"/>
                  <a:gd name="T88" fmla="*/ 354 w 355"/>
                  <a:gd name="T89" fmla="*/ 202 h 259"/>
                  <a:gd name="T90" fmla="*/ 350 w 355"/>
                  <a:gd name="T91" fmla="*/ 220 h 259"/>
                  <a:gd name="T92" fmla="*/ 343 w 355"/>
                  <a:gd name="T93" fmla="*/ 241 h 259"/>
                  <a:gd name="T94" fmla="*/ 324 w 355"/>
                  <a:gd name="T95" fmla="*/ 258 h 259"/>
                  <a:gd name="T96" fmla="*/ 293 w 355"/>
                  <a:gd name="T97" fmla="*/ 255 h 259"/>
                  <a:gd name="T98" fmla="*/ 269 w 355"/>
                  <a:gd name="T99" fmla="*/ 247 h 259"/>
                  <a:gd name="T100" fmla="*/ 244 w 355"/>
                  <a:gd name="T101" fmla="*/ 242 h 259"/>
                  <a:gd name="T102" fmla="*/ 213 w 355"/>
                  <a:gd name="T103" fmla="*/ 226 h 259"/>
                  <a:gd name="T104" fmla="*/ 172 w 355"/>
                  <a:gd name="T105" fmla="*/ 221 h 259"/>
                  <a:gd name="T106" fmla="*/ 57 w 355"/>
                  <a:gd name="T107" fmla="*/ 205 h 2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5"/>
                  <a:gd name="T163" fmla="*/ 0 h 259"/>
                  <a:gd name="T164" fmla="*/ 355 w 355"/>
                  <a:gd name="T165" fmla="*/ 259 h 2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5" h="259">
                    <a:moveTo>
                      <a:pt x="8" y="190"/>
                    </a:moveTo>
                    <a:lnTo>
                      <a:pt x="4" y="181"/>
                    </a:lnTo>
                    <a:lnTo>
                      <a:pt x="2" y="172"/>
                    </a:lnTo>
                    <a:lnTo>
                      <a:pt x="0" y="162"/>
                    </a:lnTo>
                    <a:lnTo>
                      <a:pt x="0" y="155"/>
                    </a:lnTo>
                    <a:lnTo>
                      <a:pt x="0" y="147"/>
                    </a:lnTo>
                    <a:lnTo>
                      <a:pt x="1" y="141"/>
                    </a:lnTo>
                    <a:lnTo>
                      <a:pt x="2" y="135"/>
                    </a:lnTo>
                    <a:lnTo>
                      <a:pt x="3" y="131"/>
                    </a:lnTo>
                    <a:lnTo>
                      <a:pt x="4" y="126"/>
                    </a:lnTo>
                    <a:lnTo>
                      <a:pt x="6" y="122"/>
                    </a:lnTo>
                    <a:lnTo>
                      <a:pt x="10" y="118"/>
                    </a:lnTo>
                    <a:lnTo>
                      <a:pt x="14" y="115"/>
                    </a:lnTo>
                    <a:lnTo>
                      <a:pt x="18" y="112"/>
                    </a:lnTo>
                    <a:lnTo>
                      <a:pt x="23" y="110"/>
                    </a:lnTo>
                    <a:lnTo>
                      <a:pt x="29" y="108"/>
                    </a:lnTo>
                    <a:lnTo>
                      <a:pt x="34" y="106"/>
                    </a:lnTo>
                    <a:lnTo>
                      <a:pt x="40" y="103"/>
                    </a:lnTo>
                    <a:lnTo>
                      <a:pt x="47" y="99"/>
                    </a:lnTo>
                    <a:lnTo>
                      <a:pt x="51" y="98"/>
                    </a:lnTo>
                    <a:lnTo>
                      <a:pt x="55" y="96"/>
                    </a:lnTo>
                    <a:lnTo>
                      <a:pt x="59" y="93"/>
                    </a:lnTo>
                    <a:lnTo>
                      <a:pt x="62" y="90"/>
                    </a:lnTo>
                    <a:lnTo>
                      <a:pt x="65" y="86"/>
                    </a:lnTo>
                    <a:lnTo>
                      <a:pt x="67" y="81"/>
                    </a:lnTo>
                    <a:lnTo>
                      <a:pt x="69" y="76"/>
                    </a:lnTo>
                    <a:lnTo>
                      <a:pt x="70" y="72"/>
                    </a:lnTo>
                    <a:lnTo>
                      <a:pt x="71" y="66"/>
                    </a:lnTo>
                    <a:lnTo>
                      <a:pt x="70" y="60"/>
                    </a:lnTo>
                    <a:lnTo>
                      <a:pt x="69" y="54"/>
                    </a:lnTo>
                    <a:lnTo>
                      <a:pt x="68" y="48"/>
                    </a:lnTo>
                    <a:lnTo>
                      <a:pt x="66" y="41"/>
                    </a:lnTo>
                    <a:lnTo>
                      <a:pt x="65" y="36"/>
                    </a:lnTo>
                    <a:lnTo>
                      <a:pt x="65" y="29"/>
                    </a:lnTo>
                    <a:lnTo>
                      <a:pt x="66" y="25"/>
                    </a:lnTo>
                    <a:lnTo>
                      <a:pt x="67" y="20"/>
                    </a:lnTo>
                    <a:lnTo>
                      <a:pt x="68" y="15"/>
                    </a:lnTo>
                    <a:lnTo>
                      <a:pt x="71" y="11"/>
                    </a:lnTo>
                    <a:lnTo>
                      <a:pt x="73" y="8"/>
                    </a:lnTo>
                    <a:lnTo>
                      <a:pt x="77" y="5"/>
                    </a:lnTo>
                    <a:lnTo>
                      <a:pt x="82" y="1"/>
                    </a:lnTo>
                    <a:lnTo>
                      <a:pt x="85" y="0"/>
                    </a:lnTo>
                    <a:lnTo>
                      <a:pt x="84" y="5"/>
                    </a:lnTo>
                    <a:lnTo>
                      <a:pt x="84" y="9"/>
                    </a:lnTo>
                    <a:lnTo>
                      <a:pt x="84" y="13"/>
                    </a:lnTo>
                    <a:lnTo>
                      <a:pt x="85" y="17"/>
                    </a:lnTo>
                    <a:lnTo>
                      <a:pt x="86" y="21"/>
                    </a:lnTo>
                    <a:lnTo>
                      <a:pt x="88" y="24"/>
                    </a:lnTo>
                    <a:lnTo>
                      <a:pt x="90" y="27"/>
                    </a:lnTo>
                    <a:lnTo>
                      <a:pt x="93" y="29"/>
                    </a:lnTo>
                    <a:lnTo>
                      <a:pt x="96" y="30"/>
                    </a:lnTo>
                    <a:lnTo>
                      <a:pt x="99" y="32"/>
                    </a:lnTo>
                    <a:lnTo>
                      <a:pt x="103" y="33"/>
                    </a:lnTo>
                    <a:lnTo>
                      <a:pt x="106" y="33"/>
                    </a:lnTo>
                    <a:lnTo>
                      <a:pt x="110" y="33"/>
                    </a:lnTo>
                    <a:lnTo>
                      <a:pt x="112" y="31"/>
                    </a:lnTo>
                    <a:lnTo>
                      <a:pt x="114" y="29"/>
                    </a:lnTo>
                    <a:lnTo>
                      <a:pt x="115" y="25"/>
                    </a:lnTo>
                    <a:lnTo>
                      <a:pt x="118" y="27"/>
                    </a:lnTo>
                    <a:lnTo>
                      <a:pt x="121" y="30"/>
                    </a:lnTo>
                    <a:lnTo>
                      <a:pt x="124" y="33"/>
                    </a:lnTo>
                    <a:lnTo>
                      <a:pt x="126" y="36"/>
                    </a:lnTo>
                    <a:lnTo>
                      <a:pt x="128" y="39"/>
                    </a:lnTo>
                    <a:lnTo>
                      <a:pt x="129" y="40"/>
                    </a:lnTo>
                    <a:lnTo>
                      <a:pt x="131" y="44"/>
                    </a:lnTo>
                    <a:lnTo>
                      <a:pt x="133" y="47"/>
                    </a:lnTo>
                    <a:lnTo>
                      <a:pt x="135" y="51"/>
                    </a:lnTo>
                    <a:lnTo>
                      <a:pt x="136" y="57"/>
                    </a:lnTo>
                    <a:lnTo>
                      <a:pt x="138" y="50"/>
                    </a:lnTo>
                    <a:lnTo>
                      <a:pt x="139" y="43"/>
                    </a:lnTo>
                    <a:lnTo>
                      <a:pt x="142" y="36"/>
                    </a:lnTo>
                    <a:lnTo>
                      <a:pt x="144" y="33"/>
                    </a:lnTo>
                    <a:lnTo>
                      <a:pt x="149" y="27"/>
                    </a:lnTo>
                    <a:lnTo>
                      <a:pt x="154" y="24"/>
                    </a:lnTo>
                    <a:lnTo>
                      <a:pt x="153" y="31"/>
                    </a:lnTo>
                    <a:lnTo>
                      <a:pt x="154" y="35"/>
                    </a:lnTo>
                    <a:lnTo>
                      <a:pt x="157" y="40"/>
                    </a:lnTo>
                    <a:lnTo>
                      <a:pt x="160" y="44"/>
                    </a:lnTo>
                    <a:lnTo>
                      <a:pt x="163" y="47"/>
                    </a:lnTo>
                    <a:lnTo>
                      <a:pt x="166" y="51"/>
                    </a:lnTo>
                    <a:lnTo>
                      <a:pt x="169" y="55"/>
                    </a:lnTo>
                    <a:lnTo>
                      <a:pt x="172" y="58"/>
                    </a:lnTo>
                    <a:lnTo>
                      <a:pt x="174" y="64"/>
                    </a:lnTo>
                    <a:lnTo>
                      <a:pt x="176" y="69"/>
                    </a:lnTo>
                    <a:lnTo>
                      <a:pt x="177" y="75"/>
                    </a:lnTo>
                    <a:lnTo>
                      <a:pt x="179" y="80"/>
                    </a:lnTo>
                    <a:lnTo>
                      <a:pt x="178" y="85"/>
                    </a:lnTo>
                    <a:lnTo>
                      <a:pt x="178" y="90"/>
                    </a:lnTo>
                    <a:lnTo>
                      <a:pt x="182" y="86"/>
                    </a:lnTo>
                    <a:lnTo>
                      <a:pt x="186" y="83"/>
                    </a:lnTo>
                    <a:lnTo>
                      <a:pt x="188" y="79"/>
                    </a:lnTo>
                    <a:lnTo>
                      <a:pt x="189" y="74"/>
                    </a:lnTo>
                    <a:lnTo>
                      <a:pt x="190" y="68"/>
                    </a:lnTo>
                    <a:lnTo>
                      <a:pt x="192" y="63"/>
                    </a:lnTo>
                    <a:lnTo>
                      <a:pt x="193" y="59"/>
                    </a:lnTo>
                    <a:lnTo>
                      <a:pt x="196" y="56"/>
                    </a:lnTo>
                    <a:lnTo>
                      <a:pt x="201" y="53"/>
                    </a:lnTo>
                    <a:lnTo>
                      <a:pt x="204" y="52"/>
                    </a:lnTo>
                    <a:lnTo>
                      <a:pt x="209" y="51"/>
                    </a:lnTo>
                    <a:lnTo>
                      <a:pt x="214" y="51"/>
                    </a:lnTo>
                    <a:lnTo>
                      <a:pt x="218" y="51"/>
                    </a:lnTo>
                    <a:lnTo>
                      <a:pt x="224" y="54"/>
                    </a:lnTo>
                    <a:lnTo>
                      <a:pt x="220" y="57"/>
                    </a:lnTo>
                    <a:lnTo>
                      <a:pt x="218" y="58"/>
                    </a:lnTo>
                    <a:lnTo>
                      <a:pt x="216" y="62"/>
                    </a:lnTo>
                    <a:lnTo>
                      <a:pt x="216" y="65"/>
                    </a:lnTo>
                    <a:lnTo>
                      <a:pt x="216" y="68"/>
                    </a:lnTo>
                    <a:lnTo>
                      <a:pt x="217" y="70"/>
                    </a:lnTo>
                    <a:lnTo>
                      <a:pt x="218" y="71"/>
                    </a:lnTo>
                    <a:lnTo>
                      <a:pt x="220" y="73"/>
                    </a:lnTo>
                    <a:lnTo>
                      <a:pt x="224" y="76"/>
                    </a:lnTo>
                    <a:lnTo>
                      <a:pt x="226" y="77"/>
                    </a:lnTo>
                    <a:lnTo>
                      <a:pt x="230" y="78"/>
                    </a:lnTo>
                    <a:lnTo>
                      <a:pt x="234" y="77"/>
                    </a:lnTo>
                    <a:lnTo>
                      <a:pt x="238" y="76"/>
                    </a:lnTo>
                    <a:lnTo>
                      <a:pt x="242" y="75"/>
                    </a:lnTo>
                    <a:lnTo>
                      <a:pt x="245" y="73"/>
                    </a:lnTo>
                    <a:lnTo>
                      <a:pt x="247" y="71"/>
                    </a:lnTo>
                    <a:lnTo>
                      <a:pt x="249" y="68"/>
                    </a:lnTo>
                    <a:lnTo>
                      <a:pt x="250" y="65"/>
                    </a:lnTo>
                    <a:lnTo>
                      <a:pt x="252" y="62"/>
                    </a:lnTo>
                    <a:lnTo>
                      <a:pt x="252" y="57"/>
                    </a:lnTo>
                    <a:lnTo>
                      <a:pt x="251" y="53"/>
                    </a:lnTo>
                    <a:lnTo>
                      <a:pt x="249" y="48"/>
                    </a:lnTo>
                    <a:lnTo>
                      <a:pt x="247" y="43"/>
                    </a:lnTo>
                    <a:lnTo>
                      <a:pt x="245" y="39"/>
                    </a:lnTo>
                    <a:lnTo>
                      <a:pt x="242" y="36"/>
                    </a:lnTo>
                    <a:lnTo>
                      <a:pt x="239" y="32"/>
                    </a:lnTo>
                    <a:lnTo>
                      <a:pt x="236" y="28"/>
                    </a:lnTo>
                    <a:lnTo>
                      <a:pt x="241" y="29"/>
                    </a:lnTo>
                    <a:lnTo>
                      <a:pt x="247" y="30"/>
                    </a:lnTo>
                    <a:lnTo>
                      <a:pt x="253" y="32"/>
                    </a:lnTo>
                    <a:lnTo>
                      <a:pt x="258" y="35"/>
                    </a:lnTo>
                    <a:lnTo>
                      <a:pt x="263" y="38"/>
                    </a:lnTo>
                    <a:lnTo>
                      <a:pt x="268" y="41"/>
                    </a:lnTo>
                    <a:lnTo>
                      <a:pt x="273" y="46"/>
                    </a:lnTo>
                    <a:lnTo>
                      <a:pt x="276" y="50"/>
                    </a:lnTo>
                    <a:lnTo>
                      <a:pt x="280" y="55"/>
                    </a:lnTo>
                    <a:lnTo>
                      <a:pt x="284" y="60"/>
                    </a:lnTo>
                    <a:lnTo>
                      <a:pt x="287" y="64"/>
                    </a:lnTo>
                    <a:lnTo>
                      <a:pt x="289" y="68"/>
                    </a:lnTo>
                    <a:lnTo>
                      <a:pt x="292" y="73"/>
                    </a:lnTo>
                    <a:lnTo>
                      <a:pt x="295" y="80"/>
                    </a:lnTo>
                    <a:lnTo>
                      <a:pt x="298" y="88"/>
                    </a:lnTo>
                    <a:lnTo>
                      <a:pt x="300" y="96"/>
                    </a:lnTo>
                    <a:lnTo>
                      <a:pt x="301" y="99"/>
                    </a:lnTo>
                    <a:lnTo>
                      <a:pt x="302" y="106"/>
                    </a:lnTo>
                    <a:lnTo>
                      <a:pt x="303" y="112"/>
                    </a:lnTo>
                    <a:lnTo>
                      <a:pt x="303" y="118"/>
                    </a:lnTo>
                    <a:lnTo>
                      <a:pt x="303" y="128"/>
                    </a:lnTo>
                    <a:lnTo>
                      <a:pt x="302" y="134"/>
                    </a:lnTo>
                    <a:lnTo>
                      <a:pt x="301" y="144"/>
                    </a:lnTo>
                    <a:lnTo>
                      <a:pt x="301" y="152"/>
                    </a:lnTo>
                    <a:lnTo>
                      <a:pt x="300" y="159"/>
                    </a:lnTo>
                    <a:lnTo>
                      <a:pt x="300" y="164"/>
                    </a:lnTo>
                    <a:lnTo>
                      <a:pt x="301" y="168"/>
                    </a:lnTo>
                    <a:lnTo>
                      <a:pt x="303" y="173"/>
                    </a:lnTo>
                    <a:lnTo>
                      <a:pt x="306" y="176"/>
                    </a:lnTo>
                    <a:lnTo>
                      <a:pt x="308" y="172"/>
                    </a:lnTo>
                    <a:lnTo>
                      <a:pt x="310" y="168"/>
                    </a:lnTo>
                    <a:lnTo>
                      <a:pt x="313" y="164"/>
                    </a:lnTo>
                    <a:lnTo>
                      <a:pt x="317" y="161"/>
                    </a:lnTo>
                    <a:lnTo>
                      <a:pt x="320" y="157"/>
                    </a:lnTo>
                    <a:lnTo>
                      <a:pt x="325" y="154"/>
                    </a:lnTo>
                    <a:lnTo>
                      <a:pt x="329" y="151"/>
                    </a:lnTo>
                    <a:lnTo>
                      <a:pt x="334" y="149"/>
                    </a:lnTo>
                    <a:lnTo>
                      <a:pt x="330" y="166"/>
                    </a:lnTo>
                    <a:lnTo>
                      <a:pt x="330" y="173"/>
                    </a:lnTo>
                    <a:lnTo>
                      <a:pt x="332" y="181"/>
                    </a:lnTo>
                    <a:lnTo>
                      <a:pt x="334" y="187"/>
                    </a:lnTo>
                    <a:lnTo>
                      <a:pt x="336" y="192"/>
                    </a:lnTo>
                    <a:lnTo>
                      <a:pt x="339" y="190"/>
                    </a:lnTo>
                    <a:lnTo>
                      <a:pt x="341" y="186"/>
                    </a:lnTo>
                    <a:lnTo>
                      <a:pt x="342" y="182"/>
                    </a:lnTo>
                    <a:lnTo>
                      <a:pt x="343" y="174"/>
                    </a:lnTo>
                    <a:lnTo>
                      <a:pt x="347" y="180"/>
                    </a:lnTo>
                    <a:lnTo>
                      <a:pt x="349" y="185"/>
                    </a:lnTo>
                    <a:lnTo>
                      <a:pt x="351" y="191"/>
                    </a:lnTo>
                    <a:lnTo>
                      <a:pt x="353" y="197"/>
                    </a:lnTo>
                    <a:lnTo>
                      <a:pt x="354" y="202"/>
                    </a:lnTo>
                    <a:lnTo>
                      <a:pt x="354" y="206"/>
                    </a:lnTo>
                    <a:lnTo>
                      <a:pt x="353" y="212"/>
                    </a:lnTo>
                    <a:lnTo>
                      <a:pt x="352" y="216"/>
                    </a:lnTo>
                    <a:lnTo>
                      <a:pt x="350" y="220"/>
                    </a:lnTo>
                    <a:lnTo>
                      <a:pt x="348" y="226"/>
                    </a:lnTo>
                    <a:lnTo>
                      <a:pt x="347" y="230"/>
                    </a:lnTo>
                    <a:lnTo>
                      <a:pt x="345" y="235"/>
                    </a:lnTo>
                    <a:lnTo>
                      <a:pt x="343" y="241"/>
                    </a:lnTo>
                    <a:lnTo>
                      <a:pt x="342" y="249"/>
                    </a:lnTo>
                    <a:lnTo>
                      <a:pt x="343" y="255"/>
                    </a:lnTo>
                    <a:lnTo>
                      <a:pt x="335" y="256"/>
                    </a:lnTo>
                    <a:lnTo>
                      <a:pt x="324" y="258"/>
                    </a:lnTo>
                    <a:lnTo>
                      <a:pt x="314" y="258"/>
                    </a:lnTo>
                    <a:lnTo>
                      <a:pt x="305" y="257"/>
                    </a:lnTo>
                    <a:lnTo>
                      <a:pt x="300" y="257"/>
                    </a:lnTo>
                    <a:lnTo>
                      <a:pt x="293" y="255"/>
                    </a:lnTo>
                    <a:lnTo>
                      <a:pt x="287" y="252"/>
                    </a:lnTo>
                    <a:lnTo>
                      <a:pt x="281" y="250"/>
                    </a:lnTo>
                    <a:lnTo>
                      <a:pt x="275" y="248"/>
                    </a:lnTo>
                    <a:lnTo>
                      <a:pt x="269" y="247"/>
                    </a:lnTo>
                    <a:lnTo>
                      <a:pt x="264" y="247"/>
                    </a:lnTo>
                    <a:lnTo>
                      <a:pt x="257" y="246"/>
                    </a:lnTo>
                    <a:lnTo>
                      <a:pt x="250" y="244"/>
                    </a:lnTo>
                    <a:lnTo>
                      <a:pt x="244" y="242"/>
                    </a:lnTo>
                    <a:lnTo>
                      <a:pt x="237" y="239"/>
                    </a:lnTo>
                    <a:lnTo>
                      <a:pt x="231" y="236"/>
                    </a:lnTo>
                    <a:lnTo>
                      <a:pt x="220" y="229"/>
                    </a:lnTo>
                    <a:lnTo>
                      <a:pt x="213" y="226"/>
                    </a:lnTo>
                    <a:lnTo>
                      <a:pt x="205" y="224"/>
                    </a:lnTo>
                    <a:lnTo>
                      <a:pt x="196" y="222"/>
                    </a:lnTo>
                    <a:lnTo>
                      <a:pt x="184" y="220"/>
                    </a:lnTo>
                    <a:lnTo>
                      <a:pt x="172" y="221"/>
                    </a:lnTo>
                    <a:lnTo>
                      <a:pt x="140" y="222"/>
                    </a:lnTo>
                    <a:lnTo>
                      <a:pt x="111" y="211"/>
                    </a:lnTo>
                    <a:lnTo>
                      <a:pt x="89" y="201"/>
                    </a:lnTo>
                    <a:lnTo>
                      <a:pt x="57" y="205"/>
                    </a:lnTo>
                    <a:lnTo>
                      <a:pt x="26" y="203"/>
                    </a:lnTo>
                    <a:lnTo>
                      <a:pt x="8" y="190"/>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102" name="Freeform 35"/>
              <p:cNvSpPr>
                <a:spLocks/>
              </p:cNvSpPr>
              <p:nvPr/>
            </p:nvSpPr>
            <p:spPr bwMode="auto">
              <a:xfrm>
                <a:off x="4193" y="564"/>
                <a:ext cx="51" cy="79"/>
              </a:xfrm>
              <a:custGeom>
                <a:avLst/>
                <a:gdLst>
                  <a:gd name="T0" fmla="*/ 18 w 51"/>
                  <a:gd name="T1" fmla="*/ 74 h 79"/>
                  <a:gd name="T2" fmla="*/ 12 w 51"/>
                  <a:gd name="T3" fmla="*/ 67 h 79"/>
                  <a:gd name="T4" fmla="*/ 9 w 51"/>
                  <a:gd name="T5" fmla="*/ 59 h 79"/>
                  <a:gd name="T6" fmla="*/ 7 w 51"/>
                  <a:gd name="T7" fmla="*/ 49 h 79"/>
                  <a:gd name="T8" fmla="*/ 6 w 51"/>
                  <a:gd name="T9" fmla="*/ 41 h 79"/>
                  <a:gd name="T10" fmla="*/ 8 w 51"/>
                  <a:gd name="T11" fmla="*/ 34 h 79"/>
                  <a:gd name="T12" fmla="*/ 7 w 51"/>
                  <a:gd name="T13" fmla="*/ 26 h 79"/>
                  <a:gd name="T14" fmla="*/ 5 w 51"/>
                  <a:gd name="T15" fmla="*/ 22 h 79"/>
                  <a:gd name="T16" fmla="*/ 2 w 51"/>
                  <a:gd name="T17" fmla="*/ 17 h 79"/>
                  <a:gd name="T18" fmla="*/ 2 w 51"/>
                  <a:gd name="T19" fmla="*/ 15 h 79"/>
                  <a:gd name="T20" fmla="*/ 6 w 51"/>
                  <a:gd name="T21" fmla="*/ 18 h 79"/>
                  <a:gd name="T22" fmla="*/ 8 w 51"/>
                  <a:gd name="T23" fmla="*/ 19 h 79"/>
                  <a:gd name="T24" fmla="*/ 7 w 51"/>
                  <a:gd name="T25" fmla="*/ 11 h 79"/>
                  <a:gd name="T26" fmla="*/ 2 w 51"/>
                  <a:gd name="T27" fmla="*/ 4 h 79"/>
                  <a:gd name="T28" fmla="*/ 1 w 51"/>
                  <a:gd name="T29" fmla="*/ 0 h 79"/>
                  <a:gd name="T30" fmla="*/ 7 w 51"/>
                  <a:gd name="T31" fmla="*/ 0 h 79"/>
                  <a:gd name="T32" fmla="*/ 12 w 51"/>
                  <a:gd name="T33" fmla="*/ 4 h 79"/>
                  <a:gd name="T34" fmla="*/ 17 w 51"/>
                  <a:gd name="T35" fmla="*/ 11 h 79"/>
                  <a:gd name="T36" fmla="*/ 19 w 51"/>
                  <a:gd name="T37" fmla="*/ 14 h 79"/>
                  <a:gd name="T38" fmla="*/ 22 w 51"/>
                  <a:gd name="T39" fmla="*/ 8 h 79"/>
                  <a:gd name="T40" fmla="*/ 26 w 51"/>
                  <a:gd name="T41" fmla="*/ 4 h 79"/>
                  <a:gd name="T42" fmla="*/ 31 w 51"/>
                  <a:gd name="T43" fmla="*/ 4 h 79"/>
                  <a:gd name="T44" fmla="*/ 34 w 51"/>
                  <a:gd name="T45" fmla="*/ 9 h 79"/>
                  <a:gd name="T46" fmla="*/ 30 w 51"/>
                  <a:gd name="T47" fmla="*/ 9 h 79"/>
                  <a:gd name="T48" fmla="*/ 29 w 51"/>
                  <a:gd name="T49" fmla="*/ 11 h 79"/>
                  <a:gd name="T50" fmla="*/ 28 w 51"/>
                  <a:gd name="T51" fmla="*/ 15 h 79"/>
                  <a:gd name="T52" fmla="*/ 30 w 51"/>
                  <a:gd name="T53" fmla="*/ 19 h 79"/>
                  <a:gd name="T54" fmla="*/ 33 w 51"/>
                  <a:gd name="T55" fmla="*/ 21 h 79"/>
                  <a:gd name="T56" fmla="*/ 36 w 51"/>
                  <a:gd name="T57" fmla="*/ 20 h 79"/>
                  <a:gd name="T58" fmla="*/ 35 w 51"/>
                  <a:gd name="T59" fmla="*/ 14 h 79"/>
                  <a:gd name="T60" fmla="*/ 39 w 51"/>
                  <a:gd name="T61" fmla="*/ 18 h 79"/>
                  <a:gd name="T62" fmla="*/ 42 w 51"/>
                  <a:gd name="T63" fmla="*/ 24 h 79"/>
                  <a:gd name="T64" fmla="*/ 43 w 51"/>
                  <a:gd name="T65" fmla="*/ 29 h 79"/>
                  <a:gd name="T66" fmla="*/ 43 w 51"/>
                  <a:gd name="T67" fmla="*/ 35 h 79"/>
                  <a:gd name="T68" fmla="*/ 40 w 51"/>
                  <a:gd name="T69" fmla="*/ 40 h 79"/>
                  <a:gd name="T70" fmla="*/ 39 w 51"/>
                  <a:gd name="T71" fmla="*/ 43 h 79"/>
                  <a:gd name="T72" fmla="*/ 41 w 51"/>
                  <a:gd name="T73" fmla="*/ 49 h 79"/>
                  <a:gd name="T74" fmla="*/ 45 w 51"/>
                  <a:gd name="T75" fmla="*/ 51 h 79"/>
                  <a:gd name="T76" fmla="*/ 48 w 51"/>
                  <a:gd name="T77" fmla="*/ 50 h 79"/>
                  <a:gd name="T78" fmla="*/ 49 w 51"/>
                  <a:gd name="T79" fmla="*/ 55 h 79"/>
                  <a:gd name="T80" fmla="*/ 50 w 51"/>
                  <a:gd name="T81" fmla="*/ 62 h 79"/>
                  <a:gd name="T82" fmla="*/ 48 w 51"/>
                  <a:gd name="T83" fmla="*/ 69 h 79"/>
                  <a:gd name="T84" fmla="*/ 46 w 51"/>
                  <a:gd name="T85" fmla="*/ 73 h 79"/>
                  <a:gd name="T86" fmla="*/ 42 w 51"/>
                  <a:gd name="T87" fmla="*/ 77 h 79"/>
                  <a:gd name="T88" fmla="*/ 37 w 51"/>
                  <a:gd name="T89" fmla="*/ 78 h 79"/>
                  <a:gd name="T90" fmla="*/ 30 w 51"/>
                  <a:gd name="T91" fmla="*/ 76 h 79"/>
                  <a:gd name="T92" fmla="*/ 21 w 51"/>
                  <a:gd name="T93" fmla="*/ 76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
                  <a:gd name="T142" fmla="*/ 0 h 79"/>
                  <a:gd name="T143" fmla="*/ 51 w 51"/>
                  <a:gd name="T144" fmla="*/ 79 h 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 h="79">
                    <a:moveTo>
                      <a:pt x="21" y="76"/>
                    </a:moveTo>
                    <a:lnTo>
                      <a:pt x="20" y="75"/>
                    </a:lnTo>
                    <a:lnTo>
                      <a:pt x="18" y="74"/>
                    </a:lnTo>
                    <a:lnTo>
                      <a:pt x="15" y="71"/>
                    </a:lnTo>
                    <a:lnTo>
                      <a:pt x="13" y="69"/>
                    </a:lnTo>
                    <a:lnTo>
                      <a:pt x="12" y="67"/>
                    </a:lnTo>
                    <a:lnTo>
                      <a:pt x="11" y="64"/>
                    </a:lnTo>
                    <a:lnTo>
                      <a:pt x="9" y="61"/>
                    </a:lnTo>
                    <a:lnTo>
                      <a:pt x="9" y="59"/>
                    </a:lnTo>
                    <a:lnTo>
                      <a:pt x="8" y="55"/>
                    </a:lnTo>
                    <a:lnTo>
                      <a:pt x="7" y="52"/>
                    </a:lnTo>
                    <a:lnTo>
                      <a:pt x="7" y="49"/>
                    </a:lnTo>
                    <a:lnTo>
                      <a:pt x="6" y="47"/>
                    </a:lnTo>
                    <a:lnTo>
                      <a:pt x="6" y="44"/>
                    </a:lnTo>
                    <a:lnTo>
                      <a:pt x="6" y="41"/>
                    </a:lnTo>
                    <a:lnTo>
                      <a:pt x="7" y="39"/>
                    </a:lnTo>
                    <a:lnTo>
                      <a:pt x="8" y="36"/>
                    </a:lnTo>
                    <a:lnTo>
                      <a:pt x="8" y="34"/>
                    </a:lnTo>
                    <a:lnTo>
                      <a:pt x="8" y="31"/>
                    </a:lnTo>
                    <a:lnTo>
                      <a:pt x="7" y="29"/>
                    </a:lnTo>
                    <a:lnTo>
                      <a:pt x="7" y="26"/>
                    </a:lnTo>
                    <a:lnTo>
                      <a:pt x="6" y="25"/>
                    </a:lnTo>
                    <a:lnTo>
                      <a:pt x="6" y="24"/>
                    </a:lnTo>
                    <a:lnTo>
                      <a:pt x="5" y="22"/>
                    </a:lnTo>
                    <a:lnTo>
                      <a:pt x="4" y="20"/>
                    </a:lnTo>
                    <a:lnTo>
                      <a:pt x="3" y="19"/>
                    </a:lnTo>
                    <a:lnTo>
                      <a:pt x="2" y="17"/>
                    </a:lnTo>
                    <a:lnTo>
                      <a:pt x="1" y="16"/>
                    </a:lnTo>
                    <a:lnTo>
                      <a:pt x="0" y="15"/>
                    </a:lnTo>
                    <a:lnTo>
                      <a:pt x="2" y="15"/>
                    </a:lnTo>
                    <a:lnTo>
                      <a:pt x="4" y="16"/>
                    </a:lnTo>
                    <a:lnTo>
                      <a:pt x="6" y="17"/>
                    </a:lnTo>
                    <a:lnTo>
                      <a:pt x="6" y="18"/>
                    </a:lnTo>
                    <a:lnTo>
                      <a:pt x="8" y="20"/>
                    </a:lnTo>
                    <a:lnTo>
                      <a:pt x="8" y="22"/>
                    </a:lnTo>
                    <a:lnTo>
                      <a:pt x="8" y="19"/>
                    </a:lnTo>
                    <a:lnTo>
                      <a:pt x="8" y="16"/>
                    </a:lnTo>
                    <a:lnTo>
                      <a:pt x="8" y="14"/>
                    </a:lnTo>
                    <a:lnTo>
                      <a:pt x="7" y="11"/>
                    </a:lnTo>
                    <a:lnTo>
                      <a:pt x="5" y="8"/>
                    </a:lnTo>
                    <a:lnTo>
                      <a:pt x="4" y="6"/>
                    </a:lnTo>
                    <a:lnTo>
                      <a:pt x="2" y="4"/>
                    </a:lnTo>
                    <a:lnTo>
                      <a:pt x="1" y="2"/>
                    </a:lnTo>
                    <a:lnTo>
                      <a:pt x="0" y="0"/>
                    </a:lnTo>
                    <a:lnTo>
                      <a:pt x="1" y="0"/>
                    </a:lnTo>
                    <a:lnTo>
                      <a:pt x="3" y="0"/>
                    </a:lnTo>
                    <a:lnTo>
                      <a:pt x="5" y="0"/>
                    </a:lnTo>
                    <a:lnTo>
                      <a:pt x="7" y="0"/>
                    </a:lnTo>
                    <a:lnTo>
                      <a:pt x="9" y="1"/>
                    </a:lnTo>
                    <a:lnTo>
                      <a:pt x="11" y="3"/>
                    </a:lnTo>
                    <a:lnTo>
                      <a:pt x="12" y="4"/>
                    </a:lnTo>
                    <a:lnTo>
                      <a:pt x="14" y="6"/>
                    </a:lnTo>
                    <a:lnTo>
                      <a:pt x="15" y="9"/>
                    </a:lnTo>
                    <a:lnTo>
                      <a:pt x="17" y="11"/>
                    </a:lnTo>
                    <a:lnTo>
                      <a:pt x="18" y="14"/>
                    </a:lnTo>
                    <a:lnTo>
                      <a:pt x="19" y="17"/>
                    </a:lnTo>
                    <a:lnTo>
                      <a:pt x="19" y="14"/>
                    </a:lnTo>
                    <a:lnTo>
                      <a:pt x="20" y="12"/>
                    </a:lnTo>
                    <a:lnTo>
                      <a:pt x="21" y="10"/>
                    </a:lnTo>
                    <a:lnTo>
                      <a:pt x="22" y="8"/>
                    </a:lnTo>
                    <a:lnTo>
                      <a:pt x="23" y="6"/>
                    </a:lnTo>
                    <a:lnTo>
                      <a:pt x="25" y="5"/>
                    </a:lnTo>
                    <a:lnTo>
                      <a:pt x="26" y="4"/>
                    </a:lnTo>
                    <a:lnTo>
                      <a:pt x="28" y="4"/>
                    </a:lnTo>
                    <a:lnTo>
                      <a:pt x="29" y="4"/>
                    </a:lnTo>
                    <a:lnTo>
                      <a:pt x="31" y="4"/>
                    </a:lnTo>
                    <a:lnTo>
                      <a:pt x="32" y="5"/>
                    </a:lnTo>
                    <a:lnTo>
                      <a:pt x="33" y="7"/>
                    </a:lnTo>
                    <a:lnTo>
                      <a:pt x="34" y="9"/>
                    </a:lnTo>
                    <a:lnTo>
                      <a:pt x="33" y="8"/>
                    </a:lnTo>
                    <a:lnTo>
                      <a:pt x="31" y="9"/>
                    </a:lnTo>
                    <a:lnTo>
                      <a:pt x="30" y="9"/>
                    </a:lnTo>
                    <a:lnTo>
                      <a:pt x="30" y="10"/>
                    </a:lnTo>
                    <a:lnTo>
                      <a:pt x="29" y="10"/>
                    </a:lnTo>
                    <a:lnTo>
                      <a:pt x="29" y="11"/>
                    </a:lnTo>
                    <a:lnTo>
                      <a:pt x="28" y="12"/>
                    </a:lnTo>
                    <a:lnTo>
                      <a:pt x="28" y="14"/>
                    </a:lnTo>
                    <a:lnTo>
                      <a:pt x="28" y="15"/>
                    </a:lnTo>
                    <a:lnTo>
                      <a:pt x="29" y="16"/>
                    </a:lnTo>
                    <a:lnTo>
                      <a:pt x="29" y="18"/>
                    </a:lnTo>
                    <a:lnTo>
                      <a:pt x="30" y="19"/>
                    </a:lnTo>
                    <a:lnTo>
                      <a:pt x="30" y="20"/>
                    </a:lnTo>
                    <a:lnTo>
                      <a:pt x="31" y="20"/>
                    </a:lnTo>
                    <a:lnTo>
                      <a:pt x="33" y="21"/>
                    </a:lnTo>
                    <a:lnTo>
                      <a:pt x="34" y="21"/>
                    </a:lnTo>
                    <a:lnTo>
                      <a:pt x="35" y="21"/>
                    </a:lnTo>
                    <a:lnTo>
                      <a:pt x="36" y="20"/>
                    </a:lnTo>
                    <a:lnTo>
                      <a:pt x="36" y="19"/>
                    </a:lnTo>
                    <a:lnTo>
                      <a:pt x="36" y="17"/>
                    </a:lnTo>
                    <a:lnTo>
                      <a:pt x="35" y="14"/>
                    </a:lnTo>
                    <a:lnTo>
                      <a:pt x="36" y="15"/>
                    </a:lnTo>
                    <a:lnTo>
                      <a:pt x="38" y="17"/>
                    </a:lnTo>
                    <a:lnTo>
                      <a:pt x="39" y="18"/>
                    </a:lnTo>
                    <a:lnTo>
                      <a:pt x="40" y="20"/>
                    </a:lnTo>
                    <a:lnTo>
                      <a:pt x="42" y="22"/>
                    </a:lnTo>
                    <a:lnTo>
                      <a:pt x="42" y="24"/>
                    </a:lnTo>
                    <a:lnTo>
                      <a:pt x="43" y="26"/>
                    </a:lnTo>
                    <a:lnTo>
                      <a:pt x="43" y="27"/>
                    </a:lnTo>
                    <a:lnTo>
                      <a:pt x="43" y="29"/>
                    </a:lnTo>
                    <a:lnTo>
                      <a:pt x="43" y="31"/>
                    </a:lnTo>
                    <a:lnTo>
                      <a:pt x="43" y="33"/>
                    </a:lnTo>
                    <a:lnTo>
                      <a:pt x="43" y="35"/>
                    </a:lnTo>
                    <a:lnTo>
                      <a:pt x="42" y="36"/>
                    </a:lnTo>
                    <a:lnTo>
                      <a:pt x="41" y="38"/>
                    </a:lnTo>
                    <a:lnTo>
                      <a:pt x="40" y="40"/>
                    </a:lnTo>
                    <a:lnTo>
                      <a:pt x="39" y="41"/>
                    </a:lnTo>
                    <a:lnTo>
                      <a:pt x="39" y="42"/>
                    </a:lnTo>
                    <a:lnTo>
                      <a:pt x="39" y="43"/>
                    </a:lnTo>
                    <a:lnTo>
                      <a:pt x="39" y="45"/>
                    </a:lnTo>
                    <a:lnTo>
                      <a:pt x="40" y="47"/>
                    </a:lnTo>
                    <a:lnTo>
                      <a:pt x="41" y="49"/>
                    </a:lnTo>
                    <a:lnTo>
                      <a:pt x="43" y="50"/>
                    </a:lnTo>
                    <a:lnTo>
                      <a:pt x="44" y="51"/>
                    </a:lnTo>
                    <a:lnTo>
                      <a:pt x="45" y="51"/>
                    </a:lnTo>
                    <a:lnTo>
                      <a:pt x="46" y="50"/>
                    </a:lnTo>
                    <a:lnTo>
                      <a:pt x="46" y="49"/>
                    </a:lnTo>
                    <a:lnTo>
                      <a:pt x="48" y="50"/>
                    </a:lnTo>
                    <a:lnTo>
                      <a:pt x="48" y="51"/>
                    </a:lnTo>
                    <a:lnTo>
                      <a:pt x="49" y="53"/>
                    </a:lnTo>
                    <a:lnTo>
                      <a:pt x="49" y="55"/>
                    </a:lnTo>
                    <a:lnTo>
                      <a:pt x="50" y="57"/>
                    </a:lnTo>
                    <a:lnTo>
                      <a:pt x="50" y="60"/>
                    </a:lnTo>
                    <a:lnTo>
                      <a:pt x="50" y="62"/>
                    </a:lnTo>
                    <a:lnTo>
                      <a:pt x="49" y="64"/>
                    </a:lnTo>
                    <a:lnTo>
                      <a:pt x="49" y="66"/>
                    </a:lnTo>
                    <a:lnTo>
                      <a:pt x="48" y="69"/>
                    </a:lnTo>
                    <a:lnTo>
                      <a:pt x="47" y="70"/>
                    </a:lnTo>
                    <a:lnTo>
                      <a:pt x="46" y="72"/>
                    </a:lnTo>
                    <a:lnTo>
                      <a:pt x="46" y="73"/>
                    </a:lnTo>
                    <a:lnTo>
                      <a:pt x="45" y="74"/>
                    </a:lnTo>
                    <a:lnTo>
                      <a:pt x="44" y="76"/>
                    </a:lnTo>
                    <a:lnTo>
                      <a:pt x="42" y="77"/>
                    </a:lnTo>
                    <a:lnTo>
                      <a:pt x="40" y="78"/>
                    </a:lnTo>
                    <a:lnTo>
                      <a:pt x="39" y="78"/>
                    </a:lnTo>
                    <a:lnTo>
                      <a:pt x="37" y="78"/>
                    </a:lnTo>
                    <a:lnTo>
                      <a:pt x="35" y="76"/>
                    </a:lnTo>
                    <a:lnTo>
                      <a:pt x="33" y="76"/>
                    </a:lnTo>
                    <a:lnTo>
                      <a:pt x="30" y="76"/>
                    </a:lnTo>
                    <a:lnTo>
                      <a:pt x="27" y="77"/>
                    </a:lnTo>
                    <a:lnTo>
                      <a:pt x="24" y="77"/>
                    </a:lnTo>
                    <a:lnTo>
                      <a:pt x="21"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03" name="Freeform 36"/>
              <p:cNvSpPr>
                <a:spLocks/>
              </p:cNvSpPr>
              <p:nvPr/>
            </p:nvSpPr>
            <p:spPr bwMode="auto">
              <a:xfrm>
                <a:off x="4237" y="470"/>
                <a:ext cx="206" cy="209"/>
              </a:xfrm>
              <a:custGeom>
                <a:avLst/>
                <a:gdLst>
                  <a:gd name="T0" fmla="*/ 2 w 206"/>
                  <a:gd name="T1" fmla="*/ 155 h 209"/>
                  <a:gd name="T2" fmla="*/ 4 w 206"/>
                  <a:gd name="T3" fmla="*/ 125 h 209"/>
                  <a:gd name="T4" fmla="*/ 9 w 206"/>
                  <a:gd name="T5" fmla="*/ 101 h 209"/>
                  <a:gd name="T6" fmla="*/ 5 w 206"/>
                  <a:gd name="T7" fmla="*/ 77 h 209"/>
                  <a:gd name="T8" fmla="*/ 26 w 206"/>
                  <a:gd name="T9" fmla="*/ 91 h 209"/>
                  <a:gd name="T10" fmla="*/ 24 w 206"/>
                  <a:gd name="T11" fmla="*/ 40 h 209"/>
                  <a:gd name="T12" fmla="*/ 28 w 206"/>
                  <a:gd name="T13" fmla="*/ 25 h 209"/>
                  <a:gd name="T14" fmla="*/ 40 w 206"/>
                  <a:gd name="T15" fmla="*/ 30 h 209"/>
                  <a:gd name="T16" fmla="*/ 46 w 206"/>
                  <a:gd name="T17" fmla="*/ 12 h 209"/>
                  <a:gd name="T18" fmla="*/ 64 w 206"/>
                  <a:gd name="T19" fmla="*/ 17 h 209"/>
                  <a:gd name="T20" fmla="*/ 73 w 206"/>
                  <a:gd name="T21" fmla="*/ 35 h 209"/>
                  <a:gd name="T22" fmla="*/ 93 w 206"/>
                  <a:gd name="T23" fmla="*/ 40 h 209"/>
                  <a:gd name="T24" fmla="*/ 109 w 206"/>
                  <a:gd name="T25" fmla="*/ 31 h 209"/>
                  <a:gd name="T26" fmla="*/ 119 w 206"/>
                  <a:gd name="T27" fmla="*/ 13 h 209"/>
                  <a:gd name="T28" fmla="*/ 126 w 206"/>
                  <a:gd name="T29" fmla="*/ 14 h 209"/>
                  <a:gd name="T30" fmla="*/ 125 w 206"/>
                  <a:gd name="T31" fmla="*/ 43 h 209"/>
                  <a:gd name="T32" fmla="*/ 105 w 206"/>
                  <a:gd name="T33" fmla="*/ 66 h 209"/>
                  <a:gd name="T34" fmla="*/ 106 w 206"/>
                  <a:gd name="T35" fmla="*/ 75 h 209"/>
                  <a:gd name="T36" fmla="*/ 134 w 206"/>
                  <a:gd name="T37" fmla="*/ 64 h 209"/>
                  <a:gd name="T38" fmla="*/ 156 w 206"/>
                  <a:gd name="T39" fmla="*/ 60 h 209"/>
                  <a:gd name="T40" fmla="*/ 153 w 206"/>
                  <a:gd name="T41" fmla="*/ 77 h 209"/>
                  <a:gd name="T42" fmla="*/ 144 w 206"/>
                  <a:gd name="T43" fmla="*/ 89 h 209"/>
                  <a:gd name="T44" fmla="*/ 144 w 206"/>
                  <a:gd name="T45" fmla="*/ 103 h 209"/>
                  <a:gd name="T46" fmla="*/ 147 w 206"/>
                  <a:gd name="T47" fmla="*/ 111 h 209"/>
                  <a:gd name="T48" fmla="*/ 160 w 206"/>
                  <a:gd name="T49" fmla="*/ 112 h 209"/>
                  <a:gd name="T50" fmla="*/ 163 w 206"/>
                  <a:gd name="T51" fmla="*/ 97 h 209"/>
                  <a:gd name="T52" fmla="*/ 167 w 206"/>
                  <a:gd name="T53" fmla="*/ 86 h 209"/>
                  <a:gd name="T54" fmla="*/ 173 w 206"/>
                  <a:gd name="T55" fmla="*/ 91 h 209"/>
                  <a:gd name="T56" fmla="*/ 177 w 206"/>
                  <a:gd name="T57" fmla="*/ 105 h 209"/>
                  <a:gd name="T58" fmla="*/ 176 w 206"/>
                  <a:gd name="T59" fmla="*/ 113 h 209"/>
                  <a:gd name="T60" fmla="*/ 172 w 206"/>
                  <a:gd name="T61" fmla="*/ 127 h 209"/>
                  <a:gd name="T62" fmla="*/ 173 w 206"/>
                  <a:gd name="T63" fmla="*/ 142 h 209"/>
                  <a:gd name="T64" fmla="*/ 179 w 206"/>
                  <a:gd name="T65" fmla="*/ 148 h 209"/>
                  <a:gd name="T66" fmla="*/ 188 w 206"/>
                  <a:gd name="T67" fmla="*/ 145 h 209"/>
                  <a:gd name="T68" fmla="*/ 196 w 206"/>
                  <a:gd name="T69" fmla="*/ 137 h 209"/>
                  <a:gd name="T70" fmla="*/ 200 w 206"/>
                  <a:gd name="T71" fmla="*/ 128 h 209"/>
                  <a:gd name="T72" fmla="*/ 204 w 206"/>
                  <a:gd name="T73" fmla="*/ 132 h 209"/>
                  <a:gd name="T74" fmla="*/ 204 w 206"/>
                  <a:gd name="T75" fmla="*/ 146 h 209"/>
                  <a:gd name="T76" fmla="*/ 193 w 206"/>
                  <a:gd name="T77" fmla="*/ 166 h 209"/>
                  <a:gd name="T78" fmla="*/ 176 w 206"/>
                  <a:gd name="T79" fmla="*/ 190 h 209"/>
                  <a:gd name="T80" fmla="*/ 160 w 206"/>
                  <a:gd name="T81" fmla="*/ 208 h 209"/>
                  <a:gd name="T82" fmla="*/ 134 w 206"/>
                  <a:gd name="T83" fmla="*/ 203 h 209"/>
                  <a:gd name="T84" fmla="*/ 115 w 206"/>
                  <a:gd name="T85" fmla="*/ 187 h 209"/>
                  <a:gd name="T86" fmla="*/ 84 w 206"/>
                  <a:gd name="T87" fmla="*/ 188 h 209"/>
                  <a:gd name="T88" fmla="*/ 62 w 206"/>
                  <a:gd name="T89" fmla="*/ 184 h 209"/>
                  <a:gd name="T90" fmla="*/ 21 w 206"/>
                  <a:gd name="T91" fmla="*/ 180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6"/>
                  <a:gd name="T139" fmla="*/ 0 h 209"/>
                  <a:gd name="T140" fmla="*/ 206 w 206"/>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6" h="209">
                    <a:moveTo>
                      <a:pt x="12" y="176"/>
                    </a:moveTo>
                    <a:lnTo>
                      <a:pt x="6" y="169"/>
                    </a:lnTo>
                    <a:lnTo>
                      <a:pt x="2" y="155"/>
                    </a:lnTo>
                    <a:lnTo>
                      <a:pt x="0" y="142"/>
                    </a:lnTo>
                    <a:lnTo>
                      <a:pt x="0" y="131"/>
                    </a:lnTo>
                    <a:lnTo>
                      <a:pt x="4" y="125"/>
                    </a:lnTo>
                    <a:lnTo>
                      <a:pt x="16" y="118"/>
                    </a:lnTo>
                    <a:lnTo>
                      <a:pt x="13" y="111"/>
                    </a:lnTo>
                    <a:lnTo>
                      <a:pt x="9" y="101"/>
                    </a:lnTo>
                    <a:lnTo>
                      <a:pt x="7" y="95"/>
                    </a:lnTo>
                    <a:lnTo>
                      <a:pt x="5" y="86"/>
                    </a:lnTo>
                    <a:lnTo>
                      <a:pt x="5" y="77"/>
                    </a:lnTo>
                    <a:lnTo>
                      <a:pt x="7" y="66"/>
                    </a:lnTo>
                    <a:lnTo>
                      <a:pt x="16" y="76"/>
                    </a:lnTo>
                    <a:lnTo>
                      <a:pt x="26" y="91"/>
                    </a:lnTo>
                    <a:lnTo>
                      <a:pt x="31" y="92"/>
                    </a:lnTo>
                    <a:lnTo>
                      <a:pt x="29" y="66"/>
                    </a:lnTo>
                    <a:lnTo>
                      <a:pt x="24" y="40"/>
                    </a:lnTo>
                    <a:lnTo>
                      <a:pt x="15" y="21"/>
                    </a:lnTo>
                    <a:lnTo>
                      <a:pt x="21" y="22"/>
                    </a:lnTo>
                    <a:lnTo>
                      <a:pt x="28" y="25"/>
                    </a:lnTo>
                    <a:lnTo>
                      <a:pt x="34" y="31"/>
                    </a:lnTo>
                    <a:lnTo>
                      <a:pt x="41" y="39"/>
                    </a:lnTo>
                    <a:lnTo>
                      <a:pt x="40" y="30"/>
                    </a:lnTo>
                    <a:lnTo>
                      <a:pt x="41" y="23"/>
                    </a:lnTo>
                    <a:lnTo>
                      <a:pt x="43" y="17"/>
                    </a:lnTo>
                    <a:lnTo>
                      <a:pt x="46" y="12"/>
                    </a:lnTo>
                    <a:lnTo>
                      <a:pt x="57" y="0"/>
                    </a:lnTo>
                    <a:lnTo>
                      <a:pt x="61" y="10"/>
                    </a:lnTo>
                    <a:lnTo>
                      <a:pt x="64" y="17"/>
                    </a:lnTo>
                    <a:lnTo>
                      <a:pt x="66" y="21"/>
                    </a:lnTo>
                    <a:lnTo>
                      <a:pt x="68" y="27"/>
                    </a:lnTo>
                    <a:lnTo>
                      <a:pt x="73" y="35"/>
                    </a:lnTo>
                    <a:lnTo>
                      <a:pt x="78" y="39"/>
                    </a:lnTo>
                    <a:lnTo>
                      <a:pt x="84" y="41"/>
                    </a:lnTo>
                    <a:lnTo>
                      <a:pt x="93" y="40"/>
                    </a:lnTo>
                    <a:lnTo>
                      <a:pt x="98" y="38"/>
                    </a:lnTo>
                    <a:lnTo>
                      <a:pt x="105" y="35"/>
                    </a:lnTo>
                    <a:lnTo>
                      <a:pt x="109" y="31"/>
                    </a:lnTo>
                    <a:lnTo>
                      <a:pt x="114" y="24"/>
                    </a:lnTo>
                    <a:lnTo>
                      <a:pt x="117" y="19"/>
                    </a:lnTo>
                    <a:lnTo>
                      <a:pt x="119" y="13"/>
                    </a:lnTo>
                    <a:lnTo>
                      <a:pt x="121" y="9"/>
                    </a:lnTo>
                    <a:lnTo>
                      <a:pt x="124" y="3"/>
                    </a:lnTo>
                    <a:lnTo>
                      <a:pt x="126" y="14"/>
                    </a:lnTo>
                    <a:lnTo>
                      <a:pt x="127" y="22"/>
                    </a:lnTo>
                    <a:lnTo>
                      <a:pt x="127" y="32"/>
                    </a:lnTo>
                    <a:lnTo>
                      <a:pt x="125" y="43"/>
                    </a:lnTo>
                    <a:lnTo>
                      <a:pt x="120" y="54"/>
                    </a:lnTo>
                    <a:lnTo>
                      <a:pt x="113" y="62"/>
                    </a:lnTo>
                    <a:lnTo>
                      <a:pt x="105" y="66"/>
                    </a:lnTo>
                    <a:lnTo>
                      <a:pt x="101" y="72"/>
                    </a:lnTo>
                    <a:lnTo>
                      <a:pt x="94" y="81"/>
                    </a:lnTo>
                    <a:lnTo>
                      <a:pt x="106" y="75"/>
                    </a:lnTo>
                    <a:lnTo>
                      <a:pt x="118" y="70"/>
                    </a:lnTo>
                    <a:lnTo>
                      <a:pt x="126" y="67"/>
                    </a:lnTo>
                    <a:lnTo>
                      <a:pt x="134" y="64"/>
                    </a:lnTo>
                    <a:lnTo>
                      <a:pt x="142" y="62"/>
                    </a:lnTo>
                    <a:lnTo>
                      <a:pt x="150" y="61"/>
                    </a:lnTo>
                    <a:lnTo>
                      <a:pt x="156" y="60"/>
                    </a:lnTo>
                    <a:lnTo>
                      <a:pt x="156" y="67"/>
                    </a:lnTo>
                    <a:lnTo>
                      <a:pt x="155" y="73"/>
                    </a:lnTo>
                    <a:lnTo>
                      <a:pt x="153" y="77"/>
                    </a:lnTo>
                    <a:lnTo>
                      <a:pt x="151" y="80"/>
                    </a:lnTo>
                    <a:lnTo>
                      <a:pt x="148" y="84"/>
                    </a:lnTo>
                    <a:lnTo>
                      <a:pt x="144" y="89"/>
                    </a:lnTo>
                    <a:lnTo>
                      <a:pt x="142" y="95"/>
                    </a:lnTo>
                    <a:lnTo>
                      <a:pt x="143" y="100"/>
                    </a:lnTo>
                    <a:lnTo>
                      <a:pt x="144" y="103"/>
                    </a:lnTo>
                    <a:lnTo>
                      <a:pt x="145" y="106"/>
                    </a:lnTo>
                    <a:lnTo>
                      <a:pt x="145" y="109"/>
                    </a:lnTo>
                    <a:lnTo>
                      <a:pt x="147" y="111"/>
                    </a:lnTo>
                    <a:lnTo>
                      <a:pt x="149" y="113"/>
                    </a:lnTo>
                    <a:lnTo>
                      <a:pt x="156" y="114"/>
                    </a:lnTo>
                    <a:lnTo>
                      <a:pt x="160" y="112"/>
                    </a:lnTo>
                    <a:lnTo>
                      <a:pt x="162" y="107"/>
                    </a:lnTo>
                    <a:lnTo>
                      <a:pt x="163" y="100"/>
                    </a:lnTo>
                    <a:lnTo>
                      <a:pt x="163" y="97"/>
                    </a:lnTo>
                    <a:lnTo>
                      <a:pt x="164" y="94"/>
                    </a:lnTo>
                    <a:lnTo>
                      <a:pt x="165" y="90"/>
                    </a:lnTo>
                    <a:lnTo>
                      <a:pt x="167" y="86"/>
                    </a:lnTo>
                    <a:lnTo>
                      <a:pt x="169" y="83"/>
                    </a:lnTo>
                    <a:lnTo>
                      <a:pt x="171" y="86"/>
                    </a:lnTo>
                    <a:lnTo>
                      <a:pt x="173" y="91"/>
                    </a:lnTo>
                    <a:lnTo>
                      <a:pt x="176" y="95"/>
                    </a:lnTo>
                    <a:lnTo>
                      <a:pt x="177" y="100"/>
                    </a:lnTo>
                    <a:lnTo>
                      <a:pt x="177" y="105"/>
                    </a:lnTo>
                    <a:lnTo>
                      <a:pt x="177" y="110"/>
                    </a:lnTo>
                    <a:lnTo>
                      <a:pt x="175" y="116"/>
                    </a:lnTo>
                    <a:lnTo>
                      <a:pt x="176" y="113"/>
                    </a:lnTo>
                    <a:lnTo>
                      <a:pt x="174" y="120"/>
                    </a:lnTo>
                    <a:lnTo>
                      <a:pt x="173" y="122"/>
                    </a:lnTo>
                    <a:lnTo>
                      <a:pt x="172" y="127"/>
                    </a:lnTo>
                    <a:lnTo>
                      <a:pt x="173" y="134"/>
                    </a:lnTo>
                    <a:lnTo>
                      <a:pt x="173" y="137"/>
                    </a:lnTo>
                    <a:lnTo>
                      <a:pt x="173" y="142"/>
                    </a:lnTo>
                    <a:lnTo>
                      <a:pt x="174" y="145"/>
                    </a:lnTo>
                    <a:lnTo>
                      <a:pt x="176" y="148"/>
                    </a:lnTo>
                    <a:lnTo>
                      <a:pt x="179" y="148"/>
                    </a:lnTo>
                    <a:lnTo>
                      <a:pt x="183" y="148"/>
                    </a:lnTo>
                    <a:lnTo>
                      <a:pt x="185" y="146"/>
                    </a:lnTo>
                    <a:lnTo>
                      <a:pt x="188" y="145"/>
                    </a:lnTo>
                    <a:lnTo>
                      <a:pt x="191" y="143"/>
                    </a:lnTo>
                    <a:lnTo>
                      <a:pt x="193" y="141"/>
                    </a:lnTo>
                    <a:lnTo>
                      <a:pt x="196" y="137"/>
                    </a:lnTo>
                    <a:lnTo>
                      <a:pt x="198" y="135"/>
                    </a:lnTo>
                    <a:lnTo>
                      <a:pt x="199" y="132"/>
                    </a:lnTo>
                    <a:lnTo>
                      <a:pt x="200" y="128"/>
                    </a:lnTo>
                    <a:lnTo>
                      <a:pt x="201" y="124"/>
                    </a:lnTo>
                    <a:lnTo>
                      <a:pt x="203" y="129"/>
                    </a:lnTo>
                    <a:lnTo>
                      <a:pt x="204" y="132"/>
                    </a:lnTo>
                    <a:lnTo>
                      <a:pt x="205" y="136"/>
                    </a:lnTo>
                    <a:lnTo>
                      <a:pt x="205" y="142"/>
                    </a:lnTo>
                    <a:lnTo>
                      <a:pt x="204" y="146"/>
                    </a:lnTo>
                    <a:lnTo>
                      <a:pt x="202" y="152"/>
                    </a:lnTo>
                    <a:lnTo>
                      <a:pt x="198" y="157"/>
                    </a:lnTo>
                    <a:lnTo>
                      <a:pt x="193" y="166"/>
                    </a:lnTo>
                    <a:lnTo>
                      <a:pt x="185" y="176"/>
                    </a:lnTo>
                    <a:lnTo>
                      <a:pt x="178" y="182"/>
                    </a:lnTo>
                    <a:lnTo>
                      <a:pt x="176" y="190"/>
                    </a:lnTo>
                    <a:lnTo>
                      <a:pt x="177" y="204"/>
                    </a:lnTo>
                    <a:lnTo>
                      <a:pt x="169" y="207"/>
                    </a:lnTo>
                    <a:lnTo>
                      <a:pt x="160" y="208"/>
                    </a:lnTo>
                    <a:lnTo>
                      <a:pt x="151" y="208"/>
                    </a:lnTo>
                    <a:lnTo>
                      <a:pt x="142" y="206"/>
                    </a:lnTo>
                    <a:lnTo>
                      <a:pt x="134" y="203"/>
                    </a:lnTo>
                    <a:lnTo>
                      <a:pt x="126" y="199"/>
                    </a:lnTo>
                    <a:lnTo>
                      <a:pt x="119" y="192"/>
                    </a:lnTo>
                    <a:lnTo>
                      <a:pt x="115" y="187"/>
                    </a:lnTo>
                    <a:lnTo>
                      <a:pt x="107" y="190"/>
                    </a:lnTo>
                    <a:lnTo>
                      <a:pt x="94" y="190"/>
                    </a:lnTo>
                    <a:lnTo>
                      <a:pt x="84" y="188"/>
                    </a:lnTo>
                    <a:lnTo>
                      <a:pt x="78" y="185"/>
                    </a:lnTo>
                    <a:lnTo>
                      <a:pt x="73" y="179"/>
                    </a:lnTo>
                    <a:lnTo>
                      <a:pt x="62" y="184"/>
                    </a:lnTo>
                    <a:lnTo>
                      <a:pt x="48" y="185"/>
                    </a:lnTo>
                    <a:lnTo>
                      <a:pt x="34" y="183"/>
                    </a:lnTo>
                    <a:lnTo>
                      <a:pt x="21" y="180"/>
                    </a:lnTo>
                    <a:lnTo>
                      <a:pt x="12" y="176"/>
                    </a:lnTo>
                  </a:path>
                </a:pathLst>
              </a:custGeom>
              <a:solidFill>
                <a:srgbClr val="E00000"/>
              </a:solidFill>
              <a:ln w="12700" cap="rnd" cmpd="sng">
                <a:noFill/>
                <a:prstDash val="solid"/>
                <a:round/>
                <a:headEnd type="none" w="med" len="med"/>
                <a:tailEnd type="none" w="med" len="med"/>
              </a:ln>
            </p:spPr>
            <p:txBody>
              <a:bodyPr/>
              <a:lstStyle/>
              <a:p>
                <a:endParaRPr lang="en-US"/>
              </a:p>
            </p:txBody>
          </p:sp>
          <p:sp>
            <p:nvSpPr>
              <p:cNvPr id="104" name="Freeform 37"/>
              <p:cNvSpPr>
                <a:spLocks/>
              </p:cNvSpPr>
              <p:nvPr/>
            </p:nvSpPr>
            <p:spPr bwMode="auto">
              <a:xfrm>
                <a:off x="4245" y="521"/>
                <a:ext cx="147" cy="151"/>
              </a:xfrm>
              <a:custGeom>
                <a:avLst/>
                <a:gdLst>
                  <a:gd name="T0" fmla="*/ 4 w 147"/>
                  <a:gd name="T1" fmla="*/ 122 h 151"/>
                  <a:gd name="T2" fmla="*/ 0 w 147"/>
                  <a:gd name="T3" fmla="*/ 102 h 151"/>
                  <a:gd name="T4" fmla="*/ 3 w 147"/>
                  <a:gd name="T5" fmla="*/ 90 h 151"/>
                  <a:gd name="T6" fmla="*/ 9 w 147"/>
                  <a:gd name="T7" fmla="*/ 80 h 151"/>
                  <a:gd name="T8" fmla="*/ 4 w 147"/>
                  <a:gd name="T9" fmla="*/ 68 h 151"/>
                  <a:gd name="T10" fmla="*/ 3 w 147"/>
                  <a:gd name="T11" fmla="*/ 56 h 151"/>
                  <a:gd name="T12" fmla="*/ 11 w 147"/>
                  <a:gd name="T13" fmla="*/ 55 h 151"/>
                  <a:gd name="T14" fmla="*/ 22 w 147"/>
                  <a:gd name="T15" fmla="*/ 67 h 151"/>
                  <a:gd name="T16" fmla="*/ 17 w 147"/>
                  <a:gd name="T17" fmla="*/ 28 h 151"/>
                  <a:gd name="T18" fmla="*/ 14 w 147"/>
                  <a:gd name="T19" fmla="*/ 16 h 151"/>
                  <a:gd name="T20" fmla="*/ 24 w 147"/>
                  <a:gd name="T21" fmla="*/ 22 h 151"/>
                  <a:gd name="T22" fmla="*/ 28 w 147"/>
                  <a:gd name="T23" fmla="*/ 21 h 151"/>
                  <a:gd name="T24" fmla="*/ 31 w 147"/>
                  <a:gd name="T25" fmla="*/ 12 h 151"/>
                  <a:gd name="T26" fmla="*/ 40 w 147"/>
                  <a:gd name="T27" fmla="*/ 0 h 151"/>
                  <a:gd name="T28" fmla="*/ 45 w 147"/>
                  <a:gd name="T29" fmla="*/ 12 h 151"/>
                  <a:gd name="T30" fmla="*/ 48 w 147"/>
                  <a:gd name="T31" fmla="*/ 19 h 151"/>
                  <a:gd name="T32" fmla="*/ 56 w 147"/>
                  <a:gd name="T33" fmla="*/ 28 h 151"/>
                  <a:gd name="T34" fmla="*/ 66 w 147"/>
                  <a:gd name="T35" fmla="*/ 29 h 151"/>
                  <a:gd name="T36" fmla="*/ 75 w 147"/>
                  <a:gd name="T37" fmla="*/ 25 h 151"/>
                  <a:gd name="T38" fmla="*/ 81 w 147"/>
                  <a:gd name="T39" fmla="*/ 17 h 151"/>
                  <a:gd name="T40" fmla="*/ 85 w 147"/>
                  <a:gd name="T41" fmla="*/ 10 h 151"/>
                  <a:gd name="T42" fmla="*/ 89 w 147"/>
                  <a:gd name="T43" fmla="*/ 2 h 151"/>
                  <a:gd name="T44" fmla="*/ 90 w 147"/>
                  <a:gd name="T45" fmla="*/ 16 h 151"/>
                  <a:gd name="T46" fmla="*/ 90 w 147"/>
                  <a:gd name="T47" fmla="*/ 31 h 151"/>
                  <a:gd name="T48" fmla="*/ 81 w 147"/>
                  <a:gd name="T49" fmla="*/ 44 h 151"/>
                  <a:gd name="T50" fmla="*/ 71 w 147"/>
                  <a:gd name="T51" fmla="*/ 52 h 151"/>
                  <a:gd name="T52" fmla="*/ 76 w 147"/>
                  <a:gd name="T53" fmla="*/ 54 h 151"/>
                  <a:gd name="T54" fmla="*/ 89 w 147"/>
                  <a:gd name="T55" fmla="*/ 48 h 151"/>
                  <a:gd name="T56" fmla="*/ 101 w 147"/>
                  <a:gd name="T57" fmla="*/ 45 h 151"/>
                  <a:gd name="T58" fmla="*/ 109 w 147"/>
                  <a:gd name="T59" fmla="*/ 51 h 151"/>
                  <a:gd name="T60" fmla="*/ 102 w 147"/>
                  <a:gd name="T61" fmla="*/ 64 h 151"/>
                  <a:gd name="T62" fmla="*/ 96 w 147"/>
                  <a:gd name="T63" fmla="*/ 72 h 151"/>
                  <a:gd name="T64" fmla="*/ 96 w 147"/>
                  <a:gd name="T65" fmla="*/ 76 h 151"/>
                  <a:gd name="T66" fmla="*/ 101 w 147"/>
                  <a:gd name="T67" fmla="*/ 80 h 151"/>
                  <a:gd name="T68" fmla="*/ 111 w 147"/>
                  <a:gd name="T69" fmla="*/ 83 h 151"/>
                  <a:gd name="T70" fmla="*/ 116 w 147"/>
                  <a:gd name="T71" fmla="*/ 78 h 151"/>
                  <a:gd name="T72" fmla="*/ 118 w 147"/>
                  <a:gd name="T73" fmla="*/ 65 h 151"/>
                  <a:gd name="T74" fmla="*/ 124 w 147"/>
                  <a:gd name="T75" fmla="*/ 66 h 151"/>
                  <a:gd name="T76" fmla="*/ 126 w 147"/>
                  <a:gd name="T77" fmla="*/ 79 h 151"/>
                  <a:gd name="T78" fmla="*/ 124 w 147"/>
                  <a:gd name="T79" fmla="*/ 97 h 151"/>
                  <a:gd name="T80" fmla="*/ 131 w 147"/>
                  <a:gd name="T81" fmla="*/ 106 h 151"/>
                  <a:gd name="T82" fmla="*/ 138 w 147"/>
                  <a:gd name="T83" fmla="*/ 102 h 151"/>
                  <a:gd name="T84" fmla="*/ 144 w 147"/>
                  <a:gd name="T85" fmla="*/ 90 h 151"/>
                  <a:gd name="T86" fmla="*/ 146 w 147"/>
                  <a:gd name="T87" fmla="*/ 102 h 151"/>
                  <a:gd name="T88" fmla="*/ 141 w 147"/>
                  <a:gd name="T89" fmla="*/ 113 h 151"/>
                  <a:gd name="T90" fmla="*/ 132 w 147"/>
                  <a:gd name="T91" fmla="*/ 127 h 151"/>
                  <a:gd name="T92" fmla="*/ 125 w 147"/>
                  <a:gd name="T93" fmla="*/ 137 h 151"/>
                  <a:gd name="T94" fmla="*/ 121 w 147"/>
                  <a:gd name="T95" fmla="*/ 149 h 151"/>
                  <a:gd name="T96" fmla="*/ 108 w 147"/>
                  <a:gd name="T97" fmla="*/ 150 h 151"/>
                  <a:gd name="T98" fmla="*/ 95 w 147"/>
                  <a:gd name="T99" fmla="*/ 146 h 151"/>
                  <a:gd name="T100" fmla="*/ 85 w 147"/>
                  <a:gd name="T101" fmla="*/ 139 h 151"/>
                  <a:gd name="T102" fmla="*/ 76 w 147"/>
                  <a:gd name="T103" fmla="*/ 137 h 151"/>
                  <a:gd name="T104" fmla="*/ 60 w 147"/>
                  <a:gd name="T105" fmla="*/ 136 h 151"/>
                  <a:gd name="T106" fmla="*/ 52 w 147"/>
                  <a:gd name="T107" fmla="*/ 129 h 151"/>
                  <a:gd name="T108" fmla="*/ 34 w 147"/>
                  <a:gd name="T109" fmla="*/ 134 h 151"/>
                  <a:gd name="T110" fmla="*/ 15 w 147"/>
                  <a:gd name="T111" fmla="*/ 130 h 1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7"/>
                  <a:gd name="T169" fmla="*/ 0 h 151"/>
                  <a:gd name="T170" fmla="*/ 147 w 147"/>
                  <a:gd name="T171" fmla="*/ 151 h 1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7" h="151">
                    <a:moveTo>
                      <a:pt x="9" y="127"/>
                    </a:moveTo>
                    <a:lnTo>
                      <a:pt x="4" y="122"/>
                    </a:lnTo>
                    <a:lnTo>
                      <a:pt x="1" y="112"/>
                    </a:lnTo>
                    <a:lnTo>
                      <a:pt x="0" y="102"/>
                    </a:lnTo>
                    <a:lnTo>
                      <a:pt x="0" y="94"/>
                    </a:lnTo>
                    <a:lnTo>
                      <a:pt x="3" y="90"/>
                    </a:lnTo>
                    <a:lnTo>
                      <a:pt x="11" y="85"/>
                    </a:lnTo>
                    <a:lnTo>
                      <a:pt x="9" y="80"/>
                    </a:lnTo>
                    <a:lnTo>
                      <a:pt x="6" y="73"/>
                    </a:lnTo>
                    <a:lnTo>
                      <a:pt x="4" y="68"/>
                    </a:lnTo>
                    <a:lnTo>
                      <a:pt x="3" y="62"/>
                    </a:lnTo>
                    <a:lnTo>
                      <a:pt x="3" y="56"/>
                    </a:lnTo>
                    <a:lnTo>
                      <a:pt x="5" y="48"/>
                    </a:lnTo>
                    <a:lnTo>
                      <a:pt x="11" y="55"/>
                    </a:lnTo>
                    <a:lnTo>
                      <a:pt x="18" y="65"/>
                    </a:lnTo>
                    <a:lnTo>
                      <a:pt x="22" y="67"/>
                    </a:lnTo>
                    <a:lnTo>
                      <a:pt x="20" y="48"/>
                    </a:lnTo>
                    <a:lnTo>
                      <a:pt x="17" y="28"/>
                    </a:lnTo>
                    <a:lnTo>
                      <a:pt x="10" y="15"/>
                    </a:lnTo>
                    <a:lnTo>
                      <a:pt x="14" y="16"/>
                    </a:lnTo>
                    <a:lnTo>
                      <a:pt x="20" y="18"/>
                    </a:lnTo>
                    <a:lnTo>
                      <a:pt x="24" y="22"/>
                    </a:lnTo>
                    <a:lnTo>
                      <a:pt x="29" y="28"/>
                    </a:lnTo>
                    <a:lnTo>
                      <a:pt x="28" y="21"/>
                    </a:lnTo>
                    <a:lnTo>
                      <a:pt x="29" y="16"/>
                    </a:lnTo>
                    <a:lnTo>
                      <a:pt x="31" y="12"/>
                    </a:lnTo>
                    <a:lnTo>
                      <a:pt x="33" y="8"/>
                    </a:lnTo>
                    <a:lnTo>
                      <a:pt x="40" y="0"/>
                    </a:lnTo>
                    <a:lnTo>
                      <a:pt x="43" y="7"/>
                    </a:lnTo>
                    <a:lnTo>
                      <a:pt x="45" y="12"/>
                    </a:lnTo>
                    <a:lnTo>
                      <a:pt x="46" y="15"/>
                    </a:lnTo>
                    <a:lnTo>
                      <a:pt x="48" y="19"/>
                    </a:lnTo>
                    <a:lnTo>
                      <a:pt x="51" y="25"/>
                    </a:lnTo>
                    <a:lnTo>
                      <a:pt x="56" y="28"/>
                    </a:lnTo>
                    <a:lnTo>
                      <a:pt x="60" y="30"/>
                    </a:lnTo>
                    <a:lnTo>
                      <a:pt x="66" y="29"/>
                    </a:lnTo>
                    <a:lnTo>
                      <a:pt x="70" y="27"/>
                    </a:lnTo>
                    <a:lnTo>
                      <a:pt x="75" y="25"/>
                    </a:lnTo>
                    <a:lnTo>
                      <a:pt x="78" y="22"/>
                    </a:lnTo>
                    <a:lnTo>
                      <a:pt x="81" y="17"/>
                    </a:lnTo>
                    <a:lnTo>
                      <a:pt x="83" y="13"/>
                    </a:lnTo>
                    <a:lnTo>
                      <a:pt x="85" y="10"/>
                    </a:lnTo>
                    <a:lnTo>
                      <a:pt x="87" y="6"/>
                    </a:lnTo>
                    <a:lnTo>
                      <a:pt x="89" y="2"/>
                    </a:lnTo>
                    <a:lnTo>
                      <a:pt x="90" y="10"/>
                    </a:lnTo>
                    <a:lnTo>
                      <a:pt x="90" y="16"/>
                    </a:lnTo>
                    <a:lnTo>
                      <a:pt x="91" y="23"/>
                    </a:lnTo>
                    <a:lnTo>
                      <a:pt x="90" y="31"/>
                    </a:lnTo>
                    <a:lnTo>
                      <a:pt x="86" y="39"/>
                    </a:lnTo>
                    <a:lnTo>
                      <a:pt x="81" y="44"/>
                    </a:lnTo>
                    <a:lnTo>
                      <a:pt x="75" y="48"/>
                    </a:lnTo>
                    <a:lnTo>
                      <a:pt x="71" y="52"/>
                    </a:lnTo>
                    <a:lnTo>
                      <a:pt x="67" y="59"/>
                    </a:lnTo>
                    <a:lnTo>
                      <a:pt x="76" y="54"/>
                    </a:lnTo>
                    <a:lnTo>
                      <a:pt x="84" y="50"/>
                    </a:lnTo>
                    <a:lnTo>
                      <a:pt x="89" y="48"/>
                    </a:lnTo>
                    <a:lnTo>
                      <a:pt x="96" y="46"/>
                    </a:lnTo>
                    <a:lnTo>
                      <a:pt x="101" y="45"/>
                    </a:lnTo>
                    <a:lnTo>
                      <a:pt x="111" y="44"/>
                    </a:lnTo>
                    <a:lnTo>
                      <a:pt x="109" y="51"/>
                    </a:lnTo>
                    <a:lnTo>
                      <a:pt x="107" y="57"/>
                    </a:lnTo>
                    <a:lnTo>
                      <a:pt x="102" y="64"/>
                    </a:lnTo>
                    <a:lnTo>
                      <a:pt x="100" y="68"/>
                    </a:lnTo>
                    <a:lnTo>
                      <a:pt x="96" y="72"/>
                    </a:lnTo>
                    <a:lnTo>
                      <a:pt x="95" y="73"/>
                    </a:lnTo>
                    <a:lnTo>
                      <a:pt x="96" y="76"/>
                    </a:lnTo>
                    <a:lnTo>
                      <a:pt x="97" y="78"/>
                    </a:lnTo>
                    <a:lnTo>
                      <a:pt x="101" y="80"/>
                    </a:lnTo>
                    <a:lnTo>
                      <a:pt x="105" y="82"/>
                    </a:lnTo>
                    <a:lnTo>
                      <a:pt x="111" y="83"/>
                    </a:lnTo>
                    <a:lnTo>
                      <a:pt x="114" y="81"/>
                    </a:lnTo>
                    <a:lnTo>
                      <a:pt x="116" y="78"/>
                    </a:lnTo>
                    <a:lnTo>
                      <a:pt x="118" y="71"/>
                    </a:lnTo>
                    <a:lnTo>
                      <a:pt x="118" y="65"/>
                    </a:lnTo>
                    <a:lnTo>
                      <a:pt x="121" y="60"/>
                    </a:lnTo>
                    <a:lnTo>
                      <a:pt x="124" y="66"/>
                    </a:lnTo>
                    <a:lnTo>
                      <a:pt x="126" y="72"/>
                    </a:lnTo>
                    <a:lnTo>
                      <a:pt x="126" y="79"/>
                    </a:lnTo>
                    <a:lnTo>
                      <a:pt x="124" y="86"/>
                    </a:lnTo>
                    <a:lnTo>
                      <a:pt x="124" y="97"/>
                    </a:lnTo>
                    <a:lnTo>
                      <a:pt x="125" y="107"/>
                    </a:lnTo>
                    <a:lnTo>
                      <a:pt x="131" y="106"/>
                    </a:lnTo>
                    <a:lnTo>
                      <a:pt x="135" y="105"/>
                    </a:lnTo>
                    <a:lnTo>
                      <a:pt x="138" y="102"/>
                    </a:lnTo>
                    <a:lnTo>
                      <a:pt x="141" y="97"/>
                    </a:lnTo>
                    <a:lnTo>
                      <a:pt x="144" y="90"/>
                    </a:lnTo>
                    <a:lnTo>
                      <a:pt x="146" y="95"/>
                    </a:lnTo>
                    <a:lnTo>
                      <a:pt x="146" y="102"/>
                    </a:lnTo>
                    <a:lnTo>
                      <a:pt x="144" y="110"/>
                    </a:lnTo>
                    <a:lnTo>
                      <a:pt x="141" y="113"/>
                    </a:lnTo>
                    <a:lnTo>
                      <a:pt x="138" y="120"/>
                    </a:lnTo>
                    <a:lnTo>
                      <a:pt x="132" y="127"/>
                    </a:lnTo>
                    <a:lnTo>
                      <a:pt x="127" y="131"/>
                    </a:lnTo>
                    <a:lnTo>
                      <a:pt x="125" y="137"/>
                    </a:lnTo>
                    <a:lnTo>
                      <a:pt x="126" y="147"/>
                    </a:lnTo>
                    <a:lnTo>
                      <a:pt x="121" y="149"/>
                    </a:lnTo>
                    <a:lnTo>
                      <a:pt x="114" y="150"/>
                    </a:lnTo>
                    <a:lnTo>
                      <a:pt x="108" y="150"/>
                    </a:lnTo>
                    <a:lnTo>
                      <a:pt x="101" y="149"/>
                    </a:lnTo>
                    <a:lnTo>
                      <a:pt x="95" y="146"/>
                    </a:lnTo>
                    <a:lnTo>
                      <a:pt x="90" y="144"/>
                    </a:lnTo>
                    <a:lnTo>
                      <a:pt x="85" y="139"/>
                    </a:lnTo>
                    <a:lnTo>
                      <a:pt x="82" y="135"/>
                    </a:lnTo>
                    <a:lnTo>
                      <a:pt x="76" y="137"/>
                    </a:lnTo>
                    <a:lnTo>
                      <a:pt x="67" y="137"/>
                    </a:lnTo>
                    <a:lnTo>
                      <a:pt x="60" y="136"/>
                    </a:lnTo>
                    <a:lnTo>
                      <a:pt x="56" y="133"/>
                    </a:lnTo>
                    <a:lnTo>
                      <a:pt x="52" y="129"/>
                    </a:lnTo>
                    <a:lnTo>
                      <a:pt x="44" y="133"/>
                    </a:lnTo>
                    <a:lnTo>
                      <a:pt x="34" y="134"/>
                    </a:lnTo>
                    <a:lnTo>
                      <a:pt x="24" y="132"/>
                    </a:lnTo>
                    <a:lnTo>
                      <a:pt x="15" y="130"/>
                    </a:lnTo>
                    <a:lnTo>
                      <a:pt x="9" y="127"/>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05" name="Freeform 38"/>
              <p:cNvSpPr>
                <a:spLocks/>
              </p:cNvSpPr>
              <p:nvPr/>
            </p:nvSpPr>
            <p:spPr bwMode="auto">
              <a:xfrm>
                <a:off x="4275" y="572"/>
                <a:ext cx="89" cy="91"/>
              </a:xfrm>
              <a:custGeom>
                <a:avLst/>
                <a:gdLst>
                  <a:gd name="T0" fmla="*/ 3 w 89"/>
                  <a:gd name="T1" fmla="*/ 73 h 91"/>
                  <a:gd name="T2" fmla="*/ 0 w 89"/>
                  <a:gd name="T3" fmla="*/ 61 h 91"/>
                  <a:gd name="T4" fmla="*/ 2 w 89"/>
                  <a:gd name="T5" fmla="*/ 54 h 91"/>
                  <a:gd name="T6" fmla="*/ 6 w 89"/>
                  <a:gd name="T7" fmla="*/ 48 h 91"/>
                  <a:gd name="T8" fmla="*/ 3 w 89"/>
                  <a:gd name="T9" fmla="*/ 41 h 91"/>
                  <a:gd name="T10" fmla="*/ 2 w 89"/>
                  <a:gd name="T11" fmla="*/ 33 h 91"/>
                  <a:gd name="T12" fmla="*/ 7 w 89"/>
                  <a:gd name="T13" fmla="*/ 33 h 91"/>
                  <a:gd name="T14" fmla="*/ 13 w 89"/>
                  <a:gd name="T15" fmla="*/ 40 h 91"/>
                  <a:gd name="T16" fmla="*/ 10 w 89"/>
                  <a:gd name="T17" fmla="*/ 17 h 91"/>
                  <a:gd name="T18" fmla="*/ 8 w 89"/>
                  <a:gd name="T19" fmla="*/ 9 h 91"/>
                  <a:gd name="T20" fmla="*/ 15 w 89"/>
                  <a:gd name="T21" fmla="*/ 13 h 91"/>
                  <a:gd name="T22" fmla="*/ 17 w 89"/>
                  <a:gd name="T23" fmla="*/ 13 h 91"/>
                  <a:gd name="T24" fmla="*/ 18 w 89"/>
                  <a:gd name="T25" fmla="*/ 7 h 91"/>
                  <a:gd name="T26" fmla="*/ 24 w 89"/>
                  <a:gd name="T27" fmla="*/ 0 h 91"/>
                  <a:gd name="T28" fmla="*/ 27 w 89"/>
                  <a:gd name="T29" fmla="*/ 7 h 91"/>
                  <a:gd name="T30" fmla="*/ 29 w 89"/>
                  <a:gd name="T31" fmla="*/ 11 h 91"/>
                  <a:gd name="T32" fmla="*/ 34 w 89"/>
                  <a:gd name="T33" fmla="*/ 17 h 91"/>
                  <a:gd name="T34" fmla="*/ 40 w 89"/>
                  <a:gd name="T35" fmla="*/ 17 h 91"/>
                  <a:gd name="T36" fmla="*/ 45 w 89"/>
                  <a:gd name="T37" fmla="*/ 15 h 91"/>
                  <a:gd name="T38" fmla="*/ 49 w 89"/>
                  <a:gd name="T39" fmla="*/ 10 h 91"/>
                  <a:gd name="T40" fmla="*/ 51 w 89"/>
                  <a:gd name="T41" fmla="*/ 6 h 91"/>
                  <a:gd name="T42" fmla="*/ 53 w 89"/>
                  <a:gd name="T43" fmla="*/ 1 h 91"/>
                  <a:gd name="T44" fmla="*/ 54 w 89"/>
                  <a:gd name="T45" fmla="*/ 9 h 91"/>
                  <a:gd name="T46" fmla="*/ 54 w 89"/>
                  <a:gd name="T47" fmla="*/ 18 h 91"/>
                  <a:gd name="T48" fmla="*/ 49 w 89"/>
                  <a:gd name="T49" fmla="*/ 26 h 91"/>
                  <a:gd name="T50" fmla="*/ 43 w 89"/>
                  <a:gd name="T51" fmla="*/ 31 h 91"/>
                  <a:gd name="T52" fmla="*/ 45 w 89"/>
                  <a:gd name="T53" fmla="*/ 32 h 91"/>
                  <a:gd name="T54" fmla="*/ 54 w 89"/>
                  <a:gd name="T55" fmla="*/ 29 h 91"/>
                  <a:gd name="T56" fmla="*/ 61 w 89"/>
                  <a:gd name="T57" fmla="*/ 27 h 91"/>
                  <a:gd name="T58" fmla="*/ 66 w 89"/>
                  <a:gd name="T59" fmla="*/ 31 h 91"/>
                  <a:gd name="T60" fmla="*/ 62 w 89"/>
                  <a:gd name="T61" fmla="*/ 38 h 91"/>
                  <a:gd name="T62" fmla="*/ 58 w 89"/>
                  <a:gd name="T63" fmla="*/ 43 h 91"/>
                  <a:gd name="T64" fmla="*/ 58 w 89"/>
                  <a:gd name="T65" fmla="*/ 46 h 91"/>
                  <a:gd name="T66" fmla="*/ 60 w 89"/>
                  <a:gd name="T67" fmla="*/ 48 h 91"/>
                  <a:gd name="T68" fmla="*/ 67 w 89"/>
                  <a:gd name="T69" fmla="*/ 49 h 91"/>
                  <a:gd name="T70" fmla="*/ 70 w 89"/>
                  <a:gd name="T71" fmla="*/ 46 h 91"/>
                  <a:gd name="T72" fmla="*/ 71 w 89"/>
                  <a:gd name="T73" fmla="*/ 39 h 91"/>
                  <a:gd name="T74" fmla="*/ 75 w 89"/>
                  <a:gd name="T75" fmla="*/ 40 h 91"/>
                  <a:gd name="T76" fmla="*/ 76 w 89"/>
                  <a:gd name="T77" fmla="*/ 48 h 91"/>
                  <a:gd name="T78" fmla="*/ 74 w 89"/>
                  <a:gd name="T79" fmla="*/ 58 h 91"/>
                  <a:gd name="T80" fmla="*/ 79 w 89"/>
                  <a:gd name="T81" fmla="*/ 64 h 91"/>
                  <a:gd name="T82" fmla="*/ 83 w 89"/>
                  <a:gd name="T83" fmla="*/ 61 h 91"/>
                  <a:gd name="T84" fmla="*/ 87 w 89"/>
                  <a:gd name="T85" fmla="*/ 54 h 91"/>
                  <a:gd name="T86" fmla="*/ 88 w 89"/>
                  <a:gd name="T87" fmla="*/ 61 h 91"/>
                  <a:gd name="T88" fmla="*/ 85 w 89"/>
                  <a:gd name="T89" fmla="*/ 68 h 91"/>
                  <a:gd name="T90" fmla="*/ 80 w 89"/>
                  <a:gd name="T91" fmla="*/ 76 h 91"/>
                  <a:gd name="T92" fmla="*/ 76 w 89"/>
                  <a:gd name="T93" fmla="*/ 82 h 91"/>
                  <a:gd name="T94" fmla="*/ 73 w 89"/>
                  <a:gd name="T95" fmla="*/ 89 h 91"/>
                  <a:gd name="T96" fmla="*/ 65 w 89"/>
                  <a:gd name="T97" fmla="*/ 90 h 91"/>
                  <a:gd name="T98" fmla="*/ 58 w 89"/>
                  <a:gd name="T99" fmla="*/ 88 h 91"/>
                  <a:gd name="T100" fmla="*/ 51 w 89"/>
                  <a:gd name="T101" fmla="*/ 83 h 91"/>
                  <a:gd name="T102" fmla="*/ 46 w 89"/>
                  <a:gd name="T103" fmla="*/ 82 h 91"/>
                  <a:gd name="T104" fmla="*/ 36 w 89"/>
                  <a:gd name="T105" fmla="*/ 81 h 91"/>
                  <a:gd name="T106" fmla="*/ 31 w 89"/>
                  <a:gd name="T107" fmla="*/ 77 h 91"/>
                  <a:gd name="T108" fmla="*/ 21 w 89"/>
                  <a:gd name="T109" fmla="*/ 80 h 91"/>
                  <a:gd name="T110" fmla="*/ 9 w 89"/>
                  <a:gd name="T111" fmla="*/ 78 h 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91"/>
                  <a:gd name="T170" fmla="*/ 89 w 89"/>
                  <a:gd name="T171" fmla="*/ 91 h 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91">
                    <a:moveTo>
                      <a:pt x="5" y="76"/>
                    </a:moveTo>
                    <a:lnTo>
                      <a:pt x="3" y="73"/>
                    </a:lnTo>
                    <a:lnTo>
                      <a:pt x="1" y="67"/>
                    </a:lnTo>
                    <a:lnTo>
                      <a:pt x="0" y="61"/>
                    </a:lnTo>
                    <a:lnTo>
                      <a:pt x="0" y="57"/>
                    </a:lnTo>
                    <a:lnTo>
                      <a:pt x="2" y="54"/>
                    </a:lnTo>
                    <a:lnTo>
                      <a:pt x="6" y="51"/>
                    </a:lnTo>
                    <a:lnTo>
                      <a:pt x="6" y="48"/>
                    </a:lnTo>
                    <a:lnTo>
                      <a:pt x="4" y="44"/>
                    </a:lnTo>
                    <a:lnTo>
                      <a:pt x="3" y="41"/>
                    </a:lnTo>
                    <a:lnTo>
                      <a:pt x="2" y="37"/>
                    </a:lnTo>
                    <a:lnTo>
                      <a:pt x="2" y="33"/>
                    </a:lnTo>
                    <a:lnTo>
                      <a:pt x="3" y="29"/>
                    </a:lnTo>
                    <a:lnTo>
                      <a:pt x="7" y="33"/>
                    </a:lnTo>
                    <a:lnTo>
                      <a:pt x="11" y="39"/>
                    </a:lnTo>
                    <a:lnTo>
                      <a:pt x="13" y="40"/>
                    </a:lnTo>
                    <a:lnTo>
                      <a:pt x="12" y="28"/>
                    </a:lnTo>
                    <a:lnTo>
                      <a:pt x="10" y="17"/>
                    </a:lnTo>
                    <a:lnTo>
                      <a:pt x="6" y="9"/>
                    </a:lnTo>
                    <a:lnTo>
                      <a:pt x="8" y="9"/>
                    </a:lnTo>
                    <a:lnTo>
                      <a:pt x="12" y="11"/>
                    </a:lnTo>
                    <a:lnTo>
                      <a:pt x="15" y="13"/>
                    </a:lnTo>
                    <a:lnTo>
                      <a:pt x="17" y="17"/>
                    </a:lnTo>
                    <a:lnTo>
                      <a:pt x="17" y="13"/>
                    </a:lnTo>
                    <a:lnTo>
                      <a:pt x="17" y="10"/>
                    </a:lnTo>
                    <a:lnTo>
                      <a:pt x="18" y="7"/>
                    </a:lnTo>
                    <a:lnTo>
                      <a:pt x="20" y="5"/>
                    </a:lnTo>
                    <a:lnTo>
                      <a:pt x="24" y="0"/>
                    </a:lnTo>
                    <a:lnTo>
                      <a:pt x="26" y="4"/>
                    </a:lnTo>
                    <a:lnTo>
                      <a:pt x="27" y="7"/>
                    </a:lnTo>
                    <a:lnTo>
                      <a:pt x="28" y="9"/>
                    </a:lnTo>
                    <a:lnTo>
                      <a:pt x="29" y="11"/>
                    </a:lnTo>
                    <a:lnTo>
                      <a:pt x="31" y="15"/>
                    </a:lnTo>
                    <a:lnTo>
                      <a:pt x="34" y="17"/>
                    </a:lnTo>
                    <a:lnTo>
                      <a:pt x="36" y="17"/>
                    </a:lnTo>
                    <a:lnTo>
                      <a:pt x="40" y="17"/>
                    </a:lnTo>
                    <a:lnTo>
                      <a:pt x="42" y="16"/>
                    </a:lnTo>
                    <a:lnTo>
                      <a:pt x="45" y="15"/>
                    </a:lnTo>
                    <a:lnTo>
                      <a:pt x="47" y="13"/>
                    </a:lnTo>
                    <a:lnTo>
                      <a:pt x="49" y="10"/>
                    </a:lnTo>
                    <a:lnTo>
                      <a:pt x="50" y="8"/>
                    </a:lnTo>
                    <a:lnTo>
                      <a:pt x="51" y="6"/>
                    </a:lnTo>
                    <a:lnTo>
                      <a:pt x="52" y="4"/>
                    </a:lnTo>
                    <a:lnTo>
                      <a:pt x="53" y="1"/>
                    </a:lnTo>
                    <a:lnTo>
                      <a:pt x="54" y="6"/>
                    </a:lnTo>
                    <a:lnTo>
                      <a:pt x="54" y="9"/>
                    </a:lnTo>
                    <a:lnTo>
                      <a:pt x="55" y="13"/>
                    </a:lnTo>
                    <a:lnTo>
                      <a:pt x="54" y="18"/>
                    </a:lnTo>
                    <a:lnTo>
                      <a:pt x="52" y="23"/>
                    </a:lnTo>
                    <a:lnTo>
                      <a:pt x="49" y="26"/>
                    </a:lnTo>
                    <a:lnTo>
                      <a:pt x="45" y="28"/>
                    </a:lnTo>
                    <a:lnTo>
                      <a:pt x="43" y="31"/>
                    </a:lnTo>
                    <a:lnTo>
                      <a:pt x="41" y="35"/>
                    </a:lnTo>
                    <a:lnTo>
                      <a:pt x="45" y="32"/>
                    </a:lnTo>
                    <a:lnTo>
                      <a:pt x="51" y="30"/>
                    </a:lnTo>
                    <a:lnTo>
                      <a:pt x="54" y="29"/>
                    </a:lnTo>
                    <a:lnTo>
                      <a:pt x="58" y="28"/>
                    </a:lnTo>
                    <a:lnTo>
                      <a:pt x="61" y="27"/>
                    </a:lnTo>
                    <a:lnTo>
                      <a:pt x="67" y="26"/>
                    </a:lnTo>
                    <a:lnTo>
                      <a:pt x="66" y="31"/>
                    </a:lnTo>
                    <a:lnTo>
                      <a:pt x="65" y="34"/>
                    </a:lnTo>
                    <a:lnTo>
                      <a:pt x="62" y="38"/>
                    </a:lnTo>
                    <a:lnTo>
                      <a:pt x="60" y="40"/>
                    </a:lnTo>
                    <a:lnTo>
                      <a:pt x="58" y="43"/>
                    </a:lnTo>
                    <a:lnTo>
                      <a:pt x="57" y="44"/>
                    </a:lnTo>
                    <a:lnTo>
                      <a:pt x="58" y="46"/>
                    </a:lnTo>
                    <a:lnTo>
                      <a:pt x="58" y="47"/>
                    </a:lnTo>
                    <a:lnTo>
                      <a:pt x="60" y="48"/>
                    </a:lnTo>
                    <a:lnTo>
                      <a:pt x="64" y="49"/>
                    </a:lnTo>
                    <a:lnTo>
                      <a:pt x="67" y="49"/>
                    </a:lnTo>
                    <a:lnTo>
                      <a:pt x="69" y="49"/>
                    </a:lnTo>
                    <a:lnTo>
                      <a:pt x="70" y="46"/>
                    </a:lnTo>
                    <a:lnTo>
                      <a:pt x="71" y="43"/>
                    </a:lnTo>
                    <a:lnTo>
                      <a:pt x="71" y="39"/>
                    </a:lnTo>
                    <a:lnTo>
                      <a:pt x="73" y="36"/>
                    </a:lnTo>
                    <a:lnTo>
                      <a:pt x="75" y="40"/>
                    </a:lnTo>
                    <a:lnTo>
                      <a:pt x="76" y="43"/>
                    </a:lnTo>
                    <a:lnTo>
                      <a:pt x="76" y="48"/>
                    </a:lnTo>
                    <a:lnTo>
                      <a:pt x="75" y="51"/>
                    </a:lnTo>
                    <a:lnTo>
                      <a:pt x="74" y="58"/>
                    </a:lnTo>
                    <a:lnTo>
                      <a:pt x="75" y="64"/>
                    </a:lnTo>
                    <a:lnTo>
                      <a:pt x="79" y="64"/>
                    </a:lnTo>
                    <a:lnTo>
                      <a:pt x="82" y="63"/>
                    </a:lnTo>
                    <a:lnTo>
                      <a:pt x="83" y="61"/>
                    </a:lnTo>
                    <a:lnTo>
                      <a:pt x="85" y="58"/>
                    </a:lnTo>
                    <a:lnTo>
                      <a:pt x="87" y="54"/>
                    </a:lnTo>
                    <a:lnTo>
                      <a:pt x="88" y="57"/>
                    </a:lnTo>
                    <a:lnTo>
                      <a:pt x="88" y="61"/>
                    </a:lnTo>
                    <a:lnTo>
                      <a:pt x="87" y="66"/>
                    </a:lnTo>
                    <a:lnTo>
                      <a:pt x="85" y="68"/>
                    </a:lnTo>
                    <a:lnTo>
                      <a:pt x="83" y="72"/>
                    </a:lnTo>
                    <a:lnTo>
                      <a:pt x="80" y="76"/>
                    </a:lnTo>
                    <a:lnTo>
                      <a:pt x="77" y="79"/>
                    </a:lnTo>
                    <a:lnTo>
                      <a:pt x="76" y="82"/>
                    </a:lnTo>
                    <a:lnTo>
                      <a:pt x="76" y="88"/>
                    </a:lnTo>
                    <a:lnTo>
                      <a:pt x="73" y="89"/>
                    </a:lnTo>
                    <a:lnTo>
                      <a:pt x="69" y="90"/>
                    </a:lnTo>
                    <a:lnTo>
                      <a:pt x="65" y="90"/>
                    </a:lnTo>
                    <a:lnTo>
                      <a:pt x="61" y="89"/>
                    </a:lnTo>
                    <a:lnTo>
                      <a:pt x="58" y="88"/>
                    </a:lnTo>
                    <a:lnTo>
                      <a:pt x="54" y="86"/>
                    </a:lnTo>
                    <a:lnTo>
                      <a:pt x="51" y="83"/>
                    </a:lnTo>
                    <a:lnTo>
                      <a:pt x="50" y="81"/>
                    </a:lnTo>
                    <a:lnTo>
                      <a:pt x="46" y="82"/>
                    </a:lnTo>
                    <a:lnTo>
                      <a:pt x="40" y="82"/>
                    </a:lnTo>
                    <a:lnTo>
                      <a:pt x="36" y="81"/>
                    </a:lnTo>
                    <a:lnTo>
                      <a:pt x="34" y="80"/>
                    </a:lnTo>
                    <a:lnTo>
                      <a:pt x="31" y="77"/>
                    </a:lnTo>
                    <a:lnTo>
                      <a:pt x="27" y="80"/>
                    </a:lnTo>
                    <a:lnTo>
                      <a:pt x="21" y="80"/>
                    </a:lnTo>
                    <a:lnTo>
                      <a:pt x="14" y="79"/>
                    </a:lnTo>
                    <a:lnTo>
                      <a:pt x="9" y="78"/>
                    </a:lnTo>
                    <a:lnTo>
                      <a:pt x="5" y="76"/>
                    </a:lnTo>
                  </a:path>
                </a:pathLst>
              </a:custGeom>
              <a:solidFill>
                <a:srgbClr val="FFFF00"/>
              </a:solidFill>
              <a:ln w="12700" cap="rnd" cmpd="sng">
                <a:noFill/>
                <a:prstDash val="solid"/>
                <a:round/>
                <a:headEnd type="none" w="med" len="med"/>
                <a:tailEnd type="none" w="med" len="med"/>
              </a:ln>
            </p:spPr>
            <p:txBody>
              <a:bodyPr/>
              <a:lstStyle/>
              <a:p>
                <a:endParaRPr lang="en-US"/>
              </a:p>
            </p:txBody>
          </p:sp>
          <p:grpSp>
            <p:nvGrpSpPr>
              <p:cNvPr id="106" name="Group 39"/>
              <p:cNvGrpSpPr>
                <a:grpSpLocks/>
              </p:cNvGrpSpPr>
              <p:nvPr/>
            </p:nvGrpSpPr>
            <p:grpSpPr bwMode="auto">
              <a:xfrm>
                <a:off x="4392" y="566"/>
                <a:ext cx="140" cy="122"/>
                <a:chOff x="4392" y="566"/>
                <a:chExt cx="140" cy="122"/>
              </a:xfrm>
            </p:grpSpPr>
            <p:sp>
              <p:nvSpPr>
                <p:cNvPr id="109" name="Freeform 40"/>
                <p:cNvSpPr>
                  <a:spLocks/>
                </p:cNvSpPr>
                <p:nvPr/>
              </p:nvSpPr>
              <p:spPr bwMode="auto">
                <a:xfrm>
                  <a:off x="4392" y="566"/>
                  <a:ext cx="140" cy="122"/>
                </a:xfrm>
                <a:custGeom>
                  <a:avLst/>
                  <a:gdLst>
                    <a:gd name="T0" fmla="*/ 5 w 140"/>
                    <a:gd name="T1" fmla="*/ 84 h 122"/>
                    <a:gd name="T2" fmla="*/ 0 w 140"/>
                    <a:gd name="T3" fmla="*/ 65 h 122"/>
                    <a:gd name="T4" fmla="*/ 3 w 140"/>
                    <a:gd name="T5" fmla="*/ 53 h 122"/>
                    <a:gd name="T6" fmla="*/ 8 w 140"/>
                    <a:gd name="T7" fmla="*/ 43 h 122"/>
                    <a:gd name="T8" fmla="*/ 21 w 140"/>
                    <a:gd name="T9" fmla="*/ 32 h 122"/>
                    <a:gd name="T10" fmla="*/ 33 w 140"/>
                    <a:gd name="T11" fmla="*/ 26 h 122"/>
                    <a:gd name="T12" fmla="*/ 38 w 140"/>
                    <a:gd name="T13" fmla="*/ 21 h 122"/>
                    <a:gd name="T14" fmla="*/ 39 w 140"/>
                    <a:gd name="T15" fmla="*/ 12 h 122"/>
                    <a:gd name="T16" fmla="*/ 41 w 140"/>
                    <a:gd name="T17" fmla="*/ 7 h 122"/>
                    <a:gd name="T18" fmla="*/ 48 w 140"/>
                    <a:gd name="T19" fmla="*/ 15 h 122"/>
                    <a:gd name="T20" fmla="*/ 51 w 140"/>
                    <a:gd name="T21" fmla="*/ 21 h 122"/>
                    <a:gd name="T22" fmla="*/ 58 w 140"/>
                    <a:gd name="T23" fmla="*/ 16 h 122"/>
                    <a:gd name="T24" fmla="*/ 59 w 140"/>
                    <a:gd name="T25" fmla="*/ 6 h 122"/>
                    <a:gd name="T26" fmla="*/ 59 w 140"/>
                    <a:gd name="T27" fmla="*/ 0 h 122"/>
                    <a:gd name="T28" fmla="*/ 68 w 140"/>
                    <a:gd name="T29" fmla="*/ 6 h 122"/>
                    <a:gd name="T30" fmla="*/ 73 w 140"/>
                    <a:gd name="T31" fmla="*/ 18 h 122"/>
                    <a:gd name="T32" fmla="*/ 73 w 140"/>
                    <a:gd name="T33" fmla="*/ 28 h 122"/>
                    <a:gd name="T34" fmla="*/ 81 w 140"/>
                    <a:gd name="T35" fmla="*/ 19 h 122"/>
                    <a:gd name="T36" fmla="*/ 94 w 140"/>
                    <a:gd name="T37" fmla="*/ 14 h 122"/>
                    <a:gd name="T38" fmla="*/ 106 w 140"/>
                    <a:gd name="T39" fmla="*/ 14 h 122"/>
                    <a:gd name="T40" fmla="*/ 110 w 140"/>
                    <a:gd name="T41" fmla="*/ 19 h 122"/>
                    <a:gd name="T42" fmla="*/ 100 w 140"/>
                    <a:gd name="T43" fmla="*/ 24 h 122"/>
                    <a:gd name="T44" fmla="*/ 97 w 140"/>
                    <a:gd name="T45" fmla="*/ 33 h 122"/>
                    <a:gd name="T46" fmla="*/ 104 w 140"/>
                    <a:gd name="T47" fmla="*/ 40 h 122"/>
                    <a:gd name="T48" fmla="*/ 116 w 140"/>
                    <a:gd name="T49" fmla="*/ 43 h 122"/>
                    <a:gd name="T50" fmla="*/ 124 w 140"/>
                    <a:gd name="T51" fmla="*/ 40 h 122"/>
                    <a:gd name="T52" fmla="*/ 124 w 140"/>
                    <a:gd name="T53" fmla="*/ 34 h 122"/>
                    <a:gd name="T54" fmla="*/ 128 w 140"/>
                    <a:gd name="T55" fmla="*/ 34 h 122"/>
                    <a:gd name="T56" fmla="*/ 135 w 140"/>
                    <a:gd name="T57" fmla="*/ 39 h 122"/>
                    <a:gd name="T58" fmla="*/ 139 w 140"/>
                    <a:gd name="T59" fmla="*/ 50 h 122"/>
                    <a:gd name="T60" fmla="*/ 136 w 140"/>
                    <a:gd name="T61" fmla="*/ 64 h 122"/>
                    <a:gd name="T62" fmla="*/ 130 w 140"/>
                    <a:gd name="T63" fmla="*/ 68 h 122"/>
                    <a:gd name="T64" fmla="*/ 118 w 140"/>
                    <a:gd name="T65" fmla="*/ 75 h 122"/>
                    <a:gd name="T66" fmla="*/ 113 w 140"/>
                    <a:gd name="T67" fmla="*/ 82 h 122"/>
                    <a:gd name="T68" fmla="*/ 110 w 140"/>
                    <a:gd name="T69" fmla="*/ 93 h 122"/>
                    <a:gd name="T70" fmla="*/ 107 w 140"/>
                    <a:gd name="T71" fmla="*/ 105 h 122"/>
                    <a:gd name="T72" fmla="*/ 99 w 140"/>
                    <a:gd name="T73" fmla="*/ 111 h 122"/>
                    <a:gd name="T74" fmla="*/ 85 w 140"/>
                    <a:gd name="T75" fmla="*/ 116 h 122"/>
                    <a:gd name="T76" fmla="*/ 66 w 140"/>
                    <a:gd name="T77" fmla="*/ 120 h 122"/>
                    <a:gd name="T78" fmla="*/ 40 w 140"/>
                    <a:gd name="T79" fmla="*/ 120 h 122"/>
                    <a:gd name="T80" fmla="*/ 22 w 140"/>
                    <a:gd name="T81" fmla="*/ 116 h 122"/>
                    <a:gd name="T82" fmla="*/ 14 w 140"/>
                    <a:gd name="T83" fmla="*/ 108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122"/>
                    <a:gd name="T128" fmla="*/ 140 w 140"/>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122">
                      <a:moveTo>
                        <a:pt x="10" y="98"/>
                      </a:moveTo>
                      <a:lnTo>
                        <a:pt x="7" y="91"/>
                      </a:lnTo>
                      <a:lnTo>
                        <a:pt x="5" y="84"/>
                      </a:lnTo>
                      <a:lnTo>
                        <a:pt x="2" y="77"/>
                      </a:lnTo>
                      <a:lnTo>
                        <a:pt x="1" y="71"/>
                      </a:lnTo>
                      <a:lnTo>
                        <a:pt x="0" y="65"/>
                      </a:lnTo>
                      <a:lnTo>
                        <a:pt x="0" y="61"/>
                      </a:lnTo>
                      <a:lnTo>
                        <a:pt x="1" y="56"/>
                      </a:lnTo>
                      <a:lnTo>
                        <a:pt x="3" y="53"/>
                      </a:lnTo>
                      <a:lnTo>
                        <a:pt x="4" y="49"/>
                      </a:lnTo>
                      <a:lnTo>
                        <a:pt x="6" y="46"/>
                      </a:lnTo>
                      <a:lnTo>
                        <a:pt x="8" y="43"/>
                      </a:lnTo>
                      <a:lnTo>
                        <a:pt x="13" y="39"/>
                      </a:lnTo>
                      <a:lnTo>
                        <a:pt x="17" y="35"/>
                      </a:lnTo>
                      <a:lnTo>
                        <a:pt x="21" y="32"/>
                      </a:lnTo>
                      <a:lnTo>
                        <a:pt x="25" y="31"/>
                      </a:lnTo>
                      <a:lnTo>
                        <a:pt x="29" y="28"/>
                      </a:lnTo>
                      <a:lnTo>
                        <a:pt x="33" y="26"/>
                      </a:lnTo>
                      <a:lnTo>
                        <a:pt x="36" y="24"/>
                      </a:lnTo>
                      <a:lnTo>
                        <a:pt x="38" y="22"/>
                      </a:lnTo>
                      <a:lnTo>
                        <a:pt x="38" y="21"/>
                      </a:lnTo>
                      <a:lnTo>
                        <a:pt x="39" y="18"/>
                      </a:lnTo>
                      <a:lnTo>
                        <a:pt x="39" y="15"/>
                      </a:lnTo>
                      <a:lnTo>
                        <a:pt x="39" y="12"/>
                      </a:lnTo>
                      <a:lnTo>
                        <a:pt x="37" y="9"/>
                      </a:lnTo>
                      <a:lnTo>
                        <a:pt x="36" y="6"/>
                      </a:lnTo>
                      <a:lnTo>
                        <a:pt x="41" y="7"/>
                      </a:lnTo>
                      <a:lnTo>
                        <a:pt x="44" y="9"/>
                      </a:lnTo>
                      <a:lnTo>
                        <a:pt x="47" y="12"/>
                      </a:lnTo>
                      <a:lnTo>
                        <a:pt x="48" y="15"/>
                      </a:lnTo>
                      <a:lnTo>
                        <a:pt x="48" y="18"/>
                      </a:lnTo>
                      <a:lnTo>
                        <a:pt x="48" y="21"/>
                      </a:lnTo>
                      <a:lnTo>
                        <a:pt x="51" y="21"/>
                      </a:lnTo>
                      <a:lnTo>
                        <a:pt x="54" y="20"/>
                      </a:lnTo>
                      <a:lnTo>
                        <a:pt x="56" y="18"/>
                      </a:lnTo>
                      <a:lnTo>
                        <a:pt x="58" y="16"/>
                      </a:lnTo>
                      <a:lnTo>
                        <a:pt x="60" y="13"/>
                      </a:lnTo>
                      <a:lnTo>
                        <a:pt x="60" y="10"/>
                      </a:lnTo>
                      <a:lnTo>
                        <a:pt x="59" y="6"/>
                      </a:lnTo>
                      <a:lnTo>
                        <a:pt x="58" y="3"/>
                      </a:lnTo>
                      <a:lnTo>
                        <a:pt x="56" y="0"/>
                      </a:lnTo>
                      <a:lnTo>
                        <a:pt x="59" y="0"/>
                      </a:lnTo>
                      <a:lnTo>
                        <a:pt x="63" y="1"/>
                      </a:lnTo>
                      <a:lnTo>
                        <a:pt x="66" y="3"/>
                      </a:lnTo>
                      <a:lnTo>
                        <a:pt x="68" y="6"/>
                      </a:lnTo>
                      <a:lnTo>
                        <a:pt x="70" y="9"/>
                      </a:lnTo>
                      <a:lnTo>
                        <a:pt x="72" y="14"/>
                      </a:lnTo>
                      <a:lnTo>
                        <a:pt x="73" y="18"/>
                      </a:lnTo>
                      <a:lnTo>
                        <a:pt x="74" y="22"/>
                      </a:lnTo>
                      <a:lnTo>
                        <a:pt x="73" y="25"/>
                      </a:lnTo>
                      <a:lnTo>
                        <a:pt x="73" y="28"/>
                      </a:lnTo>
                      <a:lnTo>
                        <a:pt x="76" y="25"/>
                      </a:lnTo>
                      <a:lnTo>
                        <a:pt x="78" y="22"/>
                      </a:lnTo>
                      <a:lnTo>
                        <a:pt x="81" y="19"/>
                      </a:lnTo>
                      <a:lnTo>
                        <a:pt x="85" y="17"/>
                      </a:lnTo>
                      <a:lnTo>
                        <a:pt x="89" y="15"/>
                      </a:lnTo>
                      <a:lnTo>
                        <a:pt x="94" y="14"/>
                      </a:lnTo>
                      <a:lnTo>
                        <a:pt x="98" y="14"/>
                      </a:lnTo>
                      <a:lnTo>
                        <a:pt x="102" y="14"/>
                      </a:lnTo>
                      <a:lnTo>
                        <a:pt x="106" y="14"/>
                      </a:lnTo>
                      <a:lnTo>
                        <a:pt x="109" y="16"/>
                      </a:lnTo>
                      <a:lnTo>
                        <a:pt x="114" y="19"/>
                      </a:lnTo>
                      <a:lnTo>
                        <a:pt x="110" y="19"/>
                      </a:lnTo>
                      <a:lnTo>
                        <a:pt x="107" y="20"/>
                      </a:lnTo>
                      <a:lnTo>
                        <a:pt x="103" y="22"/>
                      </a:lnTo>
                      <a:lnTo>
                        <a:pt x="100" y="24"/>
                      </a:lnTo>
                      <a:lnTo>
                        <a:pt x="97" y="27"/>
                      </a:lnTo>
                      <a:lnTo>
                        <a:pt x="96" y="30"/>
                      </a:lnTo>
                      <a:lnTo>
                        <a:pt x="97" y="33"/>
                      </a:lnTo>
                      <a:lnTo>
                        <a:pt x="98" y="37"/>
                      </a:lnTo>
                      <a:lnTo>
                        <a:pt x="100" y="39"/>
                      </a:lnTo>
                      <a:lnTo>
                        <a:pt x="104" y="40"/>
                      </a:lnTo>
                      <a:lnTo>
                        <a:pt x="109" y="42"/>
                      </a:lnTo>
                      <a:lnTo>
                        <a:pt x="113" y="42"/>
                      </a:lnTo>
                      <a:lnTo>
                        <a:pt x="116" y="43"/>
                      </a:lnTo>
                      <a:lnTo>
                        <a:pt x="119" y="43"/>
                      </a:lnTo>
                      <a:lnTo>
                        <a:pt x="123" y="42"/>
                      </a:lnTo>
                      <a:lnTo>
                        <a:pt x="124" y="40"/>
                      </a:lnTo>
                      <a:lnTo>
                        <a:pt x="125" y="38"/>
                      </a:lnTo>
                      <a:lnTo>
                        <a:pt x="125" y="36"/>
                      </a:lnTo>
                      <a:lnTo>
                        <a:pt x="124" y="34"/>
                      </a:lnTo>
                      <a:lnTo>
                        <a:pt x="124" y="32"/>
                      </a:lnTo>
                      <a:lnTo>
                        <a:pt x="126" y="33"/>
                      </a:lnTo>
                      <a:lnTo>
                        <a:pt x="128" y="34"/>
                      </a:lnTo>
                      <a:lnTo>
                        <a:pt x="131" y="36"/>
                      </a:lnTo>
                      <a:lnTo>
                        <a:pt x="133" y="37"/>
                      </a:lnTo>
                      <a:lnTo>
                        <a:pt x="135" y="39"/>
                      </a:lnTo>
                      <a:lnTo>
                        <a:pt x="137" y="42"/>
                      </a:lnTo>
                      <a:lnTo>
                        <a:pt x="138" y="46"/>
                      </a:lnTo>
                      <a:lnTo>
                        <a:pt x="139" y="50"/>
                      </a:lnTo>
                      <a:lnTo>
                        <a:pt x="139" y="55"/>
                      </a:lnTo>
                      <a:lnTo>
                        <a:pt x="138" y="60"/>
                      </a:lnTo>
                      <a:lnTo>
                        <a:pt x="136" y="64"/>
                      </a:lnTo>
                      <a:lnTo>
                        <a:pt x="134" y="66"/>
                      </a:lnTo>
                      <a:lnTo>
                        <a:pt x="132" y="67"/>
                      </a:lnTo>
                      <a:lnTo>
                        <a:pt x="130" y="68"/>
                      </a:lnTo>
                      <a:lnTo>
                        <a:pt x="126" y="71"/>
                      </a:lnTo>
                      <a:lnTo>
                        <a:pt x="121" y="74"/>
                      </a:lnTo>
                      <a:lnTo>
                        <a:pt x="118" y="75"/>
                      </a:lnTo>
                      <a:lnTo>
                        <a:pt x="116" y="78"/>
                      </a:lnTo>
                      <a:lnTo>
                        <a:pt x="114" y="79"/>
                      </a:lnTo>
                      <a:lnTo>
                        <a:pt x="113" y="82"/>
                      </a:lnTo>
                      <a:lnTo>
                        <a:pt x="111" y="86"/>
                      </a:lnTo>
                      <a:lnTo>
                        <a:pt x="110" y="89"/>
                      </a:lnTo>
                      <a:lnTo>
                        <a:pt x="110" y="93"/>
                      </a:lnTo>
                      <a:lnTo>
                        <a:pt x="109" y="98"/>
                      </a:lnTo>
                      <a:lnTo>
                        <a:pt x="108" y="102"/>
                      </a:lnTo>
                      <a:lnTo>
                        <a:pt x="107" y="105"/>
                      </a:lnTo>
                      <a:lnTo>
                        <a:pt x="105" y="107"/>
                      </a:lnTo>
                      <a:lnTo>
                        <a:pt x="102" y="109"/>
                      </a:lnTo>
                      <a:lnTo>
                        <a:pt x="99" y="111"/>
                      </a:lnTo>
                      <a:lnTo>
                        <a:pt x="95" y="113"/>
                      </a:lnTo>
                      <a:lnTo>
                        <a:pt x="90" y="114"/>
                      </a:lnTo>
                      <a:lnTo>
                        <a:pt x="85" y="116"/>
                      </a:lnTo>
                      <a:lnTo>
                        <a:pt x="78" y="118"/>
                      </a:lnTo>
                      <a:lnTo>
                        <a:pt x="73" y="118"/>
                      </a:lnTo>
                      <a:lnTo>
                        <a:pt x="66" y="120"/>
                      </a:lnTo>
                      <a:lnTo>
                        <a:pt x="57" y="121"/>
                      </a:lnTo>
                      <a:lnTo>
                        <a:pt x="48" y="121"/>
                      </a:lnTo>
                      <a:lnTo>
                        <a:pt x="40" y="120"/>
                      </a:lnTo>
                      <a:lnTo>
                        <a:pt x="32" y="119"/>
                      </a:lnTo>
                      <a:lnTo>
                        <a:pt x="26" y="118"/>
                      </a:lnTo>
                      <a:lnTo>
                        <a:pt x="22" y="116"/>
                      </a:lnTo>
                      <a:lnTo>
                        <a:pt x="19" y="115"/>
                      </a:lnTo>
                      <a:lnTo>
                        <a:pt x="17" y="112"/>
                      </a:lnTo>
                      <a:lnTo>
                        <a:pt x="14" y="108"/>
                      </a:lnTo>
                      <a:lnTo>
                        <a:pt x="11" y="102"/>
                      </a:lnTo>
                      <a:lnTo>
                        <a:pt x="10" y="98"/>
                      </a:lnTo>
                    </a:path>
                  </a:pathLst>
                </a:custGeom>
                <a:solidFill>
                  <a:srgbClr val="E00000"/>
                </a:solidFill>
                <a:ln w="12700" cap="rnd" cmpd="sng">
                  <a:noFill/>
                  <a:prstDash val="solid"/>
                  <a:round/>
                  <a:headEnd type="none" w="med" len="med"/>
                  <a:tailEnd type="none" w="med" len="med"/>
                </a:ln>
              </p:spPr>
              <p:txBody>
                <a:bodyPr/>
                <a:lstStyle/>
                <a:p>
                  <a:endParaRPr lang="en-US"/>
                </a:p>
              </p:txBody>
            </p:sp>
            <p:sp>
              <p:nvSpPr>
                <p:cNvPr id="110" name="Freeform 41"/>
                <p:cNvSpPr>
                  <a:spLocks/>
                </p:cNvSpPr>
                <p:nvPr/>
              </p:nvSpPr>
              <p:spPr bwMode="auto">
                <a:xfrm>
                  <a:off x="4416" y="588"/>
                  <a:ext cx="98" cy="99"/>
                </a:xfrm>
                <a:custGeom>
                  <a:avLst/>
                  <a:gdLst>
                    <a:gd name="T0" fmla="*/ 4 w 98"/>
                    <a:gd name="T1" fmla="*/ 67 h 99"/>
                    <a:gd name="T2" fmla="*/ 0 w 98"/>
                    <a:gd name="T3" fmla="*/ 51 h 99"/>
                    <a:gd name="T4" fmla="*/ 1 w 98"/>
                    <a:gd name="T5" fmla="*/ 41 h 99"/>
                    <a:gd name="T6" fmla="*/ 5 w 98"/>
                    <a:gd name="T7" fmla="*/ 33 h 99"/>
                    <a:gd name="T8" fmla="*/ 14 w 98"/>
                    <a:gd name="T9" fmla="*/ 26 h 99"/>
                    <a:gd name="T10" fmla="*/ 22 w 98"/>
                    <a:gd name="T11" fmla="*/ 21 h 99"/>
                    <a:gd name="T12" fmla="*/ 25 w 98"/>
                    <a:gd name="T13" fmla="*/ 16 h 99"/>
                    <a:gd name="T14" fmla="*/ 26 w 98"/>
                    <a:gd name="T15" fmla="*/ 9 h 99"/>
                    <a:gd name="T16" fmla="*/ 27 w 98"/>
                    <a:gd name="T17" fmla="*/ 6 h 99"/>
                    <a:gd name="T18" fmla="*/ 32 w 98"/>
                    <a:gd name="T19" fmla="*/ 12 h 99"/>
                    <a:gd name="T20" fmla="*/ 34 w 98"/>
                    <a:gd name="T21" fmla="*/ 17 h 99"/>
                    <a:gd name="T22" fmla="*/ 39 w 98"/>
                    <a:gd name="T23" fmla="*/ 13 h 99"/>
                    <a:gd name="T24" fmla="*/ 40 w 98"/>
                    <a:gd name="T25" fmla="*/ 5 h 99"/>
                    <a:gd name="T26" fmla="*/ 40 w 98"/>
                    <a:gd name="T27" fmla="*/ 0 h 99"/>
                    <a:gd name="T28" fmla="*/ 46 w 98"/>
                    <a:gd name="T29" fmla="*/ 5 h 99"/>
                    <a:gd name="T30" fmla="*/ 50 w 98"/>
                    <a:gd name="T31" fmla="*/ 15 h 99"/>
                    <a:gd name="T32" fmla="*/ 50 w 98"/>
                    <a:gd name="T33" fmla="*/ 23 h 99"/>
                    <a:gd name="T34" fmla="*/ 56 w 98"/>
                    <a:gd name="T35" fmla="*/ 16 h 99"/>
                    <a:gd name="T36" fmla="*/ 64 w 98"/>
                    <a:gd name="T37" fmla="*/ 12 h 99"/>
                    <a:gd name="T38" fmla="*/ 73 w 98"/>
                    <a:gd name="T39" fmla="*/ 12 h 99"/>
                    <a:gd name="T40" fmla="*/ 76 w 98"/>
                    <a:gd name="T41" fmla="*/ 17 h 99"/>
                    <a:gd name="T42" fmla="*/ 69 w 98"/>
                    <a:gd name="T43" fmla="*/ 20 h 99"/>
                    <a:gd name="T44" fmla="*/ 67 w 98"/>
                    <a:gd name="T45" fmla="*/ 27 h 99"/>
                    <a:gd name="T46" fmla="*/ 72 w 98"/>
                    <a:gd name="T47" fmla="*/ 33 h 99"/>
                    <a:gd name="T48" fmla="*/ 81 w 98"/>
                    <a:gd name="T49" fmla="*/ 35 h 99"/>
                    <a:gd name="T50" fmla="*/ 86 w 98"/>
                    <a:gd name="T51" fmla="*/ 34 h 99"/>
                    <a:gd name="T52" fmla="*/ 86 w 98"/>
                    <a:gd name="T53" fmla="*/ 28 h 99"/>
                    <a:gd name="T54" fmla="*/ 89 w 98"/>
                    <a:gd name="T55" fmla="*/ 28 h 99"/>
                    <a:gd name="T56" fmla="*/ 94 w 98"/>
                    <a:gd name="T57" fmla="*/ 33 h 99"/>
                    <a:gd name="T58" fmla="*/ 97 w 98"/>
                    <a:gd name="T59" fmla="*/ 42 h 99"/>
                    <a:gd name="T60" fmla="*/ 95 w 98"/>
                    <a:gd name="T61" fmla="*/ 53 h 99"/>
                    <a:gd name="T62" fmla="*/ 91 w 98"/>
                    <a:gd name="T63" fmla="*/ 57 h 99"/>
                    <a:gd name="T64" fmla="*/ 83 w 98"/>
                    <a:gd name="T65" fmla="*/ 62 h 99"/>
                    <a:gd name="T66" fmla="*/ 79 w 98"/>
                    <a:gd name="T67" fmla="*/ 68 h 99"/>
                    <a:gd name="T68" fmla="*/ 77 w 98"/>
                    <a:gd name="T69" fmla="*/ 76 h 99"/>
                    <a:gd name="T70" fmla="*/ 76 w 98"/>
                    <a:gd name="T71" fmla="*/ 86 h 99"/>
                    <a:gd name="T72" fmla="*/ 70 w 98"/>
                    <a:gd name="T73" fmla="*/ 90 h 99"/>
                    <a:gd name="T74" fmla="*/ 60 w 98"/>
                    <a:gd name="T75" fmla="*/ 94 h 99"/>
                    <a:gd name="T76" fmla="*/ 47 w 98"/>
                    <a:gd name="T77" fmla="*/ 97 h 99"/>
                    <a:gd name="T78" fmla="*/ 29 w 98"/>
                    <a:gd name="T79" fmla="*/ 97 h 99"/>
                    <a:gd name="T80" fmla="*/ 16 w 98"/>
                    <a:gd name="T81" fmla="*/ 94 h 99"/>
                    <a:gd name="T82" fmla="*/ 11 w 98"/>
                    <a:gd name="T83" fmla="*/ 87 h 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99"/>
                    <a:gd name="T128" fmla="*/ 98 w 98"/>
                    <a:gd name="T129" fmla="*/ 99 h 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99">
                      <a:moveTo>
                        <a:pt x="8" y="78"/>
                      </a:moveTo>
                      <a:lnTo>
                        <a:pt x="6" y="72"/>
                      </a:lnTo>
                      <a:lnTo>
                        <a:pt x="4" y="67"/>
                      </a:lnTo>
                      <a:lnTo>
                        <a:pt x="2" y="61"/>
                      </a:lnTo>
                      <a:lnTo>
                        <a:pt x="1" y="56"/>
                      </a:lnTo>
                      <a:lnTo>
                        <a:pt x="0" y="51"/>
                      </a:lnTo>
                      <a:lnTo>
                        <a:pt x="0" y="48"/>
                      </a:lnTo>
                      <a:lnTo>
                        <a:pt x="0" y="44"/>
                      </a:lnTo>
                      <a:lnTo>
                        <a:pt x="1" y="41"/>
                      </a:lnTo>
                      <a:lnTo>
                        <a:pt x="2" y="39"/>
                      </a:lnTo>
                      <a:lnTo>
                        <a:pt x="4" y="36"/>
                      </a:lnTo>
                      <a:lnTo>
                        <a:pt x="5" y="33"/>
                      </a:lnTo>
                      <a:lnTo>
                        <a:pt x="8" y="30"/>
                      </a:lnTo>
                      <a:lnTo>
                        <a:pt x="11" y="27"/>
                      </a:lnTo>
                      <a:lnTo>
                        <a:pt x="14" y="26"/>
                      </a:lnTo>
                      <a:lnTo>
                        <a:pt x="17" y="24"/>
                      </a:lnTo>
                      <a:lnTo>
                        <a:pt x="20" y="22"/>
                      </a:lnTo>
                      <a:lnTo>
                        <a:pt x="22" y="21"/>
                      </a:lnTo>
                      <a:lnTo>
                        <a:pt x="24" y="19"/>
                      </a:lnTo>
                      <a:lnTo>
                        <a:pt x="25" y="17"/>
                      </a:lnTo>
                      <a:lnTo>
                        <a:pt x="25" y="16"/>
                      </a:lnTo>
                      <a:lnTo>
                        <a:pt x="26" y="14"/>
                      </a:lnTo>
                      <a:lnTo>
                        <a:pt x="26" y="12"/>
                      </a:lnTo>
                      <a:lnTo>
                        <a:pt x="26" y="9"/>
                      </a:lnTo>
                      <a:lnTo>
                        <a:pt x="25" y="7"/>
                      </a:lnTo>
                      <a:lnTo>
                        <a:pt x="24" y="4"/>
                      </a:lnTo>
                      <a:lnTo>
                        <a:pt x="27" y="6"/>
                      </a:lnTo>
                      <a:lnTo>
                        <a:pt x="29" y="7"/>
                      </a:lnTo>
                      <a:lnTo>
                        <a:pt x="31" y="10"/>
                      </a:lnTo>
                      <a:lnTo>
                        <a:pt x="32" y="12"/>
                      </a:lnTo>
                      <a:lnTo>
                        <a:pt x="32" y="14"/>
                      </a:lnTo>
                      <a:lnTo>
                        <a:pt x="32" y="17"/>
                      </a:lnTo>
                      <a:lnTo>
                        <a:pt x="34" y="17"/>
                      </a:lnTo>
                      <a:lnTo>
                        <a:pt x="37" y="16"/>
                      </a:lnTo>
                      <a:lnTo>
                        <a:pt x="38" y="14"/>
                      </a:lnTo>
                      <a:lnTo>
                        <a:pt x="39" y="13"/>
                      </a:lnTo>
                      <a:lnTo>
                        <a:pt x="41" y="11"/>
                      </a:lnTo>
                      <a:lnTo>
                        <a:pt x="41" y="8"/>
                      </a:lnTo>
                      <a:lnTo>
                        <a:pt x="40" y="5"/>
                      </a:lnTo>
                      <a:lnTo>
                        <a:pt x="39" y="3"/>
                      </a:lnTo>
                      <a:lnTo>
                        <a:pt x="37" y="0"/>
                      </a:lnTo>
                      <a:lnTo>
                        <a:pt x="40" y="0"/>
                      </a:lnTo>
                      <a:lnTo>
                        <a:pt x="43" y="1"/>
                      </a:lnTo>
                      <a:lnTo>
                        <a:pt x="45" y="3"/>
                      </a:lnTo>
                      <a:lnTo>
                        <a:pt x="46" y="5"/>
                      </a:lnTo>
                      <a:lnTo>
                        <a:pt x="48" y="8"/>
                      </a:lnTo>
                      <a:lnTo>
                        <a:pt x="49" y="11"/>
                      </a:lnTo>
                      <a:lnTo>
                        <a:pt x="50" y="15"/>
                      </a:lnTo>
                      <a:lnTo>
                        <a:pt x="51" y="18"/>
                      </a:lnTo>
                      <a:lnTo>
                        <a:pt x="51" y="21"/>
                      </a:lnTo>
                      <a:lnTo>
                        <a:pt x="50" y="23"/>
                      </a:lnTo>
                      <a:lnTo>
                        <a:pt x="52" y="20"/>
                      </a:lnTo>
                      <a:lnTo>
                        <a:pt x="54" y="18"/>
                      </a:lnTo>
                      <a:lnTo>
                        <a:pt x="56" y="16"/>
                      </a:lnTo>
                      <a:lnTo>
                        <a:pt x="58" y="14"/>
                      </a:lnTo>
                      <a:lnTo>
                        <a:pt x="61" y="13"/>
                      </a:lnTo>
                      <a:lnTo>
                        <a:pt x="64" y="12"/>
                      </a:lnTo>
                      <a:lnTo>
                        <a:pt x="68" y="12"/>
                      </a:lnTo>
                      <a:lnTo>
                        <a:pt x="71" y="12"/>
                      </a:lnTo>
                      <a:lnTo>
                        <a:pt x="73" y="12"/>
                      </a:lnTo>
                      <a:lnTo>
                        <a:pt x="76" y="13"/>
                      </a:lnTo>
                      <a:lnTo>
                        <a:pt x="79" y="16"/>
                      </a:lnTo>
                      <a:lnTo>
                        <a:pt x="76" y="17"/>
                      </a:lnTo>
                      <a:lnTo>
                        <a:pt x="74" y="17"/>
                      </a:lnTo>
                      <a:lnTo>
                        <a:pt x="71" y="18"/>
                      </a:lnTo>
                      <a:lnTo>
                        <a:pt x="69" y="20"/>
                      </a:lnTo>
                      <a:lnTo>
                        <a:pt x="67" y="22"/>
                      </a:lnTo>
                      <a:lnTo>
                        <a:pt x="67" y="25"/>
                      </a:lnTo>
                      <a:lnTo>
                        <a:pt x="67" y="27"/>
                      </a:lnTo>
                      <a:lnTo>
                        <a:pt x="68" y="30"/>
                      </a:lnTo>
                      <a:lnTo>
                        <a:pt x="69" y="32"/>
                      </a:lnTo>
                      <a:lnTo>
                        <a:pt x="72" y="33"/>
                      </a:lnTo>
                      <a:lnTo>
                        <a:pt x="76" y="34"/>
                      </a:lnTo>
                      <a:lnTo>
                        <a:pt x="79" y="35"/>
                      </a:lnTo>
                      <a:lnTo>
                        <a:pt x="81" y="35"/>
                      </a:lnTo>
                      <a:lnTo>
                        <a:pt x="83" y="36"/>
                      </a:lnTo>
                      <a:lnTo>
                        <a:pt x="86" y="35"/>
                      </a:lnTo>
                      <a:lnTo>
                        <a:pt x="86" y="34"/>
                      </a:lnTo>
                      <a:lnTo>
                        <a:pt x="87" y="32"/>
                      </a:lnTo>
                      <a:lnTo>
                        <a:pt x="87" y="30"/>
                      </a:lnTo>
                      <a:lnTo>
                        <a:pt x="86" y="28"/>
                      </a:lnTo>
                      <a:lnTo>
                        <a:pt x="86" y="27"/>
                      </a:lnTo>
                      <a:lnTo>
                        <a:pt x="88" y="28"/>
                      </a:lnTo>
                      <a:lnTo>
                        <a:pt x="89" y="28"/>
                      </a:lnTo>
                      <a:lnTo>
                        <a:pt x="91" y="30"/>
                      </a:lnTo>
                      <a:lnTo>
                        <a:pt x="93" y="31"/>
                      </a:lnTo>
                      <a:lnTo>
                        <a:pt x="94" y="33"/>
                      </a:lnTo>
                      <a:lnTo>
                        <a:pt x="95" y="36"/>
                      </a:lnTo>
                      <a:lnTo>
                        <a:pt x="96" y="39"/>
                      </a:lnTo>
                      <a:lnTo>
                        <a:pt x="97" y="42"/>
                      </a:lnTo>
                      <a:lnTo>
                        <a:pt x="97" y="46"/>
                      </a:lnTo>
                      <a:lnTo>
                        <a:pt x="97" y="50"/>
                      </a:lnTo>
                      <a:lnTo>
                        <a:pt x="95" y="53"/>
                      </a:lnTo>
                      <a:lnTo>
                        <a:pt x="94" y="54"/>
                      </a:lnTo>
                      <a:lnTo>
                        <a:pt x="93" y="55"/>
                      </a:lnTo>
                      <a:lnTo>
                        <a:pt x="91" y="57"/>
                      </a:lnTo>
                      <a:lnTo>
                        <a:pt x="88" y="59"/>
                      </a:lnTo>
                      <a:lnTo>
                        <a:pt x="85" y="60"/>
                      </a:lnTo>
                      <a:lnTo>
                        <a:pt x="83" y="62"/>
                      </a:lnTo>
                      <a:lnTo>
                        <a:pt x="82" y="64"/>
                      </a:lnTo>
                      <a:lnTo>
                        <a:pt x="80" y="65"/>
                      </a:lnTo>
                      <a:lnTo>
                        <a:pt x="79" y="68"/>
                      </a:lnTo>
                      <a:lnTo>
                        <a:pt x="78" y="71"/>
                      </a:lnTo>
                      <a:lnTo>
                        <a:pt x="78" y="73"/>
                      </a:lnTo>
                      <a:lnTo>
                        <a:pt x="77" y="76"/>
                      </a:lnTo>
                      <a:lnTo>
                        <a:pt x="77" y="81"/>
                      </a:lnTo>
                      <a:lnTo>
                        <a:pt x="77" y="83"/>
                      </a:lnTo>
                      <a:lnTo>
                        <a:pt x="76" y="86"/>
                      </a:lnTo>
                      <a:lnTo>
                        <a:pt x="74" y="88"/>
                      </a:lnTo>
                      <a:lnTo>
                        <a:pt x="73" y="89"/>
                      </a:lnTo>
                      <a:lnTo>
                        <a:pt x="70" y="90"/>
                      </a:lnTo>
                      <a:lnTo>
                        <a:pt x="68" y="92"/>
                      </a:lnTo>
                      <a:lnTo>
                        <a:pt x="64" y="93"/>
                      </a:lnTo>
                      <a:lnTo>
                        <a:pt x="60" y="94"/>
                      </a:lnTo>
                      <a:lnTo>
                        <a:pt x="55" y="96"/>
                      </a:lnTo>
                      <a:lnTo>
                        <a:pt x="52" y="96"/>
                      </a:lnTo>
                      <a:lnTo>
                        <a:pt x="47" y="97"/>
                      </a:lnTo>
                      <a:lnTo>
                        <a:pt x="41" y="98"/>
                      </a:lnTo>
                      <a:lnTo>
                        <a:pt x="35" y="98"/>
                      </a:lnTo>
                      <a:lnTo>
                        <a:pt x="29" y="97"/>
                      </a:lnTo>
                      <a:lnTo>
                        <a:pt x="24" y="96"/>
                      </a:lnTo>
                      <a:lnTo>
                        <a:pt x="20" y="95"/>
                      </a:lnTo>
                      <a:lnTo>
                        <a:pt x="16" y="94"/>
                      </a:lnTo>
                      <a:lnTo>
                        <a:pt x="15" y="92"/>
                      </a:lnTo>
                      <a:lnTo>
                        <a:pt x="13" y="90"/>
                      </a:lnTo>
                      <a:lnTo>
                        <a:pt x="11" y="87"/>
                      </a:lnTo>
                      <a:lnTo>
                        <a:pt x="9" y="82"/>
                      </a:lnTo>
                      <a:lnTo>
                        <a:pt x="8" y="78"/>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111" name="Freeform 42"/>
                <p:cNvSpPr>
                  <a:spLocks/>
                </p:cNvSpPr>
                <p:nvPr/>
              </p:nvSpPr>
              <p:spPr bwMode="auto">
                <a:xfrm>
                  <a:off x="4438" y="626"/>
                  <a:ext cx="53" cy="54"/>
                </a:xfrm>
                <a:custGeom>
                  <a:avLst/>
                  <a:gdLst>
                    <a:gd name="T0" fmla="*/ 3 w 53"/>
                    <a:gd name="T1" fmla="*/ 39 h 54"/>
                    <a:gd name="T2" fmla="*/ 1 w 53"/>
                    <a:gd name="T3" fmla="*/ 33 h 54"/>
                    <a:gd name="T4" fmla="*/ 0 w 53"/>
                    <a:gd name="T5" fmla="*/ 28 h 54"/>
                    <a:gd name="T6" fmla="*/ 0 w 53"/>
                    <a:gd name="T7" fmla="*/ 24 h 54"/>
                    <a:gd name="T8" fmla="*/ 1 w 53"/>
                    <a:gd name="T9" fmla="*/ 21 h 54"/>
                    <a:gd name="T10" fmla="*/ 3 w 53"/>
                    <a:gd name="T11" fmla="*/ 18 h 54"/>
                    <a:gd name="T12" fmla="*/ 6 w 53"/>
                    <a:gd name="T13" fmla="*/ 15 h 54"/>
                    <a:gd name="T14" fmla="*/ 9 w 53"/>
                    <a:gd name="T15" fmla="*/ 13 h 54"/>
                    <a:gd name="T16" fmla="*/ 12 w 53"/>
                    <a:gd name="T17" fmla="*/ 11 h 54"/>
                    <a:gd name="T18" fmla="*/ 13 w 53"/>
                    <a:gd name="T19" fmla="*/ 9 h 54"/>
                    <a:gd name="T20" fmla="*/ 14 w 53"/>
                    <a:gd name="T21" fmla="*/ 8 h 54"/>
                    <a:gd name="T22" fmla="*/ 14 w 53"/>
                    <a:gd name="T23" fmla="*/ 5 h 54"/>
                    <a:gd name="T24" fmla="*/ 13 w 53"/>
                    <a:gd name="T25" fmla="*/ 2 h 54"/>
                    <a:gd name="T26" fmla="*/ 16 w 53"/>
                    <a:gd name="T27" fmla="*/ 4 h 54"/>
                    <a:gd name="T28" fmla="*/ 17 w 53"/>
                    <a:gd name="T29" fmla="*/ 7 h 54"/>
                    <a:gd name="T30" fmla="*/ 17 w 53"/>
                    <a:gd name="T31" fmla="*/ 9 h 54"/>
                    <a:gd name="T32" fmla="*/ 20 w 53"/>
                    <a:gd name="T33" fmla="*/ 8 h 54"/>
                    <a:gd name="T34" fmla="*/ 22 w 53"/>
                    <a:gd name="T35" fmla="*/ 6 h 54"/>
                    <a:gd name="T36" fmla="*/ 22 w 53"/>
                    <a:gd name="T37" fmla="*/ 3 h 54"/>
                    <a:gd name="T38" fmla="*/ 20 w 53"/>
                    <a:gd name="T39" fmla="*/ 0 h 54"/>
                    <a:gd name="T40" fmla="*/ 23 w 53"/>
                    <a:gd name="T41" fmla="*/ 1 h 54"/>
                    <a:gd name="T42" fmla="*/ 25 w 53"/>
                    <a:gd name="T43" fmla="*/ 3 h 54"/>
                    <a:gd name="T44" fmla="*/ 26 w 53"/>
                    <a:gd name="T45" fmla="*/ 6 h 54"/>
                    <a:gd name="T46" fmla="*/ 27 w 53"/>
                    <a:gd name="T47" fmla="*/ 10 h 54"/>
                    <a:gd name="T48" fmla="*/ 27 w 53"/>
                    <a:gd name="T49" fmla="*/ 13 h 54"/>
                    <a:gd name="T50" fmla="*/ 29 w 53"/>
                    <a:gd name="T51" fmla="*/ 10 h 54"/>
                    <a:gd name="T52" fmla="*/ 31 w 53"/>
                    <a:gd name="T53" fmla="*/ 8 h 54"/>
                    <a:gd name="T54" fmla="*/ 35 w 53"/>
                    <a:gd name="T55" fmla="*/ 7 h 54"/>
                    <a:gd name="T56" fmla="*/ 37 w 53"/>
                    <a:gd name="T57" fmla="*/ 6 h 54"/>
                    <a:gd name="T58" fmla="*/ 40 w 53"/>
                    <a:gd name="T59" fmla="*/ 7 h 54"/>
                    <a:gd name="T60" fmla="*/ 41 w 53"/>
                    <a:gd name="T61" fmla="*/ 9 h 54"/>
                    <a:gd name="T62" fmla="*/ 38 w 53"/>
                    <a:gd name="T63" fmla="*/ 10 h 54"/>
                    <a:gd name="T64" fmla="*/ 36 w 53"/>
                    <a:gd name="T65" fmla="*/ 12 h 54"/>
                    <a:gd name="T66" fmla="*/ 36 w 53"/>
                    <a:gd name="T67" fmla="*/ 15 h 54"/>
                    <a:gd name="T68" fmla="*/ 37 w 53"/>
                    <a:gd name="T69" fmla="*/ 17 h 54"/>
                    <a:gd name="T70" fmla="*/ 41 w 53"/>
                    <a:gd name="T71" fmla="*/ 19 h 54"/>
                    <a:gd name="T72" fmla="*/ 43 w 53"/>
                    <a:gd name="T73" fmla="*/ 19 h 54"/>
                    <a:gd name="T74" fmla="*/ 46 w 53"/>
                    <a:gd name="T75" fmla="*/ 19 h 54"/>
                    <a:gd name="T76" fmla="*/ 47 w 53"/>
                    <a:gd name="T77" fmla="*/ 17 h 54"/>
                    <a:gd name="T78" fmla="*/ 46 w 53"/>
                    <a:gd name="T79" fmla="*/ 16 h 54"/>
                    <a:gd name="T80" fmla="*/ 47 w 53"/>
                    <a:gd name="T81" fmla="*/ 15 h 54"/>
                    <a:gd name="T82" fmla="*/ 49 w 53"/>
                    <a:gd name="T83" fmla="*/ 16 h 54"/>
                    <a:gd name="T84" fmla="*/ 50 w 53"/>
                    <a:gd name="T85" fmla="*/ 18 h 54"/>
                    <a:gd name="T86" fmla="*/ 52 w 53"/>
                    <a:gd name="T87" fmla="*/ 21 h 54"/>
                    <a:gd name="T88" fmla="*/ 52 w 53"/>
                    <a:gd name="T89" fmla="*/ 25 h 54"/>
                    <a:gd name="T90" fmla="*/ 51 w 53"/>
                    <a:gd name="T91" fmla="*/ 29 h 54"/>
                    <a:gd name="T92" fmla="*/ 48 w 53"/>
                    <a:gd name="T93" fmla="*/ 31 h 54"/>
                    <a:gd name="T94" fmla="*/ 45 w 53"/>
                    <a:gd name="T95" fmla="*/ 33 h 54"/>
                    <a:gd name="T96" fmla="*/ 44 w 53"/>
                    <a:gd name="T97" fmla="*/ 35 h 54"/>
                    <a:gd name="T98" fmla="*/ 42 w 53"/>
                    <a:gd name="T99" fmla="*/ 37 h 54"/>
                    <a:gd name="T100" fmla="*/ 42 w 53"/>
                    <a:gd name="T101" fmla="*/ 40 h 54"/>
                    <a:gd name="T102" fmla="*/ 41 w 53"/>
                    <a:gd name="T103" fmla="*/ 44 h 54"/>
                    <a:gd name="T104" fmla="*/ 40 w 53"/>
                    <a:gd name="T105" fmla="*/ 47 h 54"/>
                    <a:gd name="T106" fmla="*/ 39 w 53"/>
                    <a:gd name="T107" fmla="*/ 48 h 54"/>
                    <a:gd name="T108" fmla="*/ 36 w 53"/>
                    <a:gd name="T109" fmla="*/ 50 h 54"/>
                    <a:gd name="T110" fmla="*/ 33 w 53"/>
                    <a:gd name="T111" fmla="*/ 51 h 54"/>
                    <a:gd name="T112" fmla="*/ 28 w 53"/>
                    <a:gd name="T113" fmla="*/ 52 h 54"/>
                    <a:gd name="T114" fmla="*/ 22 w 53"/>
                    <a:gd name="T115" fmla="*/ 53 h 54"/>
                    <a:gd name="T116" fmla="*/ 15 w 53"/>
                    <a:gd name="T117" fmla="*/ 53 h 54"/>
                    <a:gd name="T118" fmla="*/ 10 w 53"/>
                    <a:gd name="T119" fmla="*/ 52 h 54"/>
                    <a:gd name="T120" fmla="*/ 8 w 53"/>
                    <a:gd name="T121" fmla="*/ 50 h 54"/>
                    <a:gd name="T122" fmla="*/ 6 w 53"/>
                    <a:gd name="T123" fmla="*/ 47 h 54"/>
                    <a:gd name="T124" fmla="*/ 4 w 53"/>
                    <a:gd name="T125" fmla="*/ 43 h 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
                    <a:gd name="T190" fmla="*/ 0 h 54"/>
                    <a:gd name="T191" fmla="*/ 53 w 53"/>
                    <a:gd name="T192" fmla="*/ 54 h 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 h="54">
                      <a:moveTo>
                        <a:pt x="4" y="43"/>
                      </a:moveTo>
                      <a:lnTo>
                        <a:pt x="3" y="39"/>
                      </a:lnTo>
                      <a:lnTo>
                        <a:pt x="2" y="36"/>
                      </a:lnTo>
                      <a:lnTo>
                        <a:pt x="1" y="33"/>
                      </a:lnTo>
                      <a:lnTo>
                        <a:pt x="1" y="31"/>
                      </a:lnTo>
                      <a:lnTo>
                        <a:pt x="0" y="28"/>
                      </a:lnTo>
                      <a:lnTo>
                        <a:pt x="0" y="26"/>
                      </a:lnTo>
                      <a:lnTo>
                        <a:pt x="0" y="24"/>
                      </a:lnTo>
                      <a:lnTo>
                        <a:pt x="1" y="23"/>
                      </a:lnTo>
                      <a:lnTo>
                        <a:pt x="1" y="21"/>
                      </a:lnTo>
                      <a:lnTo>
                        <a:pt x="2" y="20"/>
                      </a:lnTo>
                      <a:lnTo>
                        <a:pt x="3" y="18"/>
                      </a:lnTo>
                      <a:lnTo>
                        <a:pt x="4" y="16"/>
                      </a:lnTo>
                      <a:lnTo>
                        <a:pt x="6" y="15"/>
                      </a:lnTo>
                      <a:lnTo>
                        <a:pt x="7" y="14"/>
                      </a:lnTo>
                      <a:lnTo>
                        <a:pt x="9" y="13"/>
                      </a:lnTo>
                      <a:lnTo>
                        <a:pt x="11" y="12"/>
                      </a:lnTo>
                      <a:lnTo>
                        <a:pt x="12" y="11"/>
                      </a:lnTo>
                      <a:lnTo>
                        <a:pt x="13" y="10"/>
                      </a:lnTo>
                      <a:lnTo>
                        <a:pt x="13" y="9"/>
                      </a:lnTo>
                      <a:lnTo>
                        <a:pt x="14" y="9"/>
                      </a:lnTo>
                      <a:lnTo>
                        <a:pt x="14" y="8"/>
                      </a:lnTo>
                      <a:lnTo>
                        <a:pt x="14" y="6"/>
                      </a:lnTo>
                      <a:lnTo>
                        <a:pt x="14" y="5"/>
                      </a:lnTo>
                      <a:lnTo>
                        <a:pt x="13" y="4"/>
                      </a:lnTo>
                      <a:lnTo>
                        <a:pt x="13" y="2"/>
                      </a:lnTo>
                      <a:lnTo>
                        <a:pt x="14" y="3"/>
                      </a:lnTo>
                      <a:lnTo>
                        <a:pt x="16" y="4"/>
                      </a:lnTo>
                      <a:lnTo>
                        <a:pt x="17" y="5"/>
                      </a:lnTo>
                      <a:lnTo>
                        <a:pt x="17" y="7"/>
                      </a:lnTo>
                      <a:lnTo>
                        <a:pt x="17" y="8"/>
                      </a:lnTo>
                      <a:lnTo>
                        <a:pt x="17" y="9"/>
                      </a:lnTo>
                      <a:lnTo>
                        <a:pt x="18" y="9"/>
                      </a:lnTo>
                      <a:lnTo>
                        <a:pt x="20" y="8"/>
                      </a:lnTo>
                      <a:lnTo>
                        <a:pt x="21" y="7"/>
                      </a:lnTo>
                      <a:lnTo>
                        <a:pt x="22" y="6"/>
                      </a:lnTo>
                      <a:lnTo>
                        <a:pt x="22" y="4"/>
                      </a:lnTo>
                      <a:lnTo>
                        <a:pt x="22" y="3"/>
                      </a:lnTo>
                      <a:lnTo>
                        <a:pt x="21" y="1"/>
                      </a:lnTo>
                      <a:lnTo>
                        <a:pt x="20" y="0"/>
                      </a:lnTo>
                      <a:lnTo>
                        <a:pt x="22" y="0"/>
                      </a:lnTo>
                      <a:lnTo>
                        <a:pt x="23" y="1"/>
                      </a:lnTo>
                      <a:lnTo>
                        <a:pt x="24" y="2"/>
                      </a:lnTo>
                      <a:lnTo>
                        <a:pt x="25" y="3"/>
                      </a:lnTo>
                      <a:lnTo>
                        <a:pt x="26" y="4"/>
                      </a:lnTo>
                      <a:lnTo>
                        <a:pt x="26" y="6"/>
                      </a:lnTo>
                      <a:lnTo>
                        <a:pt x="27" y="8"/>
                      </a:lnTo>
                      <a:lnTo>
                        <a:pt x="27" y="10"/>
                      </a:lnTo>
                      <a:lnTo>
                        <a:pt x="27" y="11"/>
                      </a:lnTo>
                      <a:lnTo>
                        <a:pt x="27" y="13"/>
                      </a:lnTo>
                      <a:lnTo>
                        <a:pt x="28" y="11"/>
                      </a:lnTo>
                      <a:lnTo>
                        <a:pt x="29" y="10"/>
                      </a:lnTo>
                      <a:lnTo>
                        <a:pt x="30" y="8"/>
                      </a:lnTo>
                      <a:lnTo>
                        <a:pt x="31" y="8"/>
                      </a:lnTo>
                      <a:lnTo>
                        <a:pt x="33" y="7"/>
                      </a:lnTo>
                      <a:lnTo>
                        <a:pt x="35" y="7"/>
                      </a:lnTo>
                      <a:lnTo>
                        <a:pt x="36" y="6"/>
                      </a:lnTo>
                      <a:lnTo>
                        <a:pt x="37" y="6"/>
                      </a:lnTo>
                      <a:lnTo>
                        <a:pt x="39" y="7"/>
                      </a:lnTo>
                      <a:lnTo>
                        <a:pt x="40" y="7"/>
                      </a:lnTo>
                      <a:lnTo>
                        <a:pt x="42" y="9"/>
                      </a:lnTo>
                      <a:lnTo>
                        <a:pt x="41" y="9"/>
                      </a:lnTo>
                      <a:lnTo>
                        <a:pt x="39" y="9"/>
                      </a:lnTo>
                      <a:lnTo>
                        <a:pt x="38" y="10"/>
                      </a:lnTo>
                      <a:lnTo>
                        <a:pt x="37" y="11"/>
                      </a:lnTo>
                      <a:lnTo>
                        <a:pt x="36" y="12"/>
                      </a:lnTo>
                      <a:lnTo>
                        <a:pt x="36" y="13"/>
                      </a:lnTo>
                      <a:lnTo>
                        <a:pt x="36" y="15"/>
                      </a:lnTo>
                      <a:lnTo>
                        <a:pt x="36" y="16"/>
                      </a:lnTo>
                      <a:lnTo>
                        <a:pt x="37" y="17"/>
                      </a:lnTo>
                      <a:lnTo>
                        <a:pt x="39" y="18"/>
                      </a:lnTo>
                      <a:lnTo>
                        <a:pt x="41" y="19"/>
                      </a:lnTo>
                      <a:lnTo>
                        <a:pt x="42" y="19"/>
                      </a:lnTo>
                      <a:lnTo>
                        <a:pt x="43" y="19"/>
                      </a:lnTo>
                      <a:lnTo>
                        <a:pt x="44" y="20"/>
                      </a:lnTo>
                      <a:lnTo>
                        <a:pt x="46" y="19"/>
                      </a:lnTo>
                      <a:lnTo>
                        <a:pt x="46" y="18"/>
                      </a:lnTo>
                      <a:lnTo>
                        <a:pt x="47" y="17"/>
                      </a:lnTo>
                      <a:lnTo>
                        <a:pt x="47" y="16"/>
                      </a:lnTo>
                      <a:lnTo>
                        <a:pt x="46" y="16"/>
                      </a:lnTo>
                      <a:lnTo>
                        <a:pt x="46" y="15"/>
                      </a:lnTo>
                      <a:lnTo>
                        <a:pt x="47" y="15"/>
                      </a:lnTo>
                      <a:lnTo>
                        <a:pt x="48" y="16"/>
                      </a:lnTo>
                      <a:lnTo>
                        <a:pt x="49" y="16"/>
                      </a:lnTo>
                      <a:lnTo>
                        <a:pt x="50" y="17"/>
                      </a:lnTo>
                      <a:lnTo>
                        <a:pt x="50" y="18"/>
                      </a:lnTo>
                      <a:lnTo>
                        <a:pt x="51" y="19"/>
                      </a:lnTo>
                      <a:lnTo>
                        <a:pt x="52" y="21"/>
                      </a:lnTo>
                      <a:lnTo>
                        <a:pt x="52" y="23"/>
                      </a:lnTo>
                      <a:lnTo>
                        <a:pt x="52" y="25"/>
                      </a:lnTo>
                      <a:lnTo>
                        <a:pt x="52" y="27"/>
                      </a:lnTo>
                      <a:lnTo>
                        <a:pt x="51" y="29"/>
                      </a:lnTo>
                      <a:lnTo>
                        <a:pt x="50" y="30"/>
                      </a:lnTo>
                      <a:lnTo>
                        <a:pt x="48" y="31"/>
                      </a:lnTo>
                      <a:lnTo>
                        <a:pt x="47" y="32"/>
                      </a:lnTo>
                      <a:lnTo>
                        <a:pt x="45" y="33"/>
                      </a:lnTo>
                      <a:lnTo>
                        <a:pt x="44" y="34"/>
                      </a:lnTo>
                      <a:lnTo>
                        <a:pt x="44" y="35"/>
                      </a:lnTo>
                      <a:lnTo>
                        <a:pt x="43" y="35"/>
                      </a:lnTo>
                      <a:lnTo>
                        <a:pt x="42" y="37"/>
                      </a:lnTo>
                      <a:lnTo>
                        <a:pt x="42" y="39"/>
                      </a:lnTo>
                      <a:lnTo>
                        <a:pt x="42" y="40"/>
                      </a:lnTo>
                      <a:lnTo>
                        <a:pt x="41" y="41"/>
                      </a:lnTo>
                      <a:lnTo>
                        <a:pt x="41" y="44"/>
                      </a:lnTo>
                      <a:lnTo>
                        <a:pt x="41" y="45"/>
                      </a:lnTo>
                      <a:lnTo>
                        <a:pt x="40" y="47"/>
                      </a:lnTo>
                      <a:lnTo>
                        <a:pt x="40" y="48"/>
                      </a:lnTo>
                      <a:lnTo>
                        <a:pt x="39" y="48"/>
                      </a:lnTo>
                      <a:lnTo>
                        <a:pt x="38" y="49"/>
                      </a:lnTo>
                      <a:lnTo>
                        <a:pt x="36" y="50"/>
                      </a:lnTo>
                      <a:lnTo>
                        <a:pt x="34" y="51"/>
                      </a:lnTo>
                      <a:lnTo>
                        <a:pt x="33" y="51"/>
                      </a:lnTo>
                      <a:lnTo>
                        <a:pt x="30" y="52"/>
                      </a:lnTo>
                      <a:lnTo>
                        <a:pt x="28" y="52"/>
                      </a:lnTo>
                      <a:lnTo>
                        <a:pt x="25" y="53"/>
                      </a:lnTo>
                      <a:lnTo>
                        <a:pt x="22" y="53"/>
                      </a:lnTo>
                      <a:lnTo>
                        <a:pt x="19" y="53"/>
                      </a:lnTo>
                      <a:lnTo>
                        <a:pt x="15" y="53"/>
                      </a:lnTo>
                      <a:lnTo>
                        <a:pt x="13" y="52"/>
                      </a:lnTo>
                      <a:lnTo>
                        <a:pt x="10" y="52"/>
                      </a:lnTo>
                      <a:lnTo>
                        <a:pt x="9" y="51"/>
                      </a:lnTo>
                      <a:lnTo>
                        <a:pt x="8" y="50"/>
                      </a:lnTo>
                      <a:lnTo>
                        <a:pt x="7" y="49"/>
                      </a:lnTo>
                      <a:lnTo>
                        <a:pt x="6" y="47"/>
                      </a:lnTo>
                      <a:lnTo>
                        <a:pt x="5" y="45"/>
                      </a:lnTo>
                      <a:lnTo>
                        <a:pt x="4" y="43"/>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12" name="Freeform 43"/>
                <p:cNvSpPr>
                  <a:spLocks/>
                </p:cNvSpPr>
                <p:nvPr/>
              </p:nvSpPr>
              <p:spPr bwMode="auto">
                <a:xfrm>
                  <a:off x="4449" y="642"/>
                  <a:ext cx="34" cy="36"/>
                </a:xfrm>
                <a:custGeom>
                  <a:avLst/>
                  <a:gdLst>
                    <a:gd name="T0" fmla="*/ 2 w 34"/>
                    <a:gd name="T1" fmla="*/ 26 h 36"/>
                    <a:gd name="T2" fmla="*/ 1 w 34"/>
                    <a:gd name="T3" fmla="*/ 22 h 36"/>
                    <a:gd name="T4" fmla="*/ 0 w 34"/>
                    <a:gd name="T5" fmla="*/ 18 h 36"/>
                    <a:gd name="T6" fmla="*/ 0 w 34"/>
                    <a:gd name="T7" fmla="*/ 16 h 36"/>
                    <a:gd name="T8" fmla="*/ 1 w 34"/>
                    <a:gd name="T9" fmla="*/ 14 h 36"/>
                    <a:gd name="T10" fmla="*/ 2 w 34"/>
                    <a:gd name="T11" fmla="*/ 12 h 36"/>
                    <a:gd name="T12" fmla="*/ 4 w 34"/>
                    <a:gd name="T13" fmla="*/ 10 h 36"/>
                    <a:gd name="T14" fmla="*/ 6 w 34"/>
                    <a:gd name="T15" fmla="*/ 8 h 36"/>
                    <a:gd name="T16" fmla="*/ 7 w 34"/>
                    <a:gd name="T17" fmla="*/ 7 h 36"/>
                    <a:gd name="T18" fmla="*/ 9 w 34"/>
                    <a:gd name="T19" fmla="*/ 6 h 36"/>
                    <a:gd name="T20" fmla="*/ 9 w 34"/>
                    <a:gd name="T21" fmla="*/ 4 h 36"/>
                    <a:gd name="T22" fmla="*/ 8 w 34"/>
                    <a:gd name="T23" fmla="*/ 2 h 36"/>
                    <a:gd name="T24" fmla="*/ 9 w 34"/>
                    <a:gd name="T25" fmla="*/ 2 h 36"/>
                    <a:gd name="T26" fmla="*/ 11 w 34"/>
                    <a:gd name="T27" fmla="*/ 3 h 36"/>
                    <a:gd name="T28" fmla="*/ 11 w 34"/>
                    <a:gd name="T29" fmla="*/ 5 h 36"/>
                    <a:gd name="T30" fmla="*/ 12 w 34"/>
                    <a:gd name="T31" fmla="*/ 6 h 36"/>
                    <a:gd name="T32" fmla="*/ 13 w 34"/>
                    <a:gd name="T33" fmla="*/ 5 h 36"/>
                    <a:gd name="T34" fmla="*/ 14 w 34"/>
                    <a:gd name="T35" fmla="*/ 3 h 36"/>
                    <a:gd name="T36" fmla="*/ 13 w 34"/>
                    <a:gd name="T37" fmla="*/ 1 h 36"/>
                    <a:gd name="T38" fmla="*/ 14 w 34"/>
                    <a:gd name="T39" fmla="*/ 0 h 36"/>
                    <a:gd name="T40" fmla="*/ 15 w 34"/>
                    <a:gd name="T41" fmla="*/ 1 h 36"/>
                    <a:gd name="T42" fmla="*/ 16 w 34"/>
                    <a:gd name="T43" fmla="*/ 3 h 36"/>
                    <a:gd name="T44" fmla="*/ 17 w 34"/>
                    <a:gd name="T45" fmla="*/ 5 h 36"/>
                    <a:gd name="T46" fmla="*/ 17 w 34"/>
                    <a:gd name="T47" fmla="*/ 7 h 36"/>
                    <a:gd name="T48" fmla="*/ 18 w 34"/>
                    <a:gd name="T49" fmla="*/ 7 h 36"/>
                    <a:gd name="T50" fmla="*/ 19 w 34"/>
                    <a:gd name="T51" fmla="*/ 6 h 36"/>
                    <a:gd name="T52" fmla="*/ 22 w 34"/>
                    <a:gd name="T53" fmla="*/ 4 h 36"/>
                    <a:gd name="T54" fmla="*/ 24 w 34"/>
                    <a:gd name="T55" fmla="*/ 4 h 36"/>
                    <a:gd name="T56" fmla="*/ 27 w 34"/>
                    <a:gd name="T57" fmla="*/ 6 h 36"/>
                    <a:gd name="T58" fmla="*/ 25 w 34"/>
                    <a:gd name="T59" fmla="*/ 6 h 36"/>
                    <a:gd name="T60" fmla="*/ 23 w 34"/>
                    <a:gd name="T61" fmla="*/ 8 h 36"/>
                    <a:gd name="T62" fmla="*/ 23 w 34"/>
                    <a:gd name="T63" fmla="*/ 10 h 36"/>
                    <a:gd name="T64" fmla="*/ 24 w 34"/>
                    <a:gd name="T65" fmla="*/ 11 h 36"/>
                    <a:gd name="T66" fmla="*/ 26 w 34"/>
                    <a:gd name="T67" fmla="*/ 13 h 36"/>
                    <a:gd name="T68" fmla="*/ 28 w 34"/>
                    <a:gd name="T69" fmla="*/ 13 h 36"/>
                    <a:gd name="T70" fmla="*/ 29 w 34"/>
                    <a:gd name="T71" fmla="*/ 12 h 36"/>
                    <a:gd name="T72" fmla="*/ 29 w 34"/>
                    <a:gd name="T73" fmla="*/ 10 h 36"/>
                    <a:gd name="T74" fmla="*/ 31 w 34"/>
                    <a:gd name="T75" fmla="*/ 11 h 36"/>
                    <a:gd name="T76" fmla="*/ 32 w 34"/>
                    <a:gd name="T77" fmla="*/ 13 h 36"/>
                    <a:gd name="T78" fmla="*/ 33 w 34"/>
                    <a:gd name="T79" fmla="*/ 15 h 36"/>
                    <a:gd name="T80" fmla="*/ 32 w 34"/>
                    <a:gd name="T81" fmla="*/ 18 h 36"/>
                    <a:gd name="T82" fmla="*/ 32 w 34"/>
                    <a:gd name="T83" fmla="*/ 20 h 36"/>
                    <a:gd name="T84" fmla="*/ 30 w 34"/>
                    <a:gd name="T85" fmla="*/ 21 h 36"/>
                    <a:gd name="T86" fmla="*/ 28 w 34"/>
                    <a:gd name="T87" fmla="*/ 22 h 36"/>
                    <a:gd name="T88" fmla="*/ 28 w 34"/>
                    <a:gd name="T89" fmla="*/ 24 h 36"/>
                    <a:gd name="T90" fmla="*/ 27 w 34"/>
                    <a:gd name="T91" fmla="*/ 26 h 36"/>
                    <a:gd name="T92" fmla="*/ 26 w 34"/>
                    <a:gd name="T93" fmla="*/ 27 h 36"/>
                    <a:gd name="T94" fmla="*/ 26 w 34"/>
                    <a:gd name="T95" fmla="*/ 30 h 36"/>
                    <a:gd name="T96" fmla="*/ 25 w 34"/>
                    <a:gd name="T97" fmla="*/ 31 h 36"/>
                    <a:gd name="T98" fmla="*/ 24 w 34"/>
                    <a:gd name="T99" fmla="*/ 32 h 36"/>
                    <a:gd name="T100" fmla="*/ 22 w 34"/>
                    <a:gd name="T101" fmla="*/ 33 h 36"/>
                    <a:gd name="T102" fmla="*/ 19 w 34"/>
                    <a:gd name="T103" fmla="*/ 34 h 36"/>
                    <a:gd name="T104" fmla="*/ 16 w 34"/>
                    <a:gd name="T105" fmla="*/ 35 h 36"/>
                    <a:gd name="T106" fmla="*/ 12 w 34"/>
                    <a:gd name="T107" fmla="*/ 35 h 36"/>
                    <a:gd name="T108" fmla="*/ 9 w 34"/>
                    <a:gd name="T109" fmla="*/ 34 h 36"/>
                    <a:gd name="T110" fmla="*/ 6 w 34"/>
                    <a:gd name="T111" fmla="*/ 34 h 36"/>
                    <a:gd name="T112" fmla="*/ 4 w 34"/>
                    <a:gd name="T113" fmla="*/ 32 h 36"/>
                    <a:gd name="T114" fmla="*/ 3 w 34"/>
                    <a:gd name="T115" fmla="*/ 30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36"/>
                    <a:gd name="T176" fmla="*/ 34 w 34"/>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36">
                      <a:moveTo>
                        <a:pt x="3" y="28"/>
                      </a:moveTo>
                      <a:lnTo>
                        <a:pt x="2" y="26"/>
                      </a:lnTo>
                      <a:lnTo>
                        <a:pt x="1" y="24"/>
                      </a:lnTo>
                      <a:lnTo>
                        <a:pt x="1" y="22"/>
                      </a:lnTo>
                      <a:lnTo>
                        <a:pt x="1" y="20"/>
                      </a:lnTo>
                      <a:lnTo>
                        <a:pt x="0" y="18"/>
                      </a:lnTo>
                      <a:lnTo>
                        <a:pt x="0" y="17"/>
                      </a:lnTo>
                      <a:lnTo>
                        <a:pt x="0" y="16"/>
                      </a:lnTo>
                      <a:lnTo>
                        <a:pt x="1" y="15"/>
                      </a:lnTo>
                      <a:lnTo>
                        <a:pt x="1" y="14"/>
                      </a:lnTo>
                      <a:lnTo>
                        <a:pt x="1" y="13"/>
                      </a:lnTo>
                      <a:lnTo>
                        <a:pt x="2" y="12"/>
                      </a:lnTo>
                      <a:lnTo>
                        <a:pt x="3" y="11"/>
                      </a:lnTo>
                      <a:lnTo>
                        <a:pt x="4" y="10"/>
                      </a:lnTo>
                      <a:lnTo>
                        <a:pt x="5" y="9"/>
                      </a:lnTo>
                      <a:lnTo>
                        <a:pt x="6" y="8"/>
                      </a:lnTo>
                      <a:lnTo>
                        <a:pt x="7" y="8"/>
                      </a:lnTo>
                      <a:lnTo>
                        <a:pt x="7" y="7"/>
                      </a:lnTo>
                      <a:lnTo>
                        <a:pt x="8" y="7"/>
                      </a:lnTo>
                      <a:lnTo>
                        <a:pt x="9" y="6"/>
                      </a:lnTo>
                      <a:lnTo>
                        <a:pt x="9" y="5"/>
                      </a:lnTo>
                      <a:lnTo>
                        <a:pt x="9" y="4"/>
                      </a:lnTo>
                      <a:lnTo>
                        <a:pt x="9" y="3"/>
                      </a:lnTo>
                      <a:lnTo>
                        <a:pt x="8" y="2"/>
                      </a:lnTo>
                      <a:lnTo>
                        <a:pt x="8" y="1"/>
                      </a:lnTo>
                      <a:lnTo>
                        <a:pt x="9" y="2"/>
                      </a:lnTo>
                      <a:lnTo>
                        <a:pt x="10" y="3"/>
                      </a:lnTo>
                      <a:lnTo>
                        <a:pt x="11" y="3"/>
                      </a:lnTo>
                      <a:lnTo>
                        <a:pt x="11" y="4"/>
                      </a:lnTo>
                      <a:lnTo>
                        <a:pt x="11" y="5"/>
                      </a:lnTo>
                      <a:lnTo>
                        <a:pt x="11" y="6"/>
                      </a:lnTo>
                      <a:lnTo>
                        <a:pt x="12" y="6"/>
                      </a:lnTo>
                      <a:lnTo>
                        <a:pt x="13" y="6"/>
                      </a:lnTo>
                      <a:lnTo>
                        <a:pt x="13" y="5"/>
                      </a:lnTo>
                      <a:lnTo>
                        <a:pt x="14" y="4"/>
                      </a:lnTo>
                      <a:lnTo>
                        <a:pt x="14" y="3"/>
                      </a:lnTo>
                      <a:lnTo>
                        <a:pt x="14" y="2"/>
                      </a:lnTo>
                      <a:lnTo>
                        <a:pt x="13" y="1"/>
                      </a:lnTo>
                      <a:lnTo>
                        <a:pt x="13" y="0"/>
                      </a:lnTo>
                      <a:lnTo>
                        <a:pt x="14" y="0"/>
                      </a:lnTo>
                      <a:lnTo>
                        <a:pt x="15" y="0"/>
                      </a:lnTo>
                      <a:lnTo>
                        <a:pt x="15" y="1"/>
                      </a:lnTo>
                      <a:lnTo>
                        <a:pt x="16" y="2"/>
                      </a:lnTo>
                      <a:lnTo>
                        <a:pt x="16" y="3"/>
                      </a:lnTo>
                      <a:lnTo>
                        <a:pt x="17" y="4"/>
                      </a:lnTo>
                      <a:lnTo>
                        <a:pt x="17" y="5"/>
                      </a:lnTo>
                      <a:lnTo>
                        <a:pt x="17" y="6"/>
                      </a:lnTo>
                      <a:lnTo>
                        <a:pt x="17" y="7"/>
                      </a:lnTo>
                      <a:lnTo>
                        <a:pt x="17" y="8"/>
                      </a:lnTo>
                      <a:lnTo>
                        <a:pt x="18" y="7"/>
                      </a:lnTo>
                      <a:lnTo>
                        <a:pt x="18" y="6"/>
                      </a:lnTo>
                      <a:lnTo>
                        <a:pt x="19" y="6"/>
                      </a:lnTo>
                      <a:lnTo>
                        <a:pt x="20" y="5"/>
                      </a:lnTo>
                      <a:lnTo>
                        <a:pt x="22" y="4"/>
                      </a:lnTo>
                      <a:lnTo>
                        <a:pt x="23" y="4"/>
                      </a:lnTo>
                      <a:lnTo>
                        <a:pt x="24" y="4"/>
                      </a:lnTo>
                      <a:lnTo>
                        <a:pt x="25" y="5"/>
                      </a:lnTo>
                      <a:lnTo>
                        <a:pt x="27" y="6"/>
                      </a:lnTo>
                      <a:lnTo>
                        <a:pt x="26" y="6"/>
                      </a:lnTo>
                      <a:lnTo>
                        <a:pt x="25" y="6"/>
                      </a:lnTo>
                      <a:lnTo>
                        <a:pt x="24" y="7"/>
                      </a:lnTo>
                      <a:lnTo>
                        <a:pt x="23" y="8"/>
                      </a:lnTo>
                      <a:lnTo>
                        <a:pt x="23" y="9"/>
                      </a:lnTo>
                      <a:lnTo>
                        <a:pt x="23" y="10"/>
                      </a:lnTo>
                      <a:lnTo>
                        <a:pt x="23" y="11"/>
                      </a:lnTo>
                      <a:lnTo>
                        <a:pt x="24" y="11"/>
                      </a:lnTo>
                      <a:lnTo>
                        <a:pt x="25" y="12"/>
                      </a:lnTo>
                      <a:lnTo>
                        <a:pt x="26" y="13"/>
                      </a:lnTo>
                      <a:lnTo>
                        <a:pt x="27" y="13"/>
                      </a:lnTo>
                      <a:lnTo>
                        <a:pt x="28" y="13"/>
                      </a:lnTo>
                      <a:lnTo>
                        <a:pt x="29" y="13"/>
                      </a:lnTo>
                      <a:lnTo>
                        <a:pt x="29" y="12"/>
                      </a:lnTo>
                      <a:lnTo>
                        <a:pt x="29" y="11"/>
                      </a:lnTo>
                      <a:lnTo>
                        <a:pt x="29" y="10"/>
                      </a:lnTo>
                      <a:lnTo>
                        <a:pt x="30" y="10"/>
                      </a:lnTo>
                      <a:lnTo>
                        <a:pt x="31" y="11"/>
                      </a:lnTo>
                      <a:lnTo>
                        <a:pt x="32" y="12"/>
                      </a:lnTo>
                      <a:lnTo>
                        <a:pt x="32" y="13"/>
                      </a:lnTo>
                      <a:lnTo>
                        <a:pt x="33" y="14"/>
                      </a:lnTo>
                      <a:lnTo>
                        <a:pt x="33" y="15"/>
                      </a:lnTo>
                      <a:lnTo>
                        <a:pt x="33" y="17"/>
                      </a:lnTo>
                      <a:lnTo>
                        <a:pt x="32" y="18"/>
                      </a:lnTo>
                      <a:lnTo>
                        <a:pt x="32" y="19"/>
                      </a:lnTo>
                      <a:lnTo>
                        <a:pt x="32" y="20"/>
                      </a:lnTo>
                      <a:lnTo>
                        <a:pt x="31" y="20"/>
                      </a:lnTo>
                      <a:lnTo>
                        <a:pt x="30" y="21"/>
                      </a:lnTo>
                      <a:lnTo>
                        <a:pt x="29" y="22"/>
                      </a:lnTo>
                      <a:lnTo>
                        <a:pt x="28" y="22"/>
                      </a:lnTo>
                      <a:lnTo>
                        <a:pt x="28" y="23"/>
                      </a:lnTo>
                      <a:lnTo>
                        <a:pt x="28" y="24"/>
                      </a:lnTo>
                      <a:lnTo>
                        <a:pt x="27" y="24"/>
                      </a:lnTo>
                      <a:lnTo>
                        <a:pt x="27" y="26"/>
                      </a:lnTo>
                      <a:lnTo>
                        <a:pt x="26" y="26"/>
                      </a:lnTo>
                      <a:lnTo>
                        <a:pt x="26" y="27"/>
                      </a:lnTo>
                      <a:lnTo>
                        <a:pt x="26" y="29"/>
                      </a:lnTo>
                      <a:lnTo>
                        <a:pt x="26" y="30"/>
                      </a:lnTo>
                      <a:lnTo>
                        <a:pt x="26" y="31"/>
                      </a:lnTo>
                      <a:lnTo>
                        <a:pt x="25" y="31"/>
                      </a:lnTo>
                      <a:lnTo>
                        <a:pt x="25" y="32"/>
                      </a:lnTo>
                      <a:lnTo>
                        <a:pt x="24" y="32"/>
                      </a:lnTo>
                      <a:lnTo>
                        <a:pt x="23" y="33"/>
                      </a:lnTo>
                      <a:lnTo>
                        <a:pt x="22" y="33"/>
                      </a:lnTo>
                      <a:lnTo>
                        <a:pt x="21" y="34"/>
                      </a:lnTo>
                      <a:lnTo>
                        <a:pt x="19" y="34"/>
                      </a:lnTo>
                      <a:lnTo>
                        <a:pt x="18" y="34"/>
                      </a:lnTo>
                      <a:lnTo>
                        <a:pt x="16" y="35"/>
                      </a:lnTo>
                      <a:lnTo>
                        <a:pt x="14" y="35"/>
                      </a:lnTo>
                      <a:lnTo>
                        <a:pt x="12" y="35"/>
                      </a:lnTo>
                      <a:lnTo>
                        <a:pt x="10" y="35"/>
                      </a:lnTo>
                      <a:lnTo>
                        <a:pt x="9" y="34"/>
                      </a:lnTo>
                      <a:lnTo>
                        <a:pt x="7" y="34"/>
                      </a:lnTo>
                      <a:lnTo>
                        <a:pt x="6" y="34"/>
                      </a:lnTo>
                      <a:lnTo>
                        <a:pt x="5" y="33"/>
                      </a:lnTo>
                      <a:lnTo>
                        <a:pt x="4" y="32"/>
                      </a:lnTo>
                      <a:lnTo>
                        <a:pt x="4" y="31"/>
                      </a:lnTo>
                      <a:lnTo>
                        <a:pt x="3" y="30"/>
                      </a:lnTo>
                      <a:lnTo>
                        <a:pt x="3" y="28"/>
                      </a:lnTo>
                    </a:path>
                  </a:pathLst>
                </a:custGeom>
                <a:solidFill>
                  <a:srgbClr val="FFFF00"/>
                </a:solidFill>
                <a:ln w="12700" cap="rnd" cmpd="sng">
                  <a:noFill/>
                  <a:prstDash val="solid"/>
                  <a:round/>
                  <a:headEnd type="none" w="med" len="med"/>
                  <a:tailEnd type="none" w="med" len="med"/>
                </a:ln>
              </p:spPr>
              <p:txBody>
                <a:bodyPr/>
                <a:lstStyle/>
                <a:p>
                  <a:endParaRPr lang="en-US"/>
                </a:p>
              </p:txBody>
            </p:sp>
          </p:grpSp>
          <p:sp>
            <p:nvSpPr>
              <p:cNvPr id="107" name="Freeform 44"/>
              <p:cNvSpPr>
                <a:spLocks/>
              </p:cNvSpPr>
              <p:nvPr/>
            </p:nvSpPr>
            <p:spPr bwMode="auto">
              <a:xfrm>
                <a:off x="4215" y="614"/>
                <a:ext cx="18" cy="28"/>
              </a:xfrm>
              <a:custGeom>
                <a:avLst/>
                <a:gdLst>
                  <a:gd name="T0" fmla="*/ 6 w 18"/>
                  <a:gd name="T1" fmla="*/ 26 h 28"/>
                  <a:gd name="T2" fmla="*/ 5 w 18"/>
                  <a:gd name="T3" fmla="*/ 24 h 28"/>
                  <a:gd name="T4" fmla="*/ 4 w 18"/>
                  <a:gd name="T5" fmla="*/ 22 h 28"/>
                  <a:gd name="T6" fmla="*/ 3 w 18"/>
                  <a:gd name="T7" fmla="*/ 20 h 28"/>
                  <a:gd name="T8" fmla="*/ 3 w 18"/>
                  <a:gd name="T9" fmla="*/ 18 h 28"/>
                  <a:gd name="T10" fmla="*/ 2 w 18"/>
                  <a:gd name="T11" fmla="*/ 16 h 28"/>
                  <a:gd name="T12" fmla="*/ 2 w 18"/>
                  <a:gd name="T13" fmla="*/ 14 h 28"/>
                  <a:gd name="T14" fmla="*/ 3 w 18"/>
                  <a:gd name="T15" fmla="*/ 12 h 28"/>
                  <a:gd name="T16" fmla="*/ 3 w 18"/>
                  <a:gd name="T17" fmla="*/ 10 h 28"/>
                  <a:gd name="T18" fmla="*/ 2 w 18"/>
                  <a:gd name="T19" fmla="*/ 8 h 28"/>
                  <a:gd name="T20" fmla="*/ 1 w 18"/>
                  <a:gd name="T21" fmla="*/ 6 h 28"/>
                  <a:gd name="T22" fmla="*/ 0 w 18"/>
                  <a:gd name="T23" fmla="*/ 5 h 28"/>
                  <a:gd name="T24" fmla="*/ 2 w 18"/>
                  <a:gd name="T25" fmla="*/ 6 h 28"/>
                  <a:gd name="T26" fmla="*/ 3 w 18"/>
                  <a:gd name="T27" fmla="*/ 8 h 28"/>
                  <a:gd name="T28" fmla="*/ 3 w 18"/>
                  <a:gd name="T29" fmla="*/ 5 h 28"/>
                  <a:gd name="T30" fmla="*/ 2 w 18"/>
                  <a:gd name="T31" fmla="*/ 3 h 28"/>
                  <a:gd name="T32" fmla="*/ 1 w 18"/>
                  <a:gd name="T33" fmla="*/ 1 h 28"/>
                  <a:gd name="T34" fmla="*/ 0 w 18"/>
                  <a:gd name="T35" fmla="*/ 0 h 28"/>
                  <a:gd name="T36" fmla="*/ 2 w 18"/>
                  <a:gd name="T37" fmla="*/ 0 h 28"/>
                  <a:gd name="T38" fmla="*/ 4 w 18"/>
                  <a:gd name="T39" fmla="*/ 1 h 28"/>
                  <a:gd name="T40" fmla="*/ 5 w 18"/>
                  <a:gd name="T41" fmla="*/ 3 h 28"/>
                  <a:gd name="T42" fmla="*/ 6 w 18"/>
                  <a:gd name="T43" fmla="*/ 5 h 28"/>
                  <a:gd name="T44" fmla="*/ 6 w 18"/>
                  <a:gd name="T45" fmla="*/ 5 h 28"/>
                  <a:gd name="T46" fmla="*/ 7 w 18"/>
                  <a:gd name="T47" fmla="*/ 3 h 28"/>
                  <a:gd name="T48" fmla="*/ 8 w 18"/>
                  <a:gd name="T49" fmla="*/ 2 h 28"/>
                  <a:gd name="T50" fmla="*/ 9 w 18"/>
                  <a:gd name="T51" fmla="*/ 1 h 28"/>
                  <a:gd name="T52" fmla="*/ 11 w 18"/>
                  <a:gd name="T53" fmla="*/ 2 h 28"/>
                  <a:gd name="T54" fmla="*/ 10 w 18"/>
                  <a:gd name="T55" fmla="*/ 3 h 28"/>
                  <a:gd name="T56" fmla="*/ 9 w 18"/>
                  <a:gd name="T57" fmla="*/ 4 h 28"/>
                  <a:gd name="T58" fmla="*/ 10 w 18"/>
                  <a:gd name="T59" fmla="*/ 6 h 28"/>
                  <a:gd name="T60" fmla="*/ 11 w 18"/>
                  <a:gd name="T61" fmla="*/ 7 h 28"/>
                  <a:gd name="T62" fmla="*/ 12 w 18"/>
                  <a:gd name="T63" fmla="*/ 6 h 28"/>
                  <a:gd name="T64" fmla="*/ 13 w 18"/>
                  <a:gd name="T65" fmla="*/ 6 h 28"/>
                  <a:gd name="T66" fmla="*/ 14 w 18"/>
                  <a:gd name="T67" fmla="*/ 8 h 28"/>
                  <a:gd name="T68" fmla="*/ 15 w 18"/>
                  <a:gd name="T69" fmla="*/ 10 h 28"/>
                  <a:gd name="T70" fmla="*/ 14 w 18"/>
                  <a:gd name="T71" fmla="*/ 12 h 28"/>
                  <a:gd name="T72" fmla="*/ 14 w 18"/>
                  <a:gd name="T73" fmla="*/ 14 h 28"/>
                  <a:gd name="T74" fmla="*/ 13 w 18"/>
                  <a:gd name="T75" fmla="*/ 15 h 28"/>
                  <a:gd name="T76" fmla="*/ 14 w 18"/>
                  <a:gd name="T77" fmla="*/ 16 h 28"/>
                  <a:gd name="T78" fmla="*/ 15 w 18"/>
                  <a:gd name="T79" fmla="*/ 17 h 28"/>
                  <a:gd name="T80" fmla="*/ 16 w 18"/>
                  <a:gd name="T81" fmla="*/ 17 h 28"/>
                  <a:gd name="T82" fmla="*/ 17 w 18"/>
                  <a:gd name="T83" fmla="*/ 18 h 28"/>
                  <a:gd name="T84" fmla="*/ 17 w 18"/>
                  <a:gd name="T85" fmla="*/ 20 h 28"/>
                  <a:gd name="T86" fmla="*/ 17 w 18"/>
                  <a:gd name="T87" fmla="*/ 22 h 28"/>
                  <a:gd name="T88" fmla="*/ 17 w 18"/>
                  <a:gd name="T89" fmla="*/ 24 h 28"/>
                  <a:gd name="T90" fmla="*/ 16 w 18"/>
                  <a:gd name="T91" fmla="*/ 25 h 28"/>
                  <a:gd name="T92" fmla="*/ 14 w 18"/>
                  <a:gd name="T93" fmla="*/ 27 h 28"/>
                  <a:gd name="T94" fmla="*/ 12 w 18"/>
                  <a:gd name="T95" fmla="*/ 26 h 28"/>
                  <a:gd name="T96" fmla="*/ 9 w 18"/>
                  <a:gd name="T97" fmla="*/ 27 h 28"/>
                  <a:gd name="T98" fmla="*/ 7 w 18"/>
                  <a:gd name="T99" fmla="*/ 26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
                  <a:gd name="T151" fmla="*/ 0 h 28"/>
                  <a:gd name="T152" fmla="*/ 18 w 18"/>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 h="28">
                    <a:moveTo>
                      <a:pt x="7" y="26"/>
                    </a:moveTo>
                    <a:lnTo>
                      <a:pt x="6" y="26"/>
                    </a:lnTo>
                    <a:lnTo>
                      <a:pt x="5" y="25"/>
                    </a:lnTo>
                    <a:lnTo>
                      <a:pt x="5" y="24"/>
                    </a:lnTo>
                    <a:lnTo>
                      <a:pt x="4" y="23"/>
                    </a:lnTo>
                    <a:lnTo>
                      <a:pt x="4" y="22"/>
                    </a:lnTo>
                    <a:lnTo>
                      <a:pt x="3" y="21"/>
                    </a:lnTo>
                    <a:lnTo>
                      <a:pt x="3" y="20"/>
                    </a:lnTo>
                    <a:lnTo>
                      <a:pt x="3" y="19"/>
                    </a:lnTo>
                    <a:lnTo>
                      <a:pt x="3" y="18"/>
                    </a:lnTo>
                    <a:lnTo>
                      <a:pt x="3" y="17"/>
                    </a:lnTo>
                    <a:lnTo>
                      <a:pt x="2" y="16"/>
                    </a:lnTo>
                    <a:lnTo>
                      <a:pt x="2" y="15"/>
                    </a:lnTo>
                    <a:lnTo>
                      <a:pt x="2" y="14"/>
                    </a:lnTo>
                    <a:lnTo>
                      <a:pt x="3" y="13"/>
                    </a:lnTo>
                    <a:lnTo>
                      <a:pt x="3" y="12"/>
                    </a:lnTo>
                    <a:lnTo>
                      <a:pt x="3" y="11"/>
                    </a:lnTo>
                    <a:lnTo>
                      <a:pt x="3" y="10"/>
                    </a:lnTo>
                    <a:lnTo>
                      <a:pt x="2" y="9"/>
                    </a:lnTo>
                    <a:lnTo>
                      <a:pt x="2" y="8"/>
                    </a:lnTo>
                    <a:lnTo>
                      <a:pt x="1" y="7"/>
                    </a:lnTo>
                    <a:lnTo>
                      <a:pt x="1" y="6"/>
                    </a:lnTo>
                    <a:lnTo>
                      <a:pt x="1" y="5"/>
                    </a:lnTo>
                    <a:lnTo>
                      <a:pt x="0" y="5"/>
                    </a:lnTo>
                    <a:lnTo>
                      <a:pt x="1" y="5"/>
                    </a:lnTo>
                    <a:lnTo>
                      <a:pt x="2" y="6"/>
                    </a:lnTo>
                    <a:lnTo>
                      <a:pt x="3" y="7"/>
                    </a:lnTo>
                    <a:lnTo>
                      <a:pt x="3" y="8"/>
                    </a:lnTo>
                    <a:lnTo>
                      <a:pt x="3" y="6"/>
                    </a:lnTo>
                    <a:lnTo>
                      <a:pt x="3" y="5"/>
                    </a:lnTo>
                    <a:lnTo>
                      <a:pt x="2" y="4"/>
                    </a:lnTo>
                    <a:lnTo>
                      <a:pt x="2" y="3"/>
                    </a:lnTo>
                    <a:lnTo>
                      <a:pt x="1" y="2"/>
                    </a:lnTo>
                    <a:lnTo>
                      <a:pt x="1" y="1"/>
                    </a:lnTo>
                    <a:lnTo>
                      <a:pt x="0" y="1"/>
                    </a:lnTo>
                    <a:lnTo>
                      <a:pt x="0" y="0"/>
                    </a:lnTo>
                    <a:lnTo>
                      <a:pt x="1" y="0"/>
                    </a:lnTo>
                    <a:lnTo>
                      <a:pt x="2" y="0"/>
                    </a:lnTo>
                    <a:lnTo>
                      <a:pt x="3" y="0"/>
                    </a:lnTo>
                    <a:lnTo>
                      <a:pt x="4" y="1"/>
                    </a:lnTo>
                    <a:lnTo>
                      <a:pt x="5" y="2"/>
                    </a:lnTo>
                    <a:lnTo>
                      <a:pt x="5" y="3"/>
                    </a:lnTo>
                    <a:lnTo>
                      <a:pt x="6" y="4"/>
                    </a:lnTo>
                    <a:lnTo>
                      <a:pt x="6" y="5"/>
                    </a:lnTo>
                    <a:lnTo>
                      <a:pt x="6" y="6"/>
                    </a:lnTo>
                    <a:lnTo>
                      <a:pt x="6" y="5"/>
                    </a:lnTo>
                    <a:lnTo>
                      <a:pt x="7" y="4"/>
                    </a:lnTo>
                    <a:lnTo>
                      <a:pt x="7" y="3"/>
                    </a:lnTo>
                    <a:lnTo>
                      <a:pt x="8" y="3"/>
                    </a:lnTo>
                    <a:lnTo>
                      <a:pt x="8" y="2"/>
                    </a:lnTo>
                    <a:lnTo>
                      <a:pt x="9" y="2"/>
                    </a:lnTo>
                    <a:lnTo>
                      <a:pt x="9" y="1"/>
                    </a:lnTo>
                    <a:lnTo>
                      <a:pt x="10" y="1"/>
                    </a:lnTo>
                    <a:lnTo>
                      <a:pt x="11" y="2"/>
                    </a:lnTo>
                    <a:lnTo>
                      <a:pt x="11" y="3"/>
                    </a:lnTo>
                    <a:lnTo>
                      <a:pt x="10" y="3"/>
                    </a:lnTo>
                    <a:lnTo>
                      <a:pt x="10" y="4"/>
                    </a:lnTo>
                    <a:lnTo>
                      <a:pt x="9" y="4"/>
                    </a:lnTo>
                    <a:lnTo>
                      <a:pt x="10" y="5"/>
                    </a:lnTo>
                    <a:lnTo>
                      <a:pt x="10" y="6"/>
                    </a:lnTo>
                    <a:lnTo>
                      <a:pt x="10" y="7"/>
                    </a:lnTo>
                    <a:lnTo>
                      <a:pt x="11" y="7"/>
                    </a:lnTo>
                    <a:lnTo>
                      <a:pt x="12" y="7"/>
                    </a:lnTo>
                    <a:lnTo>
                      <a:pt x="12" y="6"/>
                    </a:lnTo>
                    <a:lnTo>
                      <a:pt x="12" y="5"/>
                    </a:lnTo>
                    <a:lnTo>
                      <a:pt x="13" y="6"/>
                    </a:lnTo>
                    <a:lnTo>
                      <a:pt x="14" y="7"/>
                    </a:lnTo>
                    <a:lnTo>
                      <a:pt x="14" y="8"/>
                    </a:lnTo>
                    <a:lnTo>
                      <a:pt x="15" y="9"/>
                    </a:lnTo>
                    <a:lnTo>
                      <a:pt x="15" y="10"/>
                    </a:lnTo>
                    <a:lnTo>
                      <a:pt x="14" y="11"/>
                    </a:lnTo>
                    <a:lnTo>
                      <a:pt x="14" y="12"/>
                    </a:lnTo>
                    <a:lnTo>
                      <a:pt x="14" y="13"/>
                    </a:lnTo>
                    <a:lnTo>
                      <a:pt x="14" y="14"/>
                    </a:lnTo>
                    <a:lnTo>
                      <a:pt x="13" y="14"/>
                    </a:lnTo>
                    <a:lnTo>
                      <a:pt x="13" y="15"/>
                    </a:lnTo>
                    <a:lnTo>
                      <a:pt x="14" y="15"/>
                    </a:lnTo>
                    <a:lnTo>
                      <a:pt x="14" y="16"/>
                    </a:lnTo>
                    <a:lnTo>
                      <a:pt x="14" y="17"/>
                    </a:lnTo>
                    <a:lnTo>
                      <a:pt x="15" y="17"/>
                    </a:lnTo>
                    <a:lnTo>
                      <a:pt x="16" y="18"/>
                    </a:lnTo>
                    <a:lnTo>
                      <a:pt x="16" y="17"/>
                    </a:lnTo>
                    <a:lnTo>
                      <a:pt x="16" y="18"/>
                    </a:lnTo>
                    <a:lnTo>
                      <a:pt x="17" y="18"/>
                    </a:lnTo>
                    <a:lnTo>
                      <a:pt x="17" y="19"/>
                    </a:lnTo>
                    <a:lnTo>
                      <a:pt x="17" y="20"/>
                    </a:lnTo>
                    <a:lnTo>
                      <a:pt x="17" y="21"/>
                    </a:lnTo>
                    <a:lnTo>
                      <a:pt x="17" y="22"/>
                    </a:lnTo>
                    <a:lnTo>
                      <a:pt x="17" y="23"/>
                    </a:lnTo>
                    <a:lnTo>
                      <a:pt x="17" y="24"/>
                    </a:lnTo>
                    <a:lnTo>
                      <a:pt x="16" y="24"/>
                    </a:lnTo>
                    <a:lnTo>
                      <a:pt x="16" y="25"/>
                    </a:lnTo>
                    <a:lnTo>
                      <a:pt x="15" y="26"/>
                    </a:lnTo>
                    <a:lnTo>
                      <a:pt x="14" y="27"/>
                    </a:lnTo>
                    <a:lnTo>
                      <a:pt x="13" y="27"/>
                    </a:lnTo>
                    <a:lnTo>
                      <a:pt x="12" y="26"/>
                    </a:lnTo>
                    <a:lnTo>
                      <a:pt x="11" y="26"/>
                    </a:lnTo>
                    <a:lnTo>
                      <a:pt x="9" y="27"/>
                    </a:lnTo>
                    <a:lnTo>
                      <a:pt x="8" y="26"/>
                    </a:lnTo>
                    <a:lnTo>
                      <a:pt x="7" y="26"/>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108" name="Freeform 45"/>
              <p:cNvSpPr>
                <a:spLocks/>
              </p:cNvSpPr>
              <p:nvPr/>
            </p:nvSpPr>
            <p:spPr bwMode="auto">
              <a:xfrm>
                <a:off x="4296" y="617"/>
                <a:ext cx="46" cy="45"/>
              </a:xfrm>
              <a:custGeom>
                <a:avLst/>
                <a:gdLst>
                  <a:gd name="T0" fmla="*/ 1 w 46"/>
                  <a:gd name="T1" fmla="*/ 36 h 45"/>
                  <a:gd name="T2" fmla="*/ 0 w 46"/>
                  <a:gd name="T3" fmla="*/ 30 h 45"/>
                  <a:gd name="T4" fmla="*/ 1 w 46"/>
                  <a:gd name="T5" fmla="*/ 26 h 45"/>
                  <a:gd name="T6" fmla="*/ 3 w 46"/>
                  <a:gd name="T7" fmla="*/ 23 h 45"/>
                  <a:gd name="T8" fmla="*/ 1 w 46"/>
                  <a:gd name="T9" fmla="*/ 20 h 45"/>
                  <a:gd name="T10" fmla="*/ 1 w 46"/>
                  <a:gd name="T11" fmla="*/ 17 h 45"/>
                  <a:gd name="T12" fmla="*/ 3 w 46"/>
                  <a:gd name="T13" fmla="*/ 16 h 45"/>
                  <a:gd name="T14" fmla="*/ 7 w 46"/>
                  <a:gd name="T15" fmla="*/ 20 h 45"/>
                  <a:gd name="T16" fmla="*/ 5 w 46"/>
                  <a:gd name="T17" fmla="*/ 9 h 45"/>
                  <a:gd name="T18" fmla="*/ 4 w 46"/>
                  <a:gd name="T19" fmla="*/ 5 h 45"/>
                  <a:gd name="T20" fmla="*/ 8 w 46"/>
                  <a:gd name="T21" fmla="*/ 7 h 45"/>
                  <a:gd name="T22" fmla="*/ 9 w 46"/>
                  <a:gd name="T23" fmla="*/ 7 h 45"/>
                  <a:gd name="T24" fmla="*/ 9 w 46"/>
                  <a:gd name="T25" fmla="*/ 4 h 45"/>
                  <a:gd name="T26" fmla="*/ 12 w 46"/>
                  <a:gd name="T27" fmla="*/ 0 h 45"/>
                  <a:gd name="T28" fmla="*/ 14 w 46"/>
                  <a:gd name="T29" fmla="*/ 4 h 45"/>
                  <a:gd name="T30" fmla="*/ 15 w 46"/>
                  <a:gd name="T31" fmla="*/ 6 h 45"/>
                  <a:gd name="T32" fmla="*/ 17 w 46"/>
                  <a:gd name="T33" fmla="*/ 8 h 45"/>
                  <a:gd name="T34" fmla="*/ 20 w 46"/>
                  <a:gd name="T35" fmla="*/ 8 h 45"/>
                  <a:gd name="T36" fmla="*/ 23 w 46"/>
                  <a:gd name="T37" fmla="*/ 7 h 45"/>
                  <a:gd name="T38" fmla="*/ 25 w 46"/>
                  <a:gd name="T39" fmla="*/ 5 h 45"/>
                  <a:gd name="T40" fmla="*/ 26 w 46"/>
                  <a:gd name="T41" fmla="*/ 3 h 45"/>
                  <a:gd name="T42" fmla="*/ 27 w 46"/>
                  <a:gd name="T43" fmla="*/ 1 h 45"/>
                  <a:gd name="T44" fmla="*/ 28 w 46"/>
                  <a:gd name="T45" fmla="*/ 5 h 45"/>
                  <a:gd name="T46" fmla="*/ 27 w 46"/>
                  <a:gd name="T47" fmla="*/ 9 h 45"/>
                  <a:gd name="T48" fmla="*/ 25 w 46"/>
                  <a:gd name="T49" fmla="*/ 13 h 45"/>
                  <a:gd name="T50" fmla="*/ 22 w 46"/>
                  <a:gd name="T51" fmla="*/ 15 h 45"/>
                  <a:gd name="T52" fmla="*/ 23 w 46"/>
                  <a:gd name="T53" fmla="*/ 16 h 45"/>
                  <a:gd name="T54" fmla="*/ 28 w 46"/>
                  <a:gd name="T55" fmla="*/ 14 h 45"/>
                  <a:gd name="T56" fmla="*/ 31 w 46"/>
                  <a:gd name="T57" fmla="*/ 14 h 45"/>
                  <a:gd name="T58" fmla="*/ 34 w 46"/>
                  <a:gd name="T59" fmla="*/ 15 h 45"/>
                  <a:gd name="T60" fmla="*/ 31 w 46"/>
                  <a:gd name="T61" fmla="*/ 19 h 45"/>
                  <a:gd name="T62" fmla="*/ 30 w 46"/>
                  <a:gd name="T63" fmla="*/ 21 h 45"/>
                  <a:gd name="T64" fmla="*/ 30 w 46"/>
                  <a:gd name="T65" fmla="*/ 22 h 45"/>
                  <a:gd name="T66" fmla="*/ 31 w 46"/>
                  <a:gd name="T67" fmla="*/ 23 h 45"/>
                  <a:gd name="T68" fmla="*/ 34 w 46"/>
                  <a:gd name="T69" fmla="*/ 24 h 45"/>
                  <a:gd name="T70" fmla="*/ 35 w 46"/>
                  <a:gd name="T71" fmla="*/ 23 h 45"/>
                  <a:gd name="T72" fmla="*/ 36 w 46"/>
                  <a:gd name="T73" fmla="*/ 19 h 45"/>
                  <a:gd name="T74" fmla="*/ 38 w 46"/>
                  <a:gd name="T75" fmla="*/ 20 h 45"/>
                  <a:gd name="T76" fmla="*/ 39 w 46"/>
                  <a:gd name="T77" fmla="*/ 23 h 45"/>
                  <a:gd name="T78" fmla="*/ 38 w 46"/>
                  <a:gd name="T79" fmla="*/ 28 h 45"/>
                  <a:gd name="T80" fmla="*/ 40 w 46"/>
                  <a:gd name="T81" fmla="*/ 31 h 45"/>
                  <a:gd name="T82" fmla="*/ 42 w 46"/>
                  <a:gd name="T83" fmla="*/ 30 h 45"/>
                  <a:gd name="T84" fmla="*/ 44 w 46"/>
                  <a:gd name="T85" fmla="*/ 26 h 45"/>
                  <a:gd name="T86" fmla="*/ 45 w 46"/>
                  <a:gd name="T87" fmla="*/ 30 h 45"/>
                  <a:gd name="T88" fmla="*/ 44 w 46"/>
                  <a:gd name="T89" fmla="*/ 33 h 45"/>
                  <a:gd name="T90" fmla="*/ 41 w 46"/>
                  <a:gd name="T91" fmla="*/ 37 h 45"/>
                  <a:gd name="T92" fmla="*/ 39 w 46"/>
                  <a:gd name="T93" fmla="*/ 40 h 45"/>
                  <a:gd name="T94" fmla="*/ 37 w 46"/>
                  <a:gd name="T95" fmla="*/ 44 h 45"/>
                  <a:gd name="T96" fmla="*/ 33 w 46"/>
                  <a:gd name="T97" fmla="*/ 44 h 45"/>
                  <a:gd name="T98" fmla="*/ 29 w 46"/>
                  <a:gd name="T99" fmla="*/ 43 h 45"/>
                  <a:gd name="T100" fmla="*/ 27 w 46"/>
                  <a:gd name="T101" fmla="*/ 41 h 45"/>
                  <a:gd name="T102" fmla="*/ 23 w 46"/>
                  <a:gd name="T103" fmla="*/ 40 h 45"/>
                  <a:gd name="T104" fmla="*/ 18 w 46"/>
                  <a:gd name="T105" fmla="*/ 40 h 45"/>
                  <a:gd name="T106" fmla="*/ 16 w 46"/>
                  <a:gd name="T107" fmla="*/ 38 h 45"/>
                  <a:gd name="T108" fmla="*/ 10 w 46"/>
                  <a:gd name="T109" fmla="*/ 39 h 45"/>
                  <a:gd name="T110" fmla="*/ 5 w 46"/>
                  <a:gd name="T111" fmla="*/ 38 h 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
                  <a:gd name="T169" fmla="*/ 0 h 45"/>
                  <a:gd name="T170" fmla="*/ 46 w 46"/>
                  <a:gd name="T171" fmla="*/ 45 h 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 h="45">
                    <a:moveTo>
                      <a:pt x="3" y="37"/>
                    </a:moveTo>
                    <a:lnTo>
                      <a:pt x="1" y="36"/>
                    </a:lnTo>
                    <a:lnTo>
                      <a:pt x="1" y="32"/>
                    </a:lnTo>
                    <a:lnTo>
                      <a:pt x="0" y="30"/>
                    </a:lnTo>
                    <a:lnTo>
                      <a:pt x="0" y="28"/>
                    </a:lnTo>
                    <a:lnTo>
                      <a:pt x="1" y="26"/>
                    </a:lnTo>
                    <a:lnTo>
                      <a:pt x="3" y="25"/>
                    </a:lnTo>
                    <a:lnTo>
                      <a:pt x="3" y="23"/>
                    </a:lnTo>
                    <a:lnTo>
                      <a:pt x="2" y="21"/>
                    </a:lnTo>
                    <a:lnTo>
                      <a:pt x="1" y="20"/>
                    </a:lnTo>
                    <a:lnTo>
                      <a:pt x="1" y="19"/>
                    </a:lnTo>
                    <a:lnTo>
                      <a:pt x="1" y="17"/>
                    </a:lnTo>
                    <a:lnTo>
                      <a:pt x="2" y="14"/>
                    </a:lnTo>
                    <a:lnTo>
                      <a:pt x="3" y="16"/>
                    </a:lnTo>
                    <a:lnTo>
                      <a:pt x="6" y="19"/>
                    </a:lnTo>
                    <a:lnTo>
                      <a:pt x="7" y="20"/>
                    </a:lnTo>
                    <a:lnTo>
                      <a:pt x="6" y="14"/>
                    </a:lnTo>
                    <a:lnTo>
                      <a:pt x="5" y="9"/>
                    </a:lnTo>
                    <a:lnTo>
                      <a:pt x="3" y="5"/>
                    </a:lnTo>
                    <a:lnTo>
                      <a:pt x="4" y="5"/>
                    </a:lnTo>
                    <a:lnTo>
                      <a:pt x="6" y="5"/>
                    </a:lnTo>
                    <a:lnTo>
                      <a:pt x="8" y="7"/>
                    </a:lnTo>
                    <a:lnTo>
                      <a:pt x="9" y="9"/>
                    </a:lnTo>
                    <a:lnTo>
                      <a:pt x="9" y="7"/>
                    </a:lnTo>
                    <a:lnTo>
                      <a:pt x="9" y="5"/>
                    </a:lnTo>
                    <a:lnTo>
                      <a:pt x="9" y="4"/>
                    </a:lnTo>
                    <a:lnTo>
                      <a:pt x="10" y="2"/>
                    </a:lnTo>
                    <a:lnTo>
                      <a:pt x="12" y="0"/>
                    </a:lnTo>
                    <a:lnTo>
                      <a:pt x="13" y="2"/>
                    </a:lnTo>
                    <a:lnTo>
                      <a:pt x="14" y="4"/>
                    </a:lnTo>
                    <a:lnTo>
                      <a:pt x="14" y="5"/>
                    </a:lnTo>
                    <a:lnTo>
                      <a:pt x="15" y="6"/>
                    </a:lnTo>
                    <a:lnTo>
                      <a:pt x="16" y="7"/>
                    </a:lnTo>
                    <a:lnTo>
                      <a:pt x="17" y="8"/>
                    </a:lnTo>
                    <a:lnTo>
                      <a:pt x="18" y="9"/>
                    </a:lnTo>
                    <a:lnTo>
                      <a:pt x="20" y="8"/>
                    </a:lnTo>
                    <a:lnTo>
                      <a:pt x="22" y="8"/>
                    </a:lnTo>
                    <a:lnTo>
                      <a:pt x="23" y="7"/>
                    </a:lnTo>
                    <a:lnTo>
                      <a:pt x="24" y="7"/>
                    </a:lnTo>
                    <a:lnTo>
                      <a:pt x="25" y="5"/>
                    </a:lnTo>
                    <a:lnTo>
                      <a:pt x="25" y="4"/>
                    </a:lnTo>
                    <a:lnTo>
                      <a:pt x="26" y="3"/>
                    </a:lnTo>
                    <a:lnTo>
                      <a:pt x="27" y="2"/>
                    </a:lnTo>
                    <a:lnTo>
                      <a:pt x="27" y="1"/>
                    </a:lnTo>
                    <a:lnTo>
                      <a:pt x="28" y="3"/>
                    </a:lnTo>
                    <a:lnTo>
                      <a:pt x="28" y="5"/>
                    </a:lnTo>
                    <a:lnTo>
                      <a:pt x="28" y="7"/>
                    </a:lnTo>
                    <a:lnTo>
                      <a:pt x="27" y="9"/>
                    </a:lnTo>
                    <a:lnTo>
                      <a:pt x="27" y="12"/>
                    </a:lnTo>
                    <a:lnTo>
                      <a:pt x="25" y="13"/>
                    </a:lnTo>
                    <a:lnTo>
                      <a:pt x="23" y="14"/>
                    </a:lnTo>
                    <a:lnTo>
                      <a:pt x="22" y="15"/>
                    </a:lnTo>
                    <a:lnTo>
                      <a:pt x="21" y="18"/>
                    </a:lnTo>
                    <a:lnTo>
                      <a:pt x="23" y="16"/>
                    </a:lnTo>
                    <a:lnTo>
                      <a:pt x="26" y="15"/>
                    </a:lnTo>
                    <a:lnTo>
                      <a:pt x="28" y="14"/>
                    </a:lnTo>
                    <a:lnTo>
                      <a:pt x="29" y="14"/>
                    </a:lnTo>
                    <a:lnTo>
                      <a:pt x="31" y="14"/>
                    </a:lnTo>
                    <a:lnTo>
                      <a:pt x="34" y="13"/>
                    </a:lnTo>
                    <a:lnTo>
                      <a:pt x="34" y="15"/>
                    </a:lnTo>
                    <a:lnTo>
                      <a:pt x="33" y="17"/>
                    </a:lnTo>
                    <a:lnTo>
                      <a:pt x="31" y="19"/>
                    </a:lnTo>
                    <a:lnTo>
                      <a:pt x="31" y="20"/>
                    </a:lnTo>
                    <a:lnTo>
                      <a:pt x="30" y="21"/>
                    </a:lnTo>
                    <a:lnTo>
                      <a:pt x="29" y="21"/>
                    </a:lnTo>
                    <a:lnTo>
                      <a:pt x="30" y="22"/>
                    </a:lnTo>
                    <a:lnTo>
                      <a:pt x="30" y="23"/>
                    </a:lnTo>
                    <a:lnTo>
                      <a:pt x="31" y="23"/>
                    </a:lnTo>
                    <a:lnTo>
                      <a:pt x="32" y="24"/>
                    </a:lnTo>
                    <a:lnTo>
                      <a:pt x="34" y="24"/>
                    </a:lnTo>
                    <a:lnTo>
                      <a:pt x="35" y="24"/>
                    </a:lnTo>
                    <a:lnTo>
                      <a:pt x="35" y="23"/>
                    </a:lnTo>
                    <a:lnTo>
                      <a:pt x="36" y="21"/>
                    </a:lnTo>
                    <a:lnTo>
                      <a:pt x="36" y="19"/>
                    </a:lnTo>
                    <a:lnTo>
                      <a:pt x="37" y="17"/>
                    </a:lnTo>
                    <a:lnTo>
                      <a:pt x="38" y="20"/>
                    </a:lnTo>
                    <a:lnTo>
                      <a:pt x="39" y="21"/>
                    </a:lnTo>
                    <a:lnTo>
                      <a:pt x="39" y="23"/>
                    </a:lnTo>
                    <a:lnTo>
                      <a:pt x="38" y="25"/>
                    </a:lnTo>
                    <a:lnTo>
                      <a:pt x="38" y="28"/>
                    </a:lnTo>
                    <a:lnTo>
                      <a:pt x="39" y="31"/>
                    </a:lnTo>
                    <a:lnTo>
                      <a:pt x="40" y="31"/>
                    </a:lnTo>
                    <a:lnTo>
                      <a:pt x="42" y="31"/>
                    </a:lnTo>
                    <a:lnTo>
                      <a:pt x="42" y="30"/>
                    </a:lnTo>
                    <a:lnTo>
                      <a:pt x="43" y="28"/>
                    </a:lnTo>
                    <a:lnTo>
                      <a:pt x="44" y="26"/>
                    </a:lnTo>
                    <a:lnTo>
                      <a:pt x="45" y="28"/>
                    </a:lnTo>
                    <a:lnTo>
                      <a:pt x="45" y="30"/>
                    </a:lnTo>
                    <a:lnTo>
                      <a:pt x="44" y="32"/>
                    </a:lnTo>
                    <a:lnTo>
                      <a:pt x="44" y="33"/>
                    </a:lnTo>
                    <a:lnTo>
                      <a:pt x="42" y="35"/>
                    </a:lnTo>
                    <a:lnTo>
                      <a:pt x="41" y="37"/>
                    </a:lnTo>
                    <a:lnTo>
                      <a:pt x="39" y="38"/>
                    </a:lnTo>
                    <a:lnTo>
                      <a:pt x="39" y="40"/>
                    </a:lnTo>
                    <a:lnTo>
                      <a:pt x="39" y="43"/>
                    </a:lnTo>
                    <a:lnTo>
                      <a:pt x="37" y="44"/>
                    </a:lnTo>
                    <a:lnTo>
                      <a:pt x="35" y="44"/>
                    </a:lnTo>
                    <a:lnTo>
                      <a:pt x="33" y="44"/>
                    </a:lnTo>
                    <a:lnTo>
                      <a:pt x="31" y="44"/>
                    </a:lnTo>
                    <a:lnTo>
                      <a:pt x="29" y="43"/>
                    </a:lnTo>
                    <a:lnTo>
                      <a:pt x="28" y="42"/>
                    </a:lnTo>
                    <a:lnTo>
                      <a:pt x="27" y="41"/>
                    </a:lnTo>
                    <a:lnTo>
                      <a:pt x="25" y="39"/>
                    </a:lnTo>
                    <a:lnTo>
                      <a:pt x="23" y="40"/>
                    </a:lnTo>
                    <a:lnTo>
                      <a:pt x="21" y="40"/>
                    </a:lnTo>
                    <a:lnTo>
                      <a:pt x="18" y="40"/>
                    </a:lnTo>
                    <a:lnTo>
                      <a:pt x="17" y="39"/>
                    </a:lnTo>
                    <a:lnTo>
                      <a:pt x="16" y="38"/>
                    </a:lnTo>
                    <a:lnTo>
                      <a:pt x="14" y="39"/>
                    </a:lnTo>
                    <a:lnTo>
                      <a:pt x="10" y="39"/>
                    </a:lnTo>
                    <a:lnTo>
                      <a:pt x="8" y="39"/>
                    </a:lnTo>
                    <a:lnTo>
                      <a:pt x="5" y="38"/>
                    </a:lnTo>
                    <a:lnTo>
                      <a:pt x="3" y="37"/>
                    </a:lnTo>
                  </a:path>
                </a:pathLst>
              </a:custGeom>
              <a:solidFill>
                <a:srgbClr val="FF0000"/>
              </a:solidFill>
              <a:ln w="12700" cap="rnd" cmpd="sng">
                <a:noFill/>
                <a:prstDash val="solid"/>
                <a:round/>
                <a:headEnd type="none" w="med" len="med"/>
                <a:tailEnd type="none" w="med" len="med"/>
              </a:ln>
            </p:spPr>
            <p:txBody>
              <a:bodyPr/>
              <a:lstStyle/>
              <a:p>
                <a:endParaRPr lang="en-US"/>
              </a:p>
            </p:txBody>
          </p:sp>
        </p:grpSp>
        <p:grpSp>
          <p:nvGrpSpPr>
            <p:cNvPr id="27" name="Group 46"/>
            <p:cNvGrpSpPr>
              <a:grpSpLocks/>
            </p:cNvGrpSpPr>
            <p:nvPr/>
          </p:nvGrpSpPr>
          <p:grpSpPr bwMode="auto">
            <a:xfrm>
              <a:off x="4283" y="734"/>
              <a:ext cx="197" cy="220"/>
              <a:chOff x="4220" y="365"/>
              <a:chExt cx="190" cy="214"/>
            </a:xfrm>
          </p:grpSpPr>
          <p:sp>
            <p:nvSpPr>
              <p:cNvPr id="88" name="Freeform 47"/>
              <p:cNvSpPr>
                <a:spLocks/>
              </p:cNvSpPr>
              <p:nvPr/>
            </p:nvSpPr>
            <p:spPr bwMode="auto">
              <a:xfrm>
                <a:off x="4223" y="367"/>
                <a:ext cx="187" cy="212"/>
              </a:xfrm>
              <a:custGeom>
                <a:avLst/>
                <a:gdLst>
                  <a:gd name="T0" fmla="*/ 135 w 187"/>
                  <a:gd name="T1" fmla="*/ 205 h 212"/>
                  <a:gd name="T2" fmla="*/ 153 w 187"/>
                  <a:gd name="T3" fmla="*/ 188 h 212"/>
                  <a:gd name="T4" fmla="*/ 160 w 187"/>
                  <a:gd name="T5" fmla="*/ 166 h 212"/>
                  <a:gd name="T6" fmla="*/ 163 w 187"/>
                  <a:gd name="T7" fmla="*/ 142 h 212"/>
                  <a:gd name="T8" fmla="*/ 169 w 187"/>
                  <a:gd name="T9" fmla="*/ 129 h 212"/>
                  <a:gd name="T10" fmla="*/ 176 w 187"/>
                  <a:gd name="T11" fmla="*/ 120 h 212"/>
                  <a:gd name="T12" fmla="*/ 176 w 187"/>
                  <a:gd name="T13" fmla="*/ 115 h 212"/>
                  <a:gd name="T14" fmla="*/ 162 w 187"/>
                  <a:gd name="T15" fmla="*/ 124 h 212"/>
                  <a:gd name="T16" fmla="*/ 149 w 187"/>
                  <a:gd name="T17" fmla="*/ 138 h 212"/>
                  <a:gd name="T18" fmla="*/ 145 w 187"/>
                  <a:gd name="T19" fmla="*/ 140 h 212"/>
                  <a:gd name="T20" fmla="*/ 149 w 187"/>
                  <a:gd name="T21" fmla="*/ 119 h 212"/>
                  <a:gd name="T22" fmla="*/ 146 w 187"/>
                  <a:gd name="T23" fmla="*/ 94 h 212"/>
                  <a:gd name="T24" fmla="*/ 139 w 187"/>
                  <a:gd name="T25" fmla="*/ 74 h 212"/>
                  <a:gd name="T26" fmla="*/ 125 w 187"/>
                  <a:gd name="T27" fmla="*/ 52 h 212"/>
                  <a:gd name="T28" fmla="*/ 114 w 187"/>
                  <a:gd name="T29" fmla="*/ 30 h 212"/>
                  <a:gd name="T30" fmla="*/ 112 w 187"/>
                  <a:gd name="T31" fmla="*/ 12 h 212"/>
                  <a:gd name="T32" fmla="*/ 110 w 187"/>
                  <a:gd name="T33" fmla="*/ 9 h 212"/>
                  <a:gd name="T34" fmla="*/ 107 w 187"/>
                  <a:gd name="T35" fmla="*/ 30 h 212"/>
                  <a:gd name="T36" fmla="*/ 112 w 187"/>
                  <a:gd name="T37" fmla="*/ 50 h 212"/>
                  <a:gd name="T38" fmla="*/ 118 w 187"/>
                  <a:gd name="T39" fmla="*/ 70 h 212"/>
                  <a:gd name="T40" fmla="*/ 119 w 187"/>
                  <a:gd name="T41" fmla="*/ 92 h 212"/>
                  <a:gd name="T42" fmla="*/ 109 w 187"/>
                  <a:gd name="T43" fmla="*/ 120 h 212"/>
                  <a:gd name="T44" fmla="*/ 97 w 187"/>
                  <a:gd name="T45" fmla="*/ 135 h 212"/>
                  <a:gd name="T46" fmla="*/ 93 w 187"/>
                  <a:gd name="T47" fmla="*/ 112 h 212"/>
                  <a:gd name="T48" fmla="*/ 97 w 187"/>
                  <a:gd name="T49" fmla="*/ 84 h 212"/>
                  <a:gd name="T50" fmla="*/ 94 w 187"/>
                  <a:gd name="T51" fmla="*/ 63 h 212"/>
                  <a:gd name="T52" fmla="*/ 89 w 187"/>
                  <a:gd name="T53" fmla="*/ 58 h 212"/>
                  <a:gd name="T54" fmla="*/ 90 w 187"/>
                  <a:gd name="T55" fmla="*/ 83 h 212"/>
                  <a:gd name="T56" fmla="*/ 77 w 187"/>
                  <a:gd name="T57" fmla="*/ 114 h 212"/>
                  <a:gd name="T58" fmla="*/ 78 w 187"/>
                  <a:gd name="T59" fmla="*/ 86 h 212"/>
                  <a:gd name="T60" fmla="*/ 69 w 187"/>
                  <a:gd name="T61" fmla="*/ 110 h 212"/>
                  <a:gd name="T62" fmla="*/ 69 w 187"/>
                  <a:gd name="T63" fmla="*/ 142 h 212"/>
                  <a:gd name="T64" fmla="*/ 85 w 187"/>
                  <a:gd name="T65" fmla="*/ 176 h 212"/>
                  <a:gd name="T66" fmla="*/ 65 w 187"/>
                  <a:gd name="T67" fmla="*/ 148 h 212"/>
                  <a:gd name="T68" fmla="*/ 54 w 187"/>
                  <a:gd name="T69" fmla="*/ 142 h 212"/>
                  <a:gd name="T70" fmla="*/ 67 w 187"/>
                  <a:gd name="T71" fmla="*/ 166 h 212"/>
                  <a:gd name="T72" fmla="*/ 70 w 187"/>
                  <a:gd name="T73" fmla="*/ 189 h 212"/>
                  <a:gd name="T74" fmla="*/ 49 w 187"/>
                  <a:gd name="T75" fmla="*/ 172 h 212"/>
                  <a:gd name="T76" fmla="*/ 28 w 187"/>
                  <a:gd name="T77" fmla="*/ 156 h 212"/>
                  <a:gd name="T78" fmla="*/ 10 w 187"/>
                  <a:gd name="T79" fmla="*/ 151 h 212"/>
                  <a:gd name="T80" fmla="*/ 18 w 187"/>
                  <a:gd name="T81" fmla="*/ 157 h 212"/>
                  <a:gd name="T82" fmla="*/ 37 w 187"/>
                  <a:gd name="T83" fmla="*/ 173 h 212"/>
                  <a:gd name="T84" fmla="*/ 60 w 187"/>
                  <a:gd name="T85" fmla="*/ 197 h 212"/>
                  <a:gd name="T86" fmla="*/ 99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5" y="209"/>
                    </a:moveTo>
                    <a:lnTo>
                      <a:pt x="123" y="208"/>
                    </a:lnTo>
                    <a:lnTo>
                      <a:pt x="135" y="205"/>
                    </a:lnTo>
                    <a:lnTo>
                      <a:pt x="144" y="200"/>
                    </a:lnTo>
                    <a:lnTo>
                      <a:pt x="149" y="194"/>
                    </a:lnTo>
                    <a:lnTo>
                      <a:pt x="153" y="188"/>
                    </a:lnTo>
                    <a:lnTo>
                      <a:pt x="156" y="183"/>
                    </a:lnTo>
                    <a:lnTo>
                      <a:pt x="159" y="175"/>
                    </a:lnTo>
                    <a:lnTo>
                      <a:pt x="160" y="166"/>
                    </a:lnTo>
                    <a:lnTo>
                      <a:pt x="162" y="155"/>
                    </a:lnTo>
                    <a:lnTo>
                      <a:pt x="162" y="148"/>
                    </a:lnTo>
                    <a:lnTo>
                      <a:pt x="163" y="142"/>
                    </a:lnTo>
                    <a:lnTo>
                      <a:pt x="164" y="139"/>
                    </a:lnTo>
                    <a:lnTo>
                      <a:pt x="166" y="135"/>
                    </a:lnTo>
                    <a:lnTo>
                      <a:pt x="169" y="129"/>
                    </a:lnTo>
                    <a:lnTo>
                      <a:pt x="171" y="126"/>
                    </a:lnTo>
                    <a:lnTo>
                      <a:pt x="173" y="123"/>
                    </a:lnTo>
                    <a:lnTo>
                      <a:pt x="176" y="120"/>
                    </a:lnTo>
                    <a:lnTo>
                      <a:pt x="179" y="117"/>
                    </a:lnTo>
                    <a:lnTo>
                      <a:pt x="186" y="112"/>
                    </a:lnTo>
                    <a:lnTo>
                      <a:pt x="176" y="115"/>
                    </a:lnTo>
                    <a:lnTo>
                      <a:pt x="171" y="118"/>
                    </a:lnTo>
                    <a:lnTo>
                      <a:pt x="166" y="121"/>
                    </a:lnTo>
                    <a:lnTo>
                      <a:pt x="162" y="124"/>
                    </a:lnTo>
                    <a:lnTo>
                      <a:pt x="157" y="128"/>
                    </a:lnTo>
                    <a:lnTo>
                      <a:pt x="153" y="132"/>
                    </a:lnTo>
                    <a:lnTo>
                      <a:pt x="149" y="138"/>
                    </a:lnTo>
                    <a:lnTo>
                      <a:pt x="145" y="142"/>
                    </a:lnTo>
                    <a:lnTo>
                      <a:pt x="142" y="147"/>
                    </a:lnTo>
                    <a:lnTo>
                      <a:pt x="145" y="140"/>
                    </a:lnTo>
                    <a:lnTo>
                      <a:pt x="147" y="134"/>
                    </a:lnTo>
                    <a:lnTo>
                      <a:pt x="148" y="128"/>
                    </a:lnTo>
                    <a:lnTo>
                      <a:pt x="149" y="119"/>
                    </a:lnTo>
                    <a:lnTo>
                      <a:pt x="149" y="110"/>
                    </a:lnTo>
                    <a:lnTo>
                      <a:pt x="147" y="102"/>
                    </a:lnTo>
                    <a:lnTo>
                      <a:pt x="146" y="94"/>
                    </a:lnTo>
                    <a:lnTo>
                      <a:pt x="144" y="87"/>
                    </a:lnTo>
                    <a:lnTo>
                      <a:pt x="142" y="81"/>
                    </a:lnTo>
                    <a:lnTo>
                      <a:pt x="139" y="74"/>
                    </a:lnTo>
                    <a:lnTo>
                      <a:pt x="133" y="66"/>
                    </a:lnTo>
                    <a:lnTo>
                      <a:pt x="130" y="60"/>
                    </a:lnTo>
                    <a:lnTo>
                      <a:pt x="125" y="52"/>
                    </a:lnTo>
                    <a:lnTo>
                      <a:pt x="120" y="44"/>
                    </a:lnTo>
                    <a:lnTo>
                      <a:pt x="117" y="35"/>
                    </a:lnTo>
                    <a:lnTo>
                      <a:pt x="114" y="30"/>
                    </a:lnTo>
                    <a:lnTo>
                      <a:pt x="113" y="23"/>
                    </a:lnTo>
                    <a:lnTo>
                      <a:pt x="112" y="17"/>
                    </a:lnTo>
                    <a:lnTo>
                      <a:pt x="112" y="12"/>
                    </a:lnTo>
                    <a:lnTo>
                      <a:pt x="113" y="7"/>
                    </a:lnTo>
                    <a:lnTo>
                      <a:pt x="113" y="0"/>
                    </a:lnTo>
                    <a:lnTo>
                      <a:pt x="110" y="9"/>
                    </a:lnTo>
                    <a:lnTo>
                      <a:pt x="108" y="16"/>
                    </a:lnTo>
                    <a:lnTo>
                      <a:pt x="107" y="23"/>
                    </a:lnTo>
                    <a:lnTo>
                      <a:pt x="107" y="30"/>
                    </a:lnTo>
                    <a:lnTo>
                      <a:pt x="108" y="38"/>
                    </a:lnTo>
                    <a:lnTo>
                      <a:pt x="110" y="44"/>
                    </a:lnTo>
                    <a:lnTo>
                      <a:pt x="112" y="50"/>
                    </a:lnTo>
                    <a:lnTo>
                      <a:pt x="115" y="56"/>
                    </a:lnTo>
                    <a:lnTo>
                      <a:pt x="117" y="63"/>
                    </a:lnTo>
                    <a:lnTo>
                      <a:pt x="118" y="70"/>
                    </a:lnTo>
                    <a:lnTo>
                      <a:pt x="118" y="77"/>
                    </a:lnTo>
                    <a:lnTo>
                      <a:pt x="119" y="85"/>
                    </a:lnTo>
                    <a:lnTo>
                      <a:pt x="119" y="92"/>
                    </a:lnTo>
                    <a:lnTo>
                      <a:pt x="118" y="103"/>
                    </a:lnTo>
                    <a:lnTo>
                      <a:pt x="115" y="110"/>
                    </a:lnTo>
                    <a:lnTo>
                      <a:pt x="109" y="120"/>
                    </a:lnTo>
                    <a:lnTo>
                      <a:pt x="104" y="130"/>
                    </a:lnTo>
                    <a:lnTo>
                      <a:pt x="100" y="140"/>
                    </a:lnTo>
                    <a:lnTo>
                      <a:pt x="97" y="135"/>
                    </a:lnTo>
                    <a:lnTo>
                      <a:pt x="95" y="129"/>
                    </a:lnTo>
                    <a:lnTo>
                      <a:pt x="94" y="122"/>
                    </a:lnTo>
                    <a:lnTo>
                      <a:pt x="93" y="112"/>
                    </a:lnTo>
                    <a:lnTo>
                      <a:pt x="96" y="95"/>
                    </a:lnTo>
                    <a:lnTo>
                      <a:pt x="96" y="90"/>
                    </a:lnTo>
                    <a:lnTo>
                      <a:pt x="97" y="84"/>
                    </a:lnTo>
                    <a:lnTo>
                      <a:pt x="97" y="78"/>
                    </a:lnTo>
                    <a:lnTo>
                      <a:pt x="96" y="71"/>
                    </a:lnTo>
                    <a:lnTo>
                      <a:pt x="94" y="63"/>
                    </a:lnTo>
                    <a:lnTo>
                      <a:pt x="91" y="56"/>
                    </a:lnTo>
                    <a:lnTo>
                      <a:pt x="86" y="46"/>
                    </a:lnTo>
                    <a:lnTo>
                      <a:pt x="89" y="58"/>
                    </a:lnTo>
                    <a:lnTo>
                      <a:pt x="90" y="68"/>
                    </a:lnTo>
                    <a:lnTo>
                      <a:pt x="90" y="76"/>
                    </a:lnTo>
                    <a:lnTo>
                      <a:pt x="90" y="83"/>
                    </a:lnTo>
                    <a:lnTo>
                      <a:pt x="88" y="90"/>
                    </a:lnTo>
                    <a:lnTo>
                      <a:pt x="85" y="98"/>
                    </a:lnTo>
                    <a:lnTo>
                      <a:pt x="77" y="114"/>
                    </a:lnTo>
                    <a:lnTo>
                      <a:pt x="76" y="104"/>
                    </a:lnTo>
                    <a:lnTo>
                      <a:pt x="77" y="95"/>
                    </a:lnTo>
                    <a:lnTo>
                      <a:pt x="78" y="86"/>
                    </a:lnTo>
                    <a:lnTo>
                      <a:pt x="73" y="95"/>
                    </a:lnTo>
                    <a:lnTo>
                      <a:pt x="70" y="102"/>
                    </a:lnTo>
                    <a:lnTo>
                      <a:pt x="69" y="110"/>
                    </a:lnTo>
                    <a:lnTo>
                      <a:pt x="67" y="119"/>
                    </a:lnTo>
                    <a:lnTo>
                      <a:pt x="68" y="130"/>
                    </a:lnTo>
                    <a:lnTo>
                      <a:pt x="69" y="142"/>
                    </a:lnTo>
                    <a:lnTo>
                      <a:pt x="73" y="151"/>
                    </a:lnTo>
                    <a:lnTo>
                      <a:pt x="77" y="162"/>
                    </a:lnTo>
                    <a:lnTo>
                      <a:pt x="85" y="176"/>
                    </a:lnTo>
                    <a:lnTo>
                      <a:pt x="73" y="160"/>
                    </a:lnTo>
                    <a:lnTo>
                      <a:pt x="70" y="155"/>
                    </a:lnTo>
                    <a:lnTo>
                      <a:pt x="65" y="148"/>
                    </a:lnTo>
                    <a:lnTo>
                      <a:pt x="58" y="142"/>
                    </a:lnTo>
                    <a:lnTo>
                      <a:pt x="48" y="133"/>
                    </a:lnTo>
                    <a:lnTo>
                      <a:pt x="54" y="142"/>
                    </a:lnTo>
                    <a:lnTo>
                      <a:pt x="58" y="148"/>
                    </a:lnTo>
                    <a:lnTo>
                      <a:pt x="61" y="154"/>
                    </a:lnTo>
                    <a:lnTo>
                      <a:pt x="67" y="166"/>
                    </a:lnTo>
                    <a:lnTo>
                      <a:pt x="72" y="176"/>
                    </a:lnTo>
                    <a:lnTo>
                      <a:pt x="79" y="192"/>
                    </a:lnTo>
                    <a:lnTo>
                      <a:pt x="70"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8" y="157"/>
                    </a:lnTo>
                    <a:lnTo>
                      <a:pt x="25" y="161"/>
                    </a:lnTo>
                    <a:lnTo>
                      <a:pt x="29" y="164"/>
                    </a:lnTo>
                    <a:lnTo>
                      <a:pt x="37" y="173"/>
                    </a:lnTo>
                    <a:lnTo>
                      <a:pt x="44" y="182"/>
                    </a:lnTo>
                    <a:lnTo>
                      <a:pt x="53" y="193"/>
                    </a:lnTo>
                    <a:lnTo>
                      <a:pt x="60" y="197"/>
                    </a:lnTo>
                    <a:lnTo>
                      <a:pt x="69" y="202"/>
                    </a:lnTo>
                    <a:lnTo>
                      <a:pt x="85" y="209"/>
                    </a:lnTo>
                    <a:lnTo>
                      <a:pt x="99" y="211"/>
                    </a:lnTo>
                    <a:lnTo>
                      <a:pt x="115"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89" name="Freeform 48"/>
              <p:cNvSpPr>
                <a:spLocks/>
              </p:cNvSpPr>
              <p:nvPr/>
            </p:nvSpPr>
            <p:spPr bwMode="auto">
              <a:xfrm>
                <a:off x="4223" y="365"/>
                <a:ext cx="187" cy="212"/>
              </a:xfrm>
              <a:custGeom>
                <a:avLst/>
                <a:gdLst>
                  <a:gd name="T0" fmla="*/ 133 w 187"/>
                  <a:gd name="T1" fmla="*/ 205 h 212"/>
                  <a:gd name="T2" fmla="*/ 151 w 187"/>
                  <a:gd name="T3" fmla="*/ 188 h 212"/>
                  <a:gd name="T4" fmla="*/ 158 w 187"/>
                  <a:gd name="T5" fmla="*/ 166 h 212"/>
                  <a:gd name="T6" fmla="*/ 160 w 187"/>
                  <a:gd name="T7" fmla="*/ 143 h 212"/>
                  <a:gd name="T8" fmla="*/ 166 w 187"/>
                  <a:gd name="T9" fmla="*/ 130 h 212"/>
                  <a:gd name="T10" fmla="*/ 174 w 187"/>
                  <a:gd name="T11" fmla="*/ 120 h 212"/>
                  <a:gd name="T12" fmla="*/ 176 w 187"/>
                  <a:gd name="T13" fmla="*/ 116 h 212"/>
                  <a:gd name="T14" fmla="*/ 159 w 187"/>
                  <a:gd name="T15" fmla="*/ 124 h 212"/>
                  <a:gd name="T16" fmla="*/ 147 w 187"/>
                  <a:gd name="T17" fmla="*/ 138 h 212"/>
                  <a:gd name="T18" fmla="*/ 143 w 187"/>
                  <a:gd name="T19" fmla="*/ 140 h 212"/>
                  <a:gd name="T20" fmla="*/ 147 w 187"/>
                  <a:gd name="T21" fmla="*/ 119 h 212"/>
                  <a:gd name="T22" fmla="*/ 144 w 187"/>
                  <a:gd name="T23" fmla="*/ 94 h 212"/>
                  <a:gd name="T24" fmla="*/ 137 w 187"/>
                  <a:gd name="T25" fmla="*/ 74 h 212"/>
                  <a:gd name="T26" fmla="*/ 123 w 187"/>
                  <a:gd name="T27" fmla="*/ 52 h 212"/>
                  <a:gd name="T28" fmla="*/ 113 w 187"/>
                  <a:gd name="T29" fmla="*/ 30 h 212"/>
                  <a:gd name="T30" fmla="*/ 111 w 187"/>
                  <a:gd name="T31" fmla="*/ 11 h 212"/>
                  <a:gd name="T32" fmla="*/ 109 w 187"/>
                  <a:gd name="T33" fmla="*/ 9 h 212"/>
                  <a:gd name="T34" fmla="*/ 105 w 187"/>
                  <a:gd name="T35" fmla="*/ 30 h 212"/>
                  <a:gd name="T36" fmla="*/ 111 w 187"/>
                  <a:gd name="T37" fmla="*/ 50 h 212"/>
                  <a:gd name="T38" fmla="*/ 116 w 187"/>
                  <a:gd name="T39" fmla="*/ 70 h 212"/>
                  <a:gd name="T40" fmla="*/ 117 w 187"/>
                  <a:gd name="T41" fmla="*/ 92 h 212"/>
                  <a:gd name="T42" fmla="*/ 108 w 187"/>
                  <a:gd name="T43" fmla="*/ 120 h 212"/>
                  <a:gd name="T44" fmla="*/ 96 w 187"/>
                  <a:gd name="T45" fmla="*/ 135 h 212"/>
                  <a:gd name="T46" fmla="*/ 92 w 187"/>
                  <a:gd name="T47" fmla="*/ 112 h 212"/>
                  <a:gd name="T48" fmla="*/ 96 w 187"/>
                  <a:gd name="T49" fmla="*/ 84 h 212"/>
                  <a:gd name="T50" fmla="*/ 93 w 187"/>
                  <a:gd name="T51" fmla="*/ 63 h 212"/>
                  <a:gd name="T52" fmla="*/ 88 w 187"/>
                  <a:gd name="T53" fmla="*/ 58 h 212"/>
                  <a:gd name="T54" fmla="*/ 89 w 187"/>
                  <a:gd name="T55" fmla="*/ 83 h 212"/>
                  <a:gd name="T56" fmla="*/ 76 w 187"/>
                  <a:gd name="T57" fmla="*/ 114 h 212"/>
                  <a:gd name="T58" fmla="*/ 77 w 187"/>
                  <a:gd name="T59" fmla="*/ 86 h 212"/>
                  <a:gd name="T60" fmla="*/ 68 w 187"/>
                  <a:gd name="T61" fmla="*/ 110 h 212"/>
                  <a:gd name="T62" fmla="*/ 69 w 187"/>
                  <a:gd name="T63" fmla="*/ 141 h 212"/>
                  <a:gd name="T64" fmla="*/ 84 w 187"/>
                  <a:gd name="T65" fmla="*/ 176 h 212"/>
                  <a:gd name="T66" fmla="*/ 65 w 187"/>
                  <a:gd name="T67" fmla="*/ 148 h 212"/>
                  <a:gd name="T68" fmla="*/ 54 w 187"/>
                  <a:gd name="T69" fmla="*/ 142 h 212"/>
                  <a:gd name="T70" fmla="*/ 67 w 187"/>
                  <a:gd name="T71" fmla="*/ 166 h 212"/>
                  <a:gd name="T72" fmla="*/ 70 w 187"/>
                  <a:gd name="T73" fmla="*/ 189 h 212"/>
                  <a:gd name="T74" fmla="*/ 48 w 187"/>
                  <a:gd name="T75" fmla="*/ 172 h 212"/>
                  <a:gd name="T76" fmla="*/ 28 w 187"/>
                  <a:gd name="T77" fmla="*/ 156 h 212"/>
                  <a:gd name="T78" fmla="*/ 11 w 187"/>
                  <a:gd name="T79" fmla="*/ 150 h 212"/>
                  <a:gd name="T80" fmla="*/ 19 w 187"/>
                  <a:gd name="T81" fmla="*/ 157 h 212"/>
                  <a:gd name="T82" fmla="*/ 37 w 187"/>
                  <a:gd name="T83" fmla="*/ 173 h 212"/>
                  <a:gd name="T84" fmla="*/ 60 w 187"/>
                  <a:gd name="T85" fmla="*/ 197 h 212"/>
                  <a:gd name="T86" fmla="*/ 98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4" y="209"/>
                    </a:moveTo>
                    <a:lnTo>
                      <a:pt x="122" y="208"/>
                    </a:lnTo>
                    <a:lnTo>
                      <a:pt x="133" y="205"/>
                    </a:lnTo>
                    <a:lnTo>
                      <a:pt x="142" y="200"/>
                    </a:lnTo>
                    <a:lnTo>
                      <a:pt x="147" y="194"/>
                    </a:lnTo>
                    <a:lnTo>
                      <a:pt x="151" y="188"/>
                    </a:lnTo>
                    <a:lnTo>
                      <a:pt x="154" y="183"/>
                    </a:lnTo>
                    <a:lnTo>
                      <a:pt x="156" y="175"/>
                    </a:lnTo>
                    <a:lnTo>
                      <a:pt x="158" y="166"/>
                    </a:lnTo>
                    <a:lnTo>
                      <a:pt x="159" y="155"/>
                    </a:lnTo>
                    <a:lnTo>
                      <a:pt x="159" y="148"/>
                    </a:lnTo>
                    <a:lnTo>
                      <a:pt x="160" y="143"/>
                    </a:lnTo>
                    <a:lnTo>
                      <a:pt x="162" y="139"/>
                    </a:lnTo>
                    <a:lnTo>
                      <a:pt x="164" y="134"/>
                    </a:lnTo>
                    <a:lnTo>
                      <a:pt x="166" y="130"/>
                    </a:lnTo>
                    <a:lnTo>
                      <a:pt x="169" y="126"/>
                    </a:lnTo>
                    <a:lnTo>
                      <a:pt x="172" y="122"/>
                    </a:lnTo>
                    <a:lnTo>
                      <a:pt x="174" y="120"/>
                    </a:lnTo>
                    <a:lnTo>
                      <a:pt x="178" y="118"/>
                    </a:lnTo>
                    <a:lnTo>
                      <a:pt x="186" y="115"/>
                    </a:lnTo>
                    <a:lnTo>
                      <a:pt x="176" y="116"/>
                    </a:lnTo>
                    <a:lnTo>
                      <a:pt x="170" y="118"/>
                    </a:lnTo>
                    <a:lnTo>
                      <a:pt x="164" y="121"/>
                    </a:lnTo>
                    <a:lnTo>
                      <a:pt x="159" y="124"/>
                    </a:lnTo>
                    <a:lnTo>
                      <a:pt x="155" y="128"/>
                    </a:lnTo>
                    <a:lnTo>
                      <a:pt x="151" y="132"/>
                    </a:lnTo>
                    <a:lnTo>
                      <a:pt x="147" y="138"/>
                    </a:lnTo>
                    <a:lnTo>
                      <a:pt x="143" y="142"/>
                    </a:lnTo>
                    <a:lnTo>
                      <a:pt x="140" y="147"/>
                    </a:lnTo>
                    <a:lnTo>
                      <a:pt x="143" y="140"/>
                    </a:lnTo>
                    <a:lnTo>
                      <a:pt x="145" y="134"/>
                    </a:lnTo>
                    <a:lnTo>
                      <a:pt x="146" y="128"/>
                    </a:lnTo>
                    <a:lnTo>
                      <a:pt x="147" y="119"/>
                    </a:lnTo>
                    <a:lnTo>
                      <a:pt x="147" y="110"/>
                    </a:lnTo>
                    <a:lnTo>
                      <a:pt x="145" y="102"/>
                    </a:lnTo>
                    <a:lnTo>
                      <a:pt x="144" y="94"/>
                    </a:lnTo>
                    <a:lnTo>
                      <a:pt x="142" y="87"/>
                    </a:lnTo>
                    <a:lnTo>
                      <a:pt x="140" y="81"/>
                    </a:lnTo>
                    <a:lnTo>
                      <a:pt x="137" y="74"/>
                    </a:lnTo>
                    <a:lnTo>
                      <a:pt x="132" y="66"/>
                    </a:lnTo>
                    <a:lnTo>
                      <a:pt x="128" y="60"/>
                    </a:lnTo>
                    <a:lnTo>
                      <a:pt x="123" y="52"/>
                    </a:lnTo>
                    <a:lnTo>
                      <a:pt x="118" y="43"/>
                    </a:lnTo>
                    <a:lnTo>
                      <a:pt x="115" y="35"/>
                    </a:lnTo>
                    <a:lnTo>
                      <a:pt x="113" y="30"/>
                    </a:lnTo>
                    <a:lnTo>
                      <a:pt x="112" y="23"/>
                    </a:lnTo>
                    <a:lnTo>
                      <a:pt x="111" y="17"/>
                    </a:lnTo>
                    <a:lnTo>
                      <a:pt x="111" y="11"/>
                    </a:lnTo>
                    <a:lnTo>
                      <a:pt x="111" y="6"/>
                    </a:lnTo>
                    <a:lnTo>
                      <a:pt x="112" y="0"/>
                    </a:lnTo>
                    <a:lnTo>
                      <a:pt x="109" y="9"/>
                    </a:lnTo>
                    <a:lnTo>
                      <a:pt x="107" y="16"/>
                    </a:lnTo>
                    <a:lnTo>
                      <a:pt x="106" y="23"/>
                    </a:lnTo>
                    <a:lnTo>
                      <a:pt x="105" y="30"/>
                    </a:lnTo>
                    <a:lnTo>
                      <a:pt x="106" y="38"/>
                    </a:lnTo>
                    <a:lnTo>
                      <a:pt x="108" y="44"/>
                    </a:lnTo>
                    <a:lnTo>
                      <a:pt x="111" y="50"/>
                    </a:lnTo>
                    <a:lnTo>
                      <a:pt x="113" y="56"/>
                    </a:lnTo>
                    <a:lnTo>
                      <a:pt x="115" y="63"/>
                    </a:lnTo>
                    <a:lnTo>
                      <a:pt x="116" y="70"/>
                    </a:lnTo>
                    <a:lnTo>
                      <a:pt x="117" y="77"/>
                    </a:lnTo>
                    <a:lnTo>
                      <a:pt x="117" y="85"/>
                    </a:lnTo>
                    <a:lnTo>
                      <a:pt x="117" y="92"/>
                    </a:lnTo>
                    <a:lnTo>
                      <a:pt x="116" y="103"/>
                    </a:lnTo>
                    <a:lnTo>
                      <a:pt x="114" y="110"/>
                    </a:lnTo>
                    <a:lnTo>
                      <a:pt x="108" y="120"/>
                    </a:lnTo>
                    <a:lnTo>
                      <a:pt x="103" y="130"/>
                    </a:lnTo>
                    <a:lnTo>
                      <a:pt x="99" y="140"/>
                    </a:lnTo>
                    <a:lnTo>
                      <a:pt x="96" y="135"/>
                    </a:lnTo>
                    <a:lnTo>
                      <a:pt x="94" y="129"/>
                    </a:lnTo>
                    <a:lnTo>
                      <a:pt x="93" y="122"/>
                    </a:lnTo>
                    <a:lnTo>
                      <a:pt x="92" y="112"/>
                    </a:lnTo>
                    <a:lnTo>
                      <a:pt x="95" y="95"/>
                    </a:lnTo>
                    <a:lnTo>
                      <a:pt x="95" y="90"/>
                    </a:lnTo>
                    <a:lnTo>
                      <a:pt x="96" y="84"/>
                    </a:lnTo>
                    <a:lnTo>
                      <a:pt x="96" y="78"/>
                    </a:lnTo>
                    <a:lnTo>
                      <a:pt x="95" y="70"/>
                    </a:lnTo>
                    <a:lnTo>
                      <a:pt x="93" y="63"/>
                    </a:lnTo>
                    <a:lnTo>
                      <a:pt x="90" y="56"/>
                    </a:lnTo>
                    <a:lnTo>
                      <a:pt x="85" y="46"/>
                    </a:lnTo>
                    <a:lnTo>
                      <a:pt x="88" y="58"/>
                    </a:lnTo>
                    <a:lnTo>
                      <a:pt x="89" y="68"/>
                    </a:lnTo>
                    <a:lnTo>
                      <a:pt x="89" y="76"/>
                    </a:lnTo>
                    <a:lnTo>
                      <a:pt x="89" y="83"/>
                    </a:lnTo>
                    <a:lnTo>
                      <a:pt x="87" y="90"/>
                    </a:lnTo>
                    <a:lnTo>
                      <a:pt x="84" y="97"/>
                    </a:lnTo>
                    <a:lnTo>
                      <a:pt x="76" y="114"/>
                    </a:lnTo>
                    <a:lnTo>
                      <a:pt x="75" y="104"/>
                    </a:lnTo>
                    <a:lnTo>
                      <a:pt x="76" y="95"/>
                    </a:lnTo>
                    <a:lnTo>
                      <a:pt x="77" y="86"/>
                    </a:lnTo>
                    <a:lnTo>
                      <a:pt x="72" y="95"/>
                    </a:lnTo>
                    <a:lnTo>
                      <a:pt x="70" y="102"/>
                    </a:lnTo>
                    <a:lnTo>
                      <a:pt x="68" y="110"/>
                    </a:lnTo>
                    <a:lnTo>
                      <a:pt x="67" y="119"/>
                    </a:lnTo>
                    <a:lnTo>
                      <a:pt x="67" y="130"/>
                    </a:lnTo>
                    <a:lnTo>
                      <a:pt x="69" y="141"/>
                    </a:lnTo>
                    <a:lnTo>
                      <a:pt x="72" y="150"/>
                    </a:lnTo>
                    <a:lnTo>
                      <a:pt x="77" y="162"/>
                    </a:lnTo>
                    <a:lnTo>
                      <a:pt x="84" y="176"/>
                    </a:lnTo>
                    <a:lnTo>
                      <a:pt x="72" y="160"/>
                    </a:lnTo>
                    <a:lnTo>
                      <a:pt x="70" y="155"/>
                    </a:lnTo>
                    <a:lnTo>
                      <a:pt x="65" y="148"/>
                    </a:lnTo>
                    <a:lnTo>
                      <a:pt x="58" y="141"/>
                    </a:lnTo>
                    <a:lnTo>
                      <a:pt x="48" y="133"/>
                    </a:lnTo>
                    <a:lnTo>
                      <a:pt x="54" y="142"/>
                    </a:lnTo>
                    <a:lnTo>
                      <a:pt x="57" y="148"/>
                    </a:lnTo>
                    <a:lnTo>
                      <a:pt x="61" y="154"/>
                    </a:lnTo>
                    <a:lnTo>
                      <a:pt x="67" y="166"/>
                    </a:lnTo>
                    <a:lnTo>
                      <a:pt x="71" y="176"/>
                    </a:lnTo>
                    <a:lnTo>
                      <a:pt x="78" y="192"/>
                    </a:lnTo>
                    <a:lnTo>
                      <a:pt x="70" y="189"/>
                    </a:lnTo>
                    <a:lnTo>
                      <a:pt x="63" y="184"/>
                    </a:lnTo>
                    <a:lnTo>
                      <a:pt x="55" y="178"/>
                    </a:lnTo>
                    <a:lnTo>
                      <a:pt x="48" y="172"/>
                    </a:lnTo>
                    <a:lnTo>
                      <a:pt x="40" y="164"/>
                    </a:lnTo>
                    <a:lnTo>
                      <a:pt x="33" y="159"/>
                    </a:lnTo>
                    <a:lnTo>
                      <a:pt x="28" y="156"/>
                    </a:lnTo>
                    <a:lnTo>
                      <a:pt x="23" y="153"/>
                    </a:lnTo>
                    <a:lnTo>
                      <a:pt x="17" y="152"/>
                    </a:lnTo>
                    <a:lnTo>
                      <a:pt x="11" y="150"/>
                    </a:lnTo>
                    <a:lnTo>
                      <a:pt x="0" y="150"/>
                    </a:lnTo>
                    <a:lnTo>
                      <a:pt x="10" y="152"/>
                    </a:lnTo>
                    <a:lnTo>
                      <a:pt x="19" y="157"/>
                    </a:lnTo>
                    <a:lnTo>
                      <a:pt x="26" y="161"/>
                    </a:lnTo>
                    <a:lnTo>
                      <a:pt x="30" y="165"/>
                    </a:lnTo>
                    <a:lnTo>
                      <a:pt x="37" y="173"/>
                    </a:lnTo>
                    <a:lnTo>
                      <a:pt x="44" y="182"/>
                    </a:lnTo>
                    <a:lnTo>
                      <a:pt x="53" y="193"/>
                    </a:lnTo>
                    <a:lnTo>
                      <a:pt x="60" y="197"/>
                    </a:lnTo>
                    <a:lnTo>
                      <a:pt x="69" y="202"/>
                    </a:lnTo>
                    <a:lnTo>
                      <a:pt x="84" y="209"/>
                    </a:lnTo>
                    <a:lnTo>
                      <a:pt x="98" y="211"/>
                    </a:lnTo>
                    <a:lnTo>
                      <a:pt x="114"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90" name="Freeform 49"/>
              <p:cNvSpPr>
                <a:spLocks/>
              </p:cNvSpPr>
              <p:nvPr/>
            </p:nvSpPr>
            <p:spPr bwMode="auto">
              <a:xfrm>
                <a:off x="4224" y="371"/>
                <a:ext cx="181" cy="207"/>
              </a:xfrm>
              <a:custGeom>
                <a:avLst/>
                <a:gdLst>
                  <a:gd name="T0" fmla="*/ 130 w 181"/>
                  <a:gd name="T1" fmla="*/ 200 h 207"/>
                  <a:gd name="T2" fmla="*/ 147 w 181"/>
                  <a:gd name="T3" fmla="*/ 184 h 207"/>
                  <a:gd name="T4" fmla="*/ 154 w 181"/>
                  <a:gd name="T5" fmla="*/ 162 h 207"/>
                  <a:gd name="T6" fmla="*/ 156 w 181"/>
                  <a:gd name="T7" fmla="*/ 139 h 207"/>
                  <a:gd name="T8" fmla="*/ 162 w 181"/>
                  <a:gd name="T9" fmla="*/ 127 h 207"/>
                  <a:gd name="T10" fmla="*/ 169 w 181"/>
                  <a:gd name="T11" fmla="*/ 117 h 207"/>
                  <a:gd name="T12" fmla="*/ 172 w 181"/>
                  <a:gd name="T13" fmla="*/ 113 h 207"/>
                  <a:gd name="T14" fmla="*/ 155 w 181"/>
                  <a:gd name="T15" fmla="*/ 121 h 207"/>
                  <a:gd name="T16" fmla="*/ 143 w 181"/>
                  <a:gd name="T17" fmla="*/ 134 h 207"/>
                  <a:gd name="T18" fmla="*/ 139 w 181"/>
                  <a:gd name="T19" fmla="*/ 137 h 207"/>
                  <a:gd name="T20" fmla="*/ 143 w 181"/>
                  <a:gd name="T21" fmla="*/ 116 h 207"/>
                  <a:gd name="T22" fmla="*/ 140 w 181"/>
                  <a:gd name="T23" fmla="*/ 92 h 207"/>
                  <a:gd name="T24" fmla="*/ 133 w 181"/>
                  <a:gd name="T25" fmla="*/ 72 h 207"/>
                  <a:gd name="T26" fmla="*/ 120 w 181"/>
                  <a:gd name="T27" fmla="*/ 51 h 207"/>
                  <a:gd name="T28" fmla="*/ 110 w 181"/>
                  <a:gd name="T29" fmla="*/ 29 h 207"/>
                  <a:gd name="T30" fmla="*/ 108 w 181"/>
                  <a:gd name="T31" fmla="*/ 11 h 207"/>
                  <a:gd name="T32" fmla="*/ 106 w 181"/>
                  <a:gd name="T33" fmla="*/ 9 h 207"/>
                  <a:gd name="T34" fmla="*/ 102 w 181"/>
                  <a:gd name="T35" fmla="*/ 29 h 207"/>
                  <a:gd name="T36" fmla="*/ 108 w 181"/>
                  <a:gd name="T37" fmla="*/ 49 h 207"/>
                  <a:gd name="T38" fmla="*/ 113 w 181"/>
                  <a:gd name="T39" fmla="*/ 68 h 207"/>
                  <a:gd name="T40" fmla="*/ 114 w 181"/>
                  <a:gd name="T41" fmla="*/ 90 h 207"/>
                  <a:gd name="T42" fmla="*/ 105 w 181"/>
                  <a:gd name="T43" fmla="*/ 117 h 207"/>
                  <a:gd name="T44" fmla="*/ 94 w 181"/>
                  <a:gd name="T45" fmla="*/ 131 h 207"/>
                  <a:gd name="T46" fmla="*/ 90 w 181"/>
                  <a:gd name="T47" fmla="*/ 110 h 207"/>
                  <a:gd name="T48" fmla="*/ 93 w 181"/>
                  <a:gd name="T49" fmla="*/ 82 h 207"/>
                  <a:gd name="T50" fmla="*/ 90 w 181"/>
                  <a:gd name="T51" fmla="*/ 62 h 207"/>
                  <a:gd name="T52" fmla="*/ 85 w 181"/>
                  <a:gd name="T53" fmla="*/ 57 h 207"/>
                  <a:gd name="T54" fmla="*/ 86 w 181"/>
                  <a:gd name="T55" fmla="*/ 81 h 207"/>
                  <a:gd name="T56" fmla="*/ 74 w 181"/>
                  <a:gd name="T57" fmla="*/ 112 h 207"/>
                  <a:gd name="T58" fmla="*/ 75 w 181"/>
                  <a:gd name="T59" fmla="*/ 84 h 207"/>
                  <a:gd name="T60" fmla="*/ 66 w 181"/>
                  <a:gd name="T61" fmla="*/ 107 h 207"/>
                  <a:gd name="T62" fmla="*/ 67 w 181"/>
                  <a:gd name="T63" fmla="*/ 138 h 207"/>
                  <a:gd name="T64" fmla="*/ 82 w 181"/>
                  <a:gd name="T65" fmla="*/ 172 h 207"/>
                  <a:gd name="T66" fmla="*/ 63 w 181"/>
                  <a:gd name="T67" fmla="*/ 145 h 207"/>
                  <a:gd name="T68" fmla="*/ 52 w 181"/>
                  <a:gd name="T69" fmla="*/ 139 h 207"/>
                  <a:gd name="T70" fmla="*/ 65 w 181"/>
                  <a:gd name="T71" fmla="*/ 162 h 207"/>
                  <a:gd name="T72" fmla="*/ 68 w 181"/>
                  <a:gd name="T73" fmla="*/ 185 h 207"/>
                  <a:gd name="T74" fmla="*/ 47 w 181"/>
                  <a:gd name="T75" fmla="*/ 168 h 207"/>
                  <a:gd name="T76" fmla="*/ 27 w 181"/>
                  <a:gd name="T77" fmla="*/ 152 h 207"/>
                  <a:gd name="T78" fmla="*/ 10 w 181"/>
                  <a:gd name="T79" fmla="*/ 147 h 207"/>
                  <a:gd name="T80" fmla="*/ 18 w 181"/>
                  <a:gd name="T81" fmla="*/ 153 h 207"/>
                  <a:gd name="T82" fmla="*/ 36 w 181"/>
                  <a:gd name="T83" fmla="*/ 169 h 207"/>
                  <a:gd name="T84" fmla="*/ 58 w 181"/>
                  <a:gd name="T85" fmla="*/ 193 h 207"/>
                  <a:gd name="T86" fmla="*/ 95 w 181"/>
                  <a:gd name="T87" fmla="*/ 206 h 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7"/>
                  <a:gd name="T134" fmla="*/ 181 w 181"/>
                  <a:gd name="T135" fmla="*/ 207 h 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7">
                    <a:moveTo>
                      <a:pt x="111" y="204"/>
                    </a:moveTo>
                    <a:lnTo>
                      <a:pt x="118" y="203"/>
                    </a:lnTo>
                    <a:lnTo>
                      <a:pt x="130" y="200"/>
                    </a:lnTo>
                    <a:lnTo>
                      <a:pt x="138" y="195"/>
                    </a:lnTo>
                    <a:lnTo>
                      <a:pt x="143" y="190"/>
                    </a:lnTo>
                    <a:lnTo>
                      <a:pt x="147" y="184"/>
                    </a:lnTo>
                    <a:lnTo>
                      <a:pt x="150" y="178"/>
                    </a:lnTo>
                    <a:lnTo>
                      <a:pt x="152" y="171"/>
                    </a:lnTo>
                    <a:lnTo>
                      <a:pt x="154" y="162"/>
                    </a:lnTo>
                    <a:lnTo>
                      <a:pt x="155" y="152"/>
                    </a:lnTo>
                    <a:lnTo>
                      <a:pt x="155" y="145"/>
                    </a:lnTo>
                    <a:lnTo>
                      <a:pt x="156" y="139"/>
                    </a:lnTo>
                    <a:lnTo>
                      <a:pt x="157" y="136"/>
                    </a:lnTo>
                    <a:lnTo>
                      <a:pt x="160" y="131"/>
                    </a:lnTo>
                    <a:lnTo>
                      <a:pt x="162" y="127"/>
                    </a:lnTo>
                    <a:lnTo>
                      <a:pt x="164" y="123"/>
                    </a:lnTo>
                    <a:lnTo>
                      <a:pt x="167" y="119"/>
                    </a:lnTo>
                    <a:lnTo>
                      <a:pt x="169" y="117"/>
                    </a:lnTo>
                    <a:lnTo>
                      <a:pt x="173" y="115"/>
                    </a:lnTo>
                    <a:lnTo>
                      <a:pt x="180" y="110"/>
                    </a:lnTo>
                    <a:lnTo>
                      <a:pt x="172" y="113"/>
                    </a:lnTo>
                    <a:lnTo>
                      <a:pt x="166" y="115"/>
                    </a:lnTo>
                    <a:lnTo>
                      <a:pt x="160" y="118"/>
                    </a:lnTo>
                    <a:lnTo>
                      <a:pt x="155" y="121"/>
                    </a:lnTo>
                    <a:lnTo>
                      <a:pt x="151" y="125"/>
                    </a:lnTo>
                    <a:lnTo>
                      <a:pt x="147" y="129"/>
                    </a:lnTo>
                    <a:lnTo>
                      <a:pt x="143" y="134"/>
                    </a:lnTo>
                    <a:lnTo>
                      <a:pt x="139" y="139"/>
                    </a:lnTo>
                    <a:lnTo>
                      <a:pt x="136" y="144"/>
                    </a:lnTo>
                    <a:lnTo>
                      <a:pt x="139" y="137"/>
                    </a:lnTo>
                    <a:lnTo>
                      <a:pt x="141" y="131"/>
                    </a:lnTo>
                    <a:lnTo>
                      <a:pt x="142" y="125"/>
                    </a:lnTo>
                    <a:lnTo>
                      <a:pt x="143" y="116"/>
                    </a:lnTo>
                    <a:lnTo>
                      <a:pt x="143" y="108"/>
                    </a:lnTo>
                    <a:lnTo>
                      <a:pt x="142" y="100"/>
                    </a:lnTo>
                    <a:lnTo>
                      <a:pt x="140" y="92"/>
                    </a:lnTo>
                    <a:lnTo>
                      <a:pt x="138" y="85"/>
                    </a:lnTo>
                    <a:lnTo>
                      <a:pt x="136" y="79"/>
                    </a:lnTo>
                    <a:lnTo>
                      <a:pt x="133" y="72"/>
                    </a:lnTo>
                    <a:lnTo>
                      <a:pt x="128" y="64"/>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3"/>
                    </a:lnTo>
                    <a:lnTo>
                      <a:pt x="108" y="49"/>
                    </a:lnTo>
                    <a:lnTo>
                      <a:pt x="110" y="55"/>
                    </a:lnTo>
                    <a:lnTo>
                      <a:pt x="112" y="61"/>
                    </a:lnTo>
                    <a:lnTo>
                      <a:pt x="113" y="68"/>
                    </a:lnTo>
                    <a:lnTo>
                      <a:pt x="114" y="75"/>
                    </a:lnTo>
                    <a:lnTo>
                      <a:pt x="114" y="83"/>
                    </a:lnTo>
                    <a:lnTo>
                      <a:pt x="114" y="90"/>
                    </a:lnTo>
                    <a:lnTo>
                      <a:pt x="113" y="101"/>
                    </a:lnTo>
                    <a:lnTo>
                      <a:pt x="111" y="108"/>
                    </a:lnTo>
                    <a:lnTo>
                      <a:pt x="105" y="117"/>
                    </a:lnTo>
                    <a:lnTo>
                      <a:pt x="100" y="127"/>
                    </a:lnTo>
                    <a:lnTo>
                      <a:pt x="96" y="137"/>
                    </a:lnTo>
                    <a:lnTo>
                      <a:pt x="94" y="131"/>
                    </a:lnTo>
                    <a:lnTo>
                      <a:pt x="91" y="126"/>
                    </a:lnTo>
                    <a:lnTo>
                      <a:pt x="90" y="119"/>
                    </a:lnTo>
                    <a:lnTo>
                      <a:pt x="90" y="110"/>
                    </a:lnTo>
                    <a:lnTo>
                      <a:pt x="92" y="93"/>
                    </a:lnTo>
                    <a:lnTo>
                      <a:pt x="93" y="88"/>
                    </a:lnTo>
                    <a:lnTo>
                      <a:pt x="93" y="82"/>
                    </a:lnTo>
                    <a:lnTo>
                      <a:pt x="93" y="76"/>
                    </a:lnTo>
                    <a:lnTo>
                      <a:pt x="92" y="69"/>
                    </a:lnTo>
                    <a:lnTo>
                      <a:pt x="90" y="62"/>
                    </a:lnTo>
                    <a:lnTo>
                      <a:pt x="87" y="55"/>
                    </a:lnTo>
                    <a:lnTo>
                      <a:pt x="83" y="45"/>
                    </a:lnTo>
                    <a:lnTo>
                      <a:pt x="85" y="57"/>
                    </a:lnTo>
                    <a:lnTo>
                      <a:pt x="87" y="66"/>
                    </a:lnTo>
                    <a:lnTo>
                      <a:pt x="87" y="75"/>
                    </a:lnTo>
                    <a:lnTo>
                      <a:pt x="86" y="81"/>
                    </a:lnTo>
                    <a:lnTo>
                      <a:pt x="84" y="88"/>
                    </a:lnTo>
                    <a:lnTo>
                      <a:pt x="81" y="95"/>
                    </a:lnTo>
                    <a:lnTo>
                      <a:pt x="74" y="112"/>
                    </a:lnTo>
                    <a:lnTo>
                      <a:pt x="73" y="101"/>
                    </a:lnTo>
                    <a:lnTo>
                      <a:pt x="74" y="93"/>
                    </a:lnTo>
                    <a:lnTo>
                      <a:pt x="75" y="84"/>
                    </a:lnTo>
                    <a:lnTo>
                      <a:pt x="70" y="93"/>
                    </a:lnTo>
                    <a:lnTo>
                      <a:pt x="68" y="100"/>
                    </a:lnTo>
                    <a:lnTo>
                      <a:pt x="66" y="107"/>
                    </a:lnTo>
                    <a:lnTo>
                      <a:pt x="64" y="116"/>
                    </a:lnTo>
                    <a:lnTo>
                      <a:pt x="65" y="127"/>
                    </a:lnTo>
                    <a:lnTo>
                      <a:pt x="67" y="138"/>
                    </a:lnTo>
                    <a:lnTo>
                      <a:pt x="70" y="147"/>
                    </a:lnTo>
                    <a:lnTo>
                      <a:pt x="74" y="158"/>
                    </a:lnTo>
                    <a:lnTo>
                      <a:pt x="82" y="172"/>
                    </a:lnTo>
                    <a:lnTo>
                      <a:pt x="70" y="156"/>
                    </a:lnTo>
                    <a:lnTo>
                      <a:pt x="67" y="151"/>
                    </a:lnTo>
                    <a:lnTo>
                      <a:pt x="63" y="145"/>
                    </a:lnTo>
                    <a:lnTo>
                      <a:pt x="56" y="138"/>
                    </a:lnTo>
                    <a:lnTo>
                      <a:pt x="46" y="130"/>
                    </a:lnTo>
                    <a:lnTo>
                      <a:pt x="52" y="139"/>
                    </a:lnTo>
                    <a:lnTo>
                      <a:pt x="56" y="145"/>
                    </a:lnTo>
                    <a:lnTo>
                      <a:pt x="59" y="150"/>
                    </a:lnTo>
                    <a:lnTo>
                      <a:pt x="65" y="162"/>
                    </a:lnTo>
                    <a:lnTo>
                      <a:pt x="69" y="171"/>
                    </a:lnTo>
                    <a:lnTo>
                      <a:pt x="76" y="187"/>
                    </a:lnTo>
                    <a:lnTo>
                      <a:pt x="68" y="185"/>
                    </a:lnTo>
                    <a:lnTo>
                      <a:pt x="61" y="180"/>
                    </a:lnTo>
                    <a:lnTo>
                      <a:pt x="53" y="174"/>
                    </a:lnTo>
                    <a:lnTo>
                      <a:pt x="47" y="168"/>
                    </a:lnTo>
                    <a:lnTo>
                      <a:pt x="38" y="160"/>
                    </a:lnTo>
                    <a:lnTo>
                      <a:pt x="32" y="156"/>
                    </a:lnTo>
                    <a:lnTo>
                      <a:pt x="27" y="152"/>
                    </a:lnTo>
                    <a:lnTo>
                      <a:pt x="21" y="149"/>
                    </a:lnTo>
                    <a:lnTo>
                      <a:pt x="16" y="148"/>
                    </a:lnTo>
                    <a:lnTo>
                      <a:pt x="10" y="147"/>
                    </a:lnTo>
                    <a:lnTo>
                      <a:pt x="0" y="146"/>
                    </a:lnTo>
                    <a:lnTo>
                      <a:pt x="9" y="149"/>
                    </a:lnTo>
                    <a:lnTo>
                      <a:pt x="18" y="153"/>
                    </a:lnTo>
                    <a:lnTo>
                      <a:pt x="24" y="157"/>
                    </a:lnTo>
                    <a:lnTo>
                      <a:pt x="29" y="161"/>
                    </a:lnTo>
                    <a:lnTo>
                      <a:pt x="36" y="169"/>
                    </a:lnTo>
                    <a:lnTo>
                      <a:pt x="43" y="178"/>
                    </a:lnTo>
                    <a:lnTo>
                      <a:pt x="51" y="188"/>
                    </a:lnTo>
                    <a:lnTo>
                      <a:pt x="58" y="193"/>
                    </a:lnTo>
                    <a:lnTo>
                      <a:pt x="67" y="197"/>
                    </a:lnTo>
                    <a:lnTo>
                      <a:pt x="82" y="204"/>
                    </a:lnTo>
                    <a:lnTo>
                      <a:pt x="95" y="206"/>
                    </a:lnTo>
                    <a:lnTo>
                      <a:pt x="111" y="204"/>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91" name="Freeform 50"/>
              <p:cNvSpPr>
                <a:spLocks/>
              </p:cNvSpPr>
              <p:nvPr/>
            </p:nvSpPr>
            <p:spPr bwMode="auto">
              <a:xfrm>
                <a:off x="4221" y="371"/>
                <a:ext cx="180" cy="205"/>
              </a:xfrm>
              <a:custGeom>
                <a:avLst/>
                <a:gdLst>
                  <a:gd name="T0" fmla="*/ 130 w 180"/>
                  <a:gd name="T1" fmla="*/ 198 h 205"/>
                  <a:gd name="T2" fmla="*/ 147 w 180"/>
                  <a:gd name="T3" fmla="*/ 182 h 205"/>
                  <a:gd name="T4" fmla="*/ 154 w 180"/>
                  <a:gd name="T5" fmla="*/ 161 h 205"/>
                  <a:gd name="T6" fmla="*/ 156 w 180"/>
                  <a:gd name="T7" fmla="*/ 139 h 205"/>
                  <a:gd name="T8" fmla="*/ 162 w 180"/>
                  <a:gd name="T9" fmla="*/ 126 h 205"/>
                  <a:gd name="T10" fmla="*/ 169 w 180"/>
                  <a:gd name="T11" fmla="*/ 117 h 205"/>
                  <a:gd name="T12" fmla="*/ 171 w 180"/>
                  <a:gd name="T13" fmla="*/ 113 h 205"/>
                  <a:gd name="T14" fmla="*/ 155 w 180"/>
                  <a:gd name="T15" fmla="*/ 121 h 205"/>
                  <a:gd name="T16" fmla="*/ 143 w 180"/>
                  <a:gd name="T17" fmla="*/ 134 h 205"/>
                  <a:gd name="T18" fmla="*/ 139 w 180"/>
                  <a:gd name="T19" fmla="*/ 136 h 205"/>
                  <a:gd name="T20" fmla="*/ 143 w 180"/>
                  <a:gd name="T21" fmla="*/ 116 h 205"/>
                  <a:gd name="T22" fmla="*/ 140 w 180"/>
                  <a:gd name="T23" fmla="*/ 92 h 205"/>
                  <a:gd name="T24" fmla="*/ 133 w 180"/>
                  <a:gd name="T25" fmla="*/ 73 h 205"/>
                  <a:gd name="T26" fmla="*/ 120 w 180"/>
                  <a:gd name="T27" fmla="*/ 52 h 205"/>
                  <a:gd name="T28" fmla="*/ 111 w 180"/>
                  <a:gd name="T29" fmla="*/ 31 h 205"/>
                  <a:gd name="T30" fmla="*/ 109 w 180"/>
                  <a:gd name="T31" fmla="*/ 13 h 205"/>
                  <a:gd name="T32" fmla="*/ 106 w 180"/>
                  <a:gd name="T33" fmla="*/ 6 h 205"/>
                  <a:gd name="T34" fmla="*/ 104 w 180"/>
                  <a:gd name="T35" fmla="*/ 31 h 205"/>
                  <a:gd name="T36" fmla="*/ 109 w 180"/>
                  <a:gd name="T37" fmla="*/ 51 h 205"/>
                  <a:gd name="T38" fmla="*/ 114 w 180"/>
                  <a:gd name="T39" fmla="*/ 69 h 205"/>
                  <a:gd name="T40" fmla="*/ 115 w 180"/>
                  <a:gd name="T41" fmla="*/ 90 h 205"/>
                  <a:gd name="T42" fmla="*/ 106 w 180"/>
                  <a:gd name="T43" fmla="*/ 117 h 205"/>
                  <a:gd name="T44" fmla="*/ 95 w 180"/>
                  <a:gd name="T45" fmla="*/ 131 h 205"/>
                  <a:gd name="T46" fmla="*/ 91 w 180"/>
                  <a:gd name="T47" fmla="*/ 110 h 205"/>
                  <a:gd name="T48" fmla="*/ 94 w 180"/>
                  <a:gd name="T49" fmla="*/ 83 h 205"/>
                  <a:gd name="T50" fmla="*/ 92 w 180"/>
                  <a:gd name="T51" fmla="*/ 63 h 205"/>
                  <a:gd name="T52" fmla="*/ 87 w 180"/>
                  <a:gd name="T53" fmla="*/ 58 h 205"/>
                  <a:gd name="T54" fmla="*/ 88 w 180"/>
                  <a:gd name="T55" fmla="*/ 82 h 205"/>
                  <a:gd name="T56" fmla="*/ 76 w 180"/>
                  <a:gd name="T57" fmla="*/ 112 h 205"/>
                  <a:gd name="T58" fmla="*/ 77 w 180"/>
                  <a:gd name="T59" fmla="*/ 85 h 205"/>
                  <a:gd name="T60" fmla="*/ 68 w 180"/>
                  <a:gd name="T61" fmla="*/ 107 h 205"/>
                  <a:gd name="T62" fmla="*/ 69 w 180"/>
                  <a:gd name="T63" fmla="*/ 138 h 205"/>
                  <a:gd name="T64" fmla="*/ 83 w 180"/>
                  <a:gd name="T65" fmla="*/ 171 h 205"/>
                  <a:gd name="T66" fmla="*/ 65 w 180"/>
                  <a:gd name="T67" fmla="*/ 144 h 205"/>
                  <a:gd name="T68" fmla="*/ 55 w 180"/>
                  <a:gd name="T69" fmla="*/ 138 h 205"/>
                  <a:gd name="T70" fmla="*/ 67 w 180"/>
                  <a:gd name="T71" fmla="*/ 161 h 205"/>
                  <a:gd name="T72" fmla="*/ 70 w 180"/>
                  <a:gd name="T73" fmla="*/ 183 h 205"/>
                  <a:gd name="T74" fmla="*/ 49 w 180"/>
                  <a:gd name="T75" fmla="*/ 166 h 205"/>
                  <a:gd name="T76" fmla="*/ 30 w 180"/>
                  <a:gd name="T77" fmla="*/ 151 h 205"/>
                  <a:gd name="T78" fmla="*/ 14 w 180"/>
                  <a:gd name="T79" fmla="*/ 146 h 205"/>
                  <a:gd name="T80" fmla="*/ 22 w 180"/>
                  <a:gd name="T81" fmla="*/ 152 h 205"/>
                  <a:gd name="T82" fmla="*/ 39 w 180"/>
                  <a:gd name="T83" fmla="*/ 168 h 205"/>
                  <a:gd name="T84" fmla="*/ 60 w 180"/>
                  <a:gd name="T85" fmla="*/ 191 h 205"/>
                  <a:gd name="T86" fmla="*/ 96 w 180"/>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5"/>
                  <a:gd name="T134" fmla="*/ 180 w 180"/>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5">
                    <a:moveTo>
                      <a:pt x="112" y="202"/>
                    </a:moveTo>
                    <a:lnTo>
                      <a:pt x="119" y="201"/>
                    </a:lnTo>
                    <a:lnTo>
                      <a:pt x="130" y="198"/>
                    </a:lnTo>
                    <a:lnTo>
                      <a:pt x="138" y="193"/>
                    </a:lnTo>
                    <a:lnTo>
                      <a:pt x="143" y="188"/>
                    </a:lnTo>
                    <a:lnTo>
                      <a:pt x="147" y="182"/>
                    </a:lnTo>
                    <a:lnTo>
                      <a:pt x="149" y="177"/>
                    </a:lnTo>
                    <a:lnTo>
                      <a:pt x="152" y="170"/>
                    </a:lnTo>
                    <a:lnTo>
                      <a:pt x="154" y="161"/>
                    </a:lnTo>
                    <a:lnTo>
                      <a:pt x="155" y="151"/>
                    </a:lnTo>
                    <a:lnTo>
                      <a:pt x="155" y="144"/>
                    </a:lnTo>
                    <a:lnTo>
                      <a:pt x="156" y="139"/>
                    </a:lnTo>
                    <a:lnTo>
                      <a:pt x="157" y="135"/>
                    </a:lnTo>
                    <a:lnTo>
                      <a:pt x="159" y="131"/>
                    </a:lnTo>
                    <a:lnTo>
                      <a:pt x="162" y="126"/>
                    </a:lnTo>
                    <a:lnTo>
                      <a:pt x="164" y="123"/>
                    </a:lnTo>
                    <a:lnTo>
                      <a:pt x="167" y="119"/>
                    </a:lnTo>
                    <a:lnTo>
                      <a:pt x="169" y="117"/>
                    </a:lnTo>
                    <a:lnTo>
                      <a:pt x="172" y="115"/>
                    </a:lnTo>
                    <a:lnTo>
                      <a:pt x="179" y="110"/>
                    </a:lnTo>
                    <a:lnTo>
                      <a:pt x="171" y="113"/>
                    </a:lnTo>
                    <a:lnTo>
                      <a:pt x="165" y="115"/>
                    </a:lnTo>
                    <a:lnTo>
                      <a:pt x="159" y="118"/>
                    </a:lnTo>
                    <a:lnTo>
                      <a:pt x="155" y="121"/>
                    </a:lnTo>
                    <a:lnTo>
                      <a:pt x="151" y="124"/>
                    </a:lnTo>
                    <a:lnTo>
                      <a:pt x="147" y="128"/>
                    </a:lnTo>
                    <a:lnTo>
                      <a:pt x="143" y="134"/>
                    </a:lnTo>
                    <a:lnTo>
                      <a:pt x="139" y="138"/>
                    </a:lnTo>
                    <a:lnTo>
                      <a:pt x="136" y="143"/>
                    </a:lnTo>
                    <a:lnTo>
                      <a:pt x="139" y="136"/>
                    </a:lnTo>
                    <a:lnTo>
                      <a:pt x="141" y="131"/>
                    </a:lnTo>
                    <a:lnTo>
                      <a:pt x="143" y="124"/>
                    </a:lnTo>
                    <a:lnTo>
                      <a:pt x="143" y="116"/>
                    </a:lnTo>
                    <a:lnTo>
                      <a:pt x="143" y="108"/>
                    </a:lnTo>
                    <a:lnTo>
                      <a:pt x="142" y="100"/>
                    </a:lnTo>
                    <a:lnTo>
                      <a:pt x="140" y="92"/>
                    </a:lnTo>
                    <a:lnTo>
                      <a:pt x="138" y="86"/>
                    </a:lnTo>
                    <a:lnTo>
                      <a:pt x="136" y="80"/>
                    </a:lnTo>
                    <a:lnTo>
                      <a:pt x="133" y="73"/>
                    </a:lnTo>
                    <a:lnTo>
                      <a:pt x="129" y="65"/>
                    </a:lnTo>
                    <a:lnTo>
                      <a:pt x="125" y="60"/>
                    </a:lnTo>
                    <a:lnTo>
                      <a:pt x="120" y="52"/>
                    </a:lnTo>
                    <a:lnTo>
                      <a:pt x="116" y="44"/>
                    </a:lnTo>
                    <a:lnTo>
                      <a:pt x="113" y="36"/>
                    </a:lnTo>
                    <a:lnTo>
                      <a:pt x="111" y="31"/>
                    </a:lnTo>
                    <a:lnTo>
                      <a:pt x="109" y="25"/>
                    </a:lnTo>
                    <a:lnTo>
                      <a:pt x="109" y="19"/>
                    </a:lnTo>
                    <a:lnTo>
                      <a:pt x="109" y="13"/>
                    </a:lnTo>
                    <a:lnTo>
                      <a:pt x="108" y="8"/>
                    </a:lnTo>
                    <a:lnTo>
                      <a:pt x="110" y="0"/>
                    </a:lnTo>
                    <a:lnTo>
                      <a:pt x="106" y="6"/>
                    </a:lnTo>
                    <a:lnTo>
                      <a:pt x="104" y="15"/>
                    </a:lnTo>
                    <a:lnTo>
                      <a:pt x="104" y="24"/>
                    </a:lnTo>
                    <a:lnTo>
                      <a:pt x="104" y="31"/>
                    </a:lnTo>
                    <a:lnTo>
                      <a:pt x="104" y="38"/>
                    </a:lnTo>
                    <a:lnTo>
                      <a:pt x="106" y="45"/>
                    </a:lnTo>
                    <a:lnTo>
                      <a:pt x="109" y="51"/>
                    </a:lnTo>
                    <a:lnTo>
                      <a:pt x="111" y="56"/>
                    </a:lnTo>
                    <a:lnTo>
                      <a:pt x="113" y="62"/>
                    </a:lnTo>
                    <a:lnTo>
                      <a:pt x="114" y="69"/>
                    </a:lnTo>
                    <a:lnTo>
                      <a:pt x="115" y="76"/>
                    </a:lnTo>
                    <a:lnTo>
                      <a:pt x="115" y="83"/>
                    </a:lnTo>
                    <a:lnTo>
                      <a:pt x="115" y="90"/>
                    </a:lnTo>
                    <a:lnTo>
                      <a:pt x="114" y="101"/>
                    </a:lnTo>
                    <a:lnTo>
                      <a:pt x="111" y="108"/>
                    </a:lnTo>
                    <a:lnTo>
                      <a:pt x="106" y="117"/>
                    </a:lnTo>
                    <a:lnTo>
                      <a:pt x="101" y="127"/>
                    </a:lnTo>
                    <a:lnTo>
                      <a:pt x="98" y="137"/>
                    </a:lnTo>
                    <a:lnTo>
                      <a:pt x="95" y="131"/>
                    </a:lnTo>
                    <a:lnTo>
                      <a:pt x="93" y="125"/>
                    </a:lnTo>
                    <a:lnTo>
                      <a:pt x="92" y="119"/>
                    </a:lnTo>
                    <a:lnTo>
                      <a:pt x="91" y="110"/>
                    </a:lnTo>
                    <a:lnTo>
                      <a:pt x="93" y="93"/>
                    </a:lnTo>
                    <a:lnTo>
                      <a:pt x="94" y="88"/>
                    </a:lnTo>
                    <a:lnTo>
                      <a:pt x="94" y="83"/>
                    </a:lnTo>
                    <a:lnTo>
                      <a:pt x="94" y="77"/>
                    </a:lnTo>
                    <a:lnTo>
                      <a:pt x="93" y="70"/>
                    </a:lnTo>
                    <a:lnTo>
                      <a:pt x="92" y="63"/>
                    </a:lnTo>
                    <a:lnTo>
                      <a:pt x="89" y="56"/>
                    </a:lnTo>
                    <a:lnTo>
                      <a:pt x="84" y="46"/>
                    </a:lnTo>
                    <a:lnTo>
                      <a:pt x="87" y="58"/>
                    </a:lnTo>
                    <a:lnTo>
                      <a:pt x="89" y="67"/>
                    </a:lnTo>
                    <a:lnTo>
                      <a:pt x="88" y="75"/>
                    </a:lnTo>
                    <a:lnTo>
                      <a:pt x="88" y="82"/>
                    </a:lnTo>
                    <a:lnTo>
                      <a:pt x="86" y="88"/>
                    </a:lnTo>
                    <a:lnTo>
                      <a:pt x="83" y="96"/>
                    </a:lnTo>
                    <a:lnTo>
                      <a:pt x="76" y="112"/>
                    </a:lnTo>
                    <a:lnTo>
                      <a:pt x="75" y="102"/>
                    </a:lnTo>
                    <a:lnTo>
                      <a:pt x="76" y="93"/>
                    </a:lnTo>
                    <a:lnTo>
                      <a:pt x="77" y="85"/>
                    </a:lnTo>
                    <a:lnTo>
                      <a:pt x="72" y="93"/>
                    </a:lnTo>
                    <a:lnTo>
                      <a:pt x="70" y="100"/>
                    </a:lnTo>
                    <a:lnTo>
                      <a:pt x="68" y="107"/>
                    </a:lnTo>
                    <a:lnTo>
                      <a:pt x="67" y="116"/>
                    </a:lnTo>
                    <a:lnTo>
                      <a:pt x="67" y="127"/>
                    </a:lnTo>
                    <a:lnTo>
                      <a:pt x="69" y="138"/>
                    </a:lnTo>
                    <a:lnTo>
                      <a:pt x="72" y="146"/>
                    </a:lnTo>
                    <a:lnTo>
                      <a:pt x="76" y="157"/>
                    </a:lnTo>
                    <a:lnTo>
                      <a:pt x="83" y="171"/>
                    </a:lnTo>
                    <a:lnTo>
                      <a:pt x="72" y="155"/>
                    </a:lnTo>
                    <a:lnTo>
                      <a:pt x="70" y="151"/>
                    </a:lnTo>
                    <a:lnTo>
                      <a:pt x="65" y="144"/>
                    </a:lnTo>
                    <a:lnTo>
                      <a:pt x="59" y="138"/>
                    </a:lnTo>
                    <a:lnTo>
                      <a:pt x="49" y="130"/>
                    </a:lnTo>
                    <a:lnTo>
                      <a:pt x="55" y="138"/>
                    </a:lnTo>
                    <a:lnTo>
                      <a:pt x="58" y="144"/>
                    </a:lnTo>
                    <a:lnTo>
                      <a:pt x="61" y="149"/>
                    </a:lnTo>
                    <a:lnTo>
                      <a:pt x="67" y="161"/>
                    </a:lnTo>
                    <a:lnTo>
                      <a:pt x="71" y="170"/>
                    </a:lnTo>
                    <a:lnTo>
                      <a:pt x="78" y="186"/>
                    </a:lnTo>
                    <a:lnTo>
                      <a:pt x="70" y="183"/>
                    </a:lnTo>
                    <a:lnTo>
                      <a:pt x="63" y="178"/>
                    </a:lnTo>
                    <a:lnTo>
                      <a:pt x="56" y="172"/>
                    </a:lnTo>
                    <a:lnTo>
                      <a:pt x="49"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5" y="177"/>
                    </a:lnTo>
                    <a:lnTo>
                      <a:pt x="54" y="187"/>
                    </a:lnTo>
                    <a:lnTo>
                      <a:pt x="60" y="191"/>
                    </a:lnTo>
                    <a:lnTo>
                      <a:pt x="69" y="196"/>
                    </a:lnTo>
                    <a:lnTo>
                      <a:pt x="84" y="202"/>
                    </a:lnTo>
                    <a:lnTo>
                      <a:pt x="96" y="204"/>
                    </a:lnTo>
                    <a:lnTo>
                      <a:pt x="112" y="202"/>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92" name="Freeform 51"/>
              <p:cNvSpPr>
                <a:spLocks/>
              </p:cNvSpPr>
              <p:nvPr/>
            </p:nvSpPr>
            <p:spPr bwMode="auto">
              <a:xfrm>
                <a:off x="4220" y="372"/>
                <a:ext cx="179" cy="204"/>
              </a:xfrm>
              <a:custGeom>
                <a:avLst/>
                <a:gdLst>
                  <a:gd name="T0" fmla="*/ 128 w 179"/>
                  <a:gd name="T1" fmla="*/ 197 h 204"/>
                  <a:gd name="T2" fmla="*/ 145 w 179"/>
                  <a:gd name="T3" fmla="*/ 180 h 204"/>
                  <a:gd name="T4" fmla="*/ 152 w 179"/>
                  <a:gd name="T5" fmla="*/ 157 h 204"/>
                  <a:gd name="T6" fmla="*/ 154 w 179"/>
                  <a:gd name="T7" fmla="*/ 134 h 204"/>
                  <a:gd name="T8" fmla="*/ 160 w 179"/>
                  <a:gd name="T9" fmla="*/ 121 h 204"/>
                  <a:gd name="T10" fmla="*/ 168 w 179"/>
                  <a:gd name="T11" fmla="*/ 112 h 204"/>
                  <a:gd name="T12" fmla="*/ 169 w 179"/>
                  <a:gd name="T13" fmla="*/ 109 h 204"/>
                  <a:gd name="T14" fmla="*/ 153 w 179"/>
                  <a:gd name="T15" fmla="*/ 116 h 204"/>
                  <a:gd name="T16" fmla="*/ 141 w 179"/>
                  <a:gd name="T17" fmla="*/ 129 h 204"/>
                  <a:gd name="T18" fmla="*/ 137 w 179"/>
                  <a:gd name="T19" fmla="*/ 132 h 204"/>
                  <a:gd name="T20" fmla="*/ 141 w 179"/>
                  <a:gd name="T21" fmla="*/ 111 h 204"/>
                  <a:gd name="T22" fmla="*/ 138 w 179"/>
                  <a:gd name="T23" fmla="*/ 86 h 204"/>
                  <a:gd name="T24" fmla="*/ 132 w 179"/>
                  <a:gd name="T25" fmla="*/ 65 h 204"/>
                  <a:gd name="T26" fmla="*/ 118 w 179"/>
                  <a:gd name="T27" fmla="*/ 44 h 204"/>
                  <a:gd name="T28" fmla="*/ 109 w 179"/>
                  <a:gd name="T29" fmla="*/ 21 h 204"/>
                  <a:gd name="T30" fmla="*/ 108 w 179"/>
                  <a:gd name="T31" fmla="*/ 5 h 204"/>
                  <a:gd name="T32" fmla="*/ 104 w 179"/>
                  <a:gd name="T33" fmla="*/ 10 h 204"/>
                  <a:gd name="T34" fmla="*/ 102 w 179"/>
                  <a:gd name="T35" fmla="*/ 22 h 204"/>
                  <a:gd name="T36" fmla="*/ 106 w 179"/>
                  <a:gd name="T37" fmla="*/ 42 h 204"/>
                  <a:gd name="T38" fmla="*/ 112 w 179"/>
                  <a:gd name="T39" fmla="*/ 61 h 204"/>
                  <a:gd name="T40" fmla="*/ 113 w 179"/>
                  <a:gd name="T41" fmla="*/ 83 h 204"/>
                  <a:gd name="T42" fmla="*/ 104 w 179"/>
                  <a:gd name="T43" fmla="*/ 112 h 204"/>
                  <a:gd name="T44" fmla="*/ 93 w 179"/>
                  <a:gd name="T45" fmla="*/ 126 h 204"/>
                  <a:gd name="T46" fmla="*/ 89 w 179"/>
                  <a:gd name="T47" fmla="*/ 104 h 204"/>
                  <a:gd name="T48" fmla="*/ 92 w 179"/>
                  <a:gd name="T49" fmla="*/ 75 h 204"/>
                  <a:gd name="T50" fmla="*/ 89 w 179"/>
                  <a:gd name="T51" fmla="*/ 55 h 204"/>
                  <a:gd name="T52" fmla="*/ 84 w 179"/>
                  <a:gd name="T53" fmla="*/ 49 h 204"/>
                  <a:gd name="T54" fmla="*/ 85 w 179"/>
                  <a:gd name="T55" fmla="*/ 75 h 204"/>
                  <a:gd name="T56" fmla="*/ 73 w 179"/>
                  <a:gd name="T57" fmla="*/ 106 h 204"/>
                  <a:gd name="T58" fmla="*/ 77 w 179"/>
                  <a:gd name="T59" fmla="*/ 81 h 204"/>
                  <a:gd name="T60" fmla="*/ 66 w 179"/>
                  <a:gd name="T61" fmla="*/ 102 h 204"/>
                  <a:gd name="T62" fmla="*/ 66 w 179"/>
                  <a:gd name="T63" fmla="*/ 133 h 204"/>
                  <a:gd name="T64" fmla="*/ 81 w 179"/>
                  <a:gd name="T65" fmla="*/ 168 h 204"/>
                  <a:gd name="T66" fmla="*/ 62 w 179"/>
                  <a:gd name="T67" fmla="*/ 140 h 204"/>
                  <a:gd name="T68" fmla="*/ 52 w 179"/>
                  <a:gd name="T69" fmla="*/ 134 h 204"/>
                  <a:gd name="T70" fmla="*/ 64 w 179"/>
                  <a:gd name="T71" fmla="*/ 158 h 204"/>
                  <a:gd name="T72" fmla="*/ 67 w 179"/>
                  <a:gd name="T73" fmla="*/ 181 h 204"/>
                  <a:gd name="T74" fmla="*/ 46 w 179"/>
                  <a:gd name="T75" fmla="*/ 163 h 204"/>
                  <a:gd name="T76" fmla="*/ 27 w 179"/>
                  <a:gd name="T77" fmla="*/ 148 h 204"/>
                  <a:gd name="T78" fmla="*/ 10 w 179"/>
                  <a:gd name="T79" fmla="*/ 143 h 204"/>
                  <a:gd name="T80" fmla="*/ 13 w 179"/>
                  <a:gd name="T81" fmla="*/ 146 h 204"/>
                  <a:gd name="T82" fmla="*/ 29 w 179"/>
                  <a:gd name="T83" fmla="*/ 156 h 204"/>
                  <a:gd name="T84" fmla="*/ 51 w 179"/>
                  <a:gd name="T85" fmla="*/ 185 h 204"/>
                  <a:gd name="T86" fmla="*/ 81 w 179"/>
                  <a:gd name="T87" fmla="*/ 201 h 2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4"/>
                  <a:gd name="T134" fmla="*/ 179 w 179"/>
                  <a:gd name="T135" fmla="*/ 204 h 2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4">
                    <a:moveTo>
                      <a:pt x="109" y="201"/>
                    </a:moveTo>
                    <a:lnTo>
                      <a:pt x="117" y="200"/>
                    </a:lnTo>
                    <a:lnTo>
                      <a:pt x="128" y="197"/>
                    </a:lnTo>
                    <a:lnTo>
                      <a:pt x="136" y="192"/>
                    </a:lnTo>
                    <a:lnTo>
                      <a:pt x="141" y="186"/>
                    </a:lnTo>
                    <a:lnTo>
                      <a:pt x="145" y="180"/>
                    </a:lnTo>
                    <a:lnTo>
                      <a:pt x="148" y="175"/>
                    </a:lnTo>
                    <a:lnTo>
                      <a:pt x="150" y="167"/>
                    </a:lnTo>
                    <a:lnTo>
                      <a:pt x="152" y="157"/>
                    </a:lnTo>
                    <a:lnTo>
                      <a:pt x="153" y="147"/>
                    </a:lnTo>
                    <a:lnTo>
                      <a:pt x="153" y="140"/>
                    </a:lnTo>
                    <a:lnTo>
                      <a:pt x="154" y="134"/>
                    </a:lnTo>
                    <a:lnTo>
                      <a:pt x="156" y="131"/>
                    </a:lnTo>
                    <a:lnTo>
                      <a:pt x="158" y="126"/>
                    </a:lnTo>
                    <a:lnTo>
                      <a:pt x="160" y="121"/>
                    </a:lnTo>
                    <a:lnTo>
                      <a:pt x="162" y="118"/>
                    </a:lnTo>
                    <a:lnTo>
                      <a:pt x="165" y="114"/>
                    </a:lnTo>
                    <a:lnTo>
                      <a:pt x="168" y="112"/>
                    </a:lnTo>
                    <a:lnTo>
                      <a:pt x="171" y="110"/>
                    </a:lnTo>
                    <a:lnTo>
                      <a:pt x="178" y="107"/>
                    </a:lnTo>
                    <a:lnTo>
                      <a:pt x="169" y="109"/>
                    </a:lnTo>
                    <a:lnTo>
                      <a:pt x="164" y="110"/>
                    </a:lnTo>
                    <a:lnTo>
                      <a:pt x="158" y="113"/>
                    </a:lnTo>
                    <a:lnTo>
                      <a:pt x="153" y="116"/>
                    </a:lnTo>
                    <a:lnTo>
                      <a:pt x="149" y="119"/>
                    </a:lnTo>
                    <a:lnTo>
                      <a:pt x="145" y="124"/>
                    </a:lnTo>
                    <a:lnTo>
                      <a:pt x="141" y="129"/>
                    </a:lnTo>
                    <a:lnTo>
                      <a:pt x="137" y="134"/>
                    </a:lnTo>
                    <a:lnTo>
                      <a:pt x="134" y="139"/>
                    </a:lnTo>
                    <a:lnTo>
                      <a:pt x="137" y="132"/>
                    </a:lnTo>
                    <a:lnTo>
                      <a:pt x="139" y="126"/>
                    </a:lnTo>
                    <a:lnTo>
                      <a:pt x="141" y="119"/>
                    </a:lnTo>
                    <a:lnTo>
                      <a:pt x="141" y="111"/>
                    </a:lnTo>
                    <a:lnTo>
                      <a:pt x="141" y="102"/>
                    </a:lnTo>
                    <a:lnTo>
                      <a:pt x="140" y="94"/>
                    </a:lnTo>
                    <a:lnTo>
                      <a:pt x="138" y="86"/>
                    </a:lnTo>
                    <a:lnTo>
                      <a:pt x="137" y="79"/>
                    </a:lnTo>
                    <a:lnTo>
                      <a:pt x="134" y="72"/>
                    </a:lnTo>
                    <a:lnTo>
                      <a:pt x="132" y="65"/>
                    </a:lnTo>
                    <a:lnTo>
                      <a:pt x="127" y="57"/>
                    </a:lnTo>
                    <a:lnTo>
                      <a:pt x="123" y="52"/>
                    </a:lnTo>
                    <a:lnTo>
                      <a:pt x="118" y="44"/>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9"/>
                    </a:lnTo>
                    <a:lnTo>
                      <a:pt x="113" y="76"/>
                    </a:lnTo>
                    <a:lnTo>
                      <a:pt x="113" y="83"/>
                    </a:lnTo>
                    <a:lnTo>
                      <a:pt x="112" y="95"/>
                    </a:lnTo>
                    <a:lnTo>
                      <a:pt x="109" y="102"/>
                    </a:lnTo>
                    <a:lnTo>
                      <a:pt x="104" y="112"/>
                    </a:lnTo>
                    <a:lnTo>
                      <a:pt x="99" y="122"/>
                    </a:lnTo>
                    <a:lnTo>
                      <a:pt x="95" y="132"/>
                    </a:lnTo>
                    <a:lnTo>
                      <a:pt x="93" y="126"/>
                    </a:lnTo>
                    <a:lnTo>
                      <a:pt x="91" y="120"/>
                    </a:lnTo>
                    <a:lnTo>
                      <a:pt x="89" y="114"/>
                    </a:lnTo>
                    <a:lnTo>
                      <a:pt x="89" y="104"/>
                    </a:lnTo>
                    <a:lnTo>
                      <a:pt x="91" y="87"/>
                    </a:lnTo>
                    <a:lnTo>
                      <a:pt x="92" y="81"/>
                    </a:lnTo>
                    <a:lnTo>
                      <a:pt x="92" y="75"/>
                    </a:lnTo>
                    <a:lnTo>
                      <a:pt x="92" y="70"/>
                    </a:lnTo>
                    <a:lnTo>
                      <a:pt x="91" y="62"/>
                    </a:lnTo>
                    <a:lnTo>
                      <a:pt x="89" y="55"/>
                    </a:lnTo>
                    <a:lnTo>
                      <a:pt x="87" y="47"/>
                    </a:lnTo>
                    <a:lnTo>
                      <a:pt x="82" y="37"/>
                    </a:lnTo>
                    <a:lnTo>
                      <a:pt x="84" y="49"/>
                    </a:lnTo>
                    <a:lnTo>
                      <a:pt x="86" y="59"/>
                    </a:lnTo>
                    <a:lnTo>
                      <a:pt x="86" y="68"/>
                    </a:lnTo>
                    <a:lnTo>
                      <a:pt x="85" y="75"/>
                    </a:lnTo>
                    <a:lnTo>
                      <a:pt x="83" y="81"/>
                    </a:lnTo>
                    <a:lnTo>
                      <a:pt x="80" y="89"/>
                    </a:lnTo>
                    <a:lnTo>
                      <a:pt x="73" y="106"/>
                    </a:lnTo>
                    <a:lnTo>
                      <a:pt x="74" y="95"/>
                    </a:lnTo>
                    <a:lnTo>
                      <a:pt x="75" y="87"/>
                    </a:lnTo>
                    <a:lnTo>
                      <a:pt x="77" y="81"/>
                    </a:lnTo>
                    <a:lnTo>
                      <a:pt x="72" y="88"/>
                    </a:lnTo>
                    <a:lnTo>
                      <a:pt x="68" y="94"/>
                    </a:lnTo>
                    <a:lnTo>
                      <a:pt x="66" y="102"/>
                    </a:lnTo>
                    <a:lnTo>
                      <a:pt x="64" y="111"/>
                    </a:lnTo>
                    <a:lnTo>
                      <a:pt x="64" y="122"/>
                    </a:lnTo>
                    <a:lnTo>
                      <a:pt x="66" y="133"/>
                    </a:lnTo>
                    <a:lnTo>
                      <a:pt x="69" y="142"/>
                    </a:lnTo>
                    <a:lnTo>
                      <a:pt x="74" y="154"/>
                    </a:lnTo>
                    <a:lnTo>
                      <a:pt x="81" y="168"/>
                    </a:lnTo>
                    <a:lnTo>
                      <a:pt x="70" y="151"/>
                    </a:lnTo>
                    <a:lnTo>
                      <a:pt x="67" y="147"/>
                    </a:lnTo>
                    <a:lnTo>
                      <a:pt x="62" y="140"/>
                    </a:lnTo>
                    <a:lnTo>
                      <a:pt x="56" y="133"/>
                    </a:lnTo>
                    <a:lnTo>
                      <a:pt x="46" y="125"/>
                    </a:lnTo>
                    <a:lnTo>
                      <a:pt x="52" y="134"/>
                    </a:lnTo>
                    <a:lnTo>
                      <a:pt x="55" y="140"/>
                    </a:lnTo>
                    <a:lnTo>
                      <a:pt x="58" y="145"/>
                    </a:lnTo>
                    <a:lnTo>
                      <a:pt x="64" y="158"/>
                    </a:lnTo>
                    <a:lnTo>
                      <a:pt x="69" y="167"/>
                    </a:lnTo>
                    <a:lnTo>
                      <a:pt x="75" y="184"/>
                    </a:lnTo>
                    <a:lnTo>
                      <a:pt x="67" y="181"/>
                    </a:lnTo>
                    <a:lnTo>
                      <a:pt x="60" y="176"/>
                    </a:lnTo>
                    <a:lnTo>
                      <a:pt x="53" y="169"/>
                    </a:lnTo>
                    <a:lnTo>
                      <a:pt x="46" y="163"/>
                    </a:lnTo>
                    <a:lnTo>
                      <a:pt x="38" y="156"/>
                    </a:lnTo>
                    <a:lnTo>
                      <a:pt x="32" y="151"/>
                    </a:lnTo>
                    <a:lnTo>
                      <a:pt x="27" y="148"/>
                    </a:lnTo>
                    <a:lnTo>
                      <a:pt x="21" y="145"/>
                    </a:lnTo>
                    <a:lnTo>
                      <a:pt x="16" y="143"/>
                    </a:lnTo>
                    <a:lnTo>
                      <a:pt x="10" y="143"/>
                    </a:lnTo>
                    <a:lnTo>
                      <a:pt x="0" y="143"/>
                    </a:lnTo>
                    <a:lnTo>
                      <a:pt x="9" y="145"/>
                    </a:lnTo>
                    <a:lnTo>
                      <a:pt x="13" y="146"/>
                    </a:lnTo>
                    <a:lnTo>
                      <a:pt x="18" y="149"/>
                    </a:lnTo>
                    <a:lnTo>
                      <a:pt x="24" y="153"/>
                    </a:lnTo>
                    <a:lnTo>
                      <a:pt x="29" y="156"/>
                    </a:lnTo>
                    <a:lnTo>
                      <a:pt x="36" y="165"/>
                    </a:lnTo>
                    <a:lnTo>
                      <a:pt x="42" y="174"/>
                    </a:lnTo>
                    <a:lnTo>
                      <a:pt x="51" y="185"/>
                    </a:lnTo>
                    <a:lnTo>
                      <a:pt x="57" y="189"/>
                    </a:lnTo>
                    <a:lnTo>
                      <a:pt x="66" y="194"/>
                    </a:lnTo>
                    <a:lnTo>
                      <a:pt x="81" y="201"/>
                    </a:lnTo>
                    <a:lnTo>
                      <a:pt x="94" y="203"/>
                    </a:lnTo>
                    <a:lnTo>
                      <a:pt x="109" y="201"/>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93" name="Freeform 52"/>
              <p:cNvSpPr>
                <a:spLocks/>
              </p:cNvSpPr>
              <p:nvPr/>
            </p:nvSpPr>
            <p:spPr bwMode="auto">
              <a:xfrm>
                <a:off x="4227" y="381"/>
                <a:ext cx="168" cy="193"/>
              </a:xfrm>
              <a:custGeom>
                <a:avLst/>
                <a:gdLst>
                  <a:gd name="T0" fmla="*/ 121 w 168"/>
                  <a:gd name="T1" fmla="*/ 186 h 193"/>
                  <a:gd name="T2" fmla="*/ 137 w 168"/>
                  <a:gd name="T3" fmla="*/ 171 h 193"/>
                  <a:gd name="T4" fmla="*/ 143 w 168"/>
                  <a:gd name="T5" fmla="*/ 151 h 193"/>
                  <a:gd name="T6" fmla="*/ 145 w 168"/>
                  <a:gd name="T7" fmla="*/ 130 h 193"/>
                  <a:gd name="T8" fmla="*/ 151 w 168"/>
                  <a:gd name="T9" fmla="*/ 118 h 193"/>
                  <a:gd name="T10" fmla="*/ 157 w 168"/>
                  <a:gd name="T11" fmla="*/ 109 h 193"/>
                  <a:gd name="T12" fmla="*/ 159 w 168"/>
                  <a:gd name="T13" fmla="*/ 105 h 193"/>
                  <a:gd name="T14" fmla="*/ 144 w 168"/>
                  <a:gd name="T15" fmla="*/ 113 h 193"/>
                  <a:gd name="T16" fmla="*/ 133 w 168"/>
                  <a:gd name="T17" fmla="*/ 125 h 193"/>
                  <a:gd name="T18" fmla="*/ 130 w 168"/>
                  <a:gd name="T19" fmla="*/ 128 h 193"/>
                  <a:gd name="T20" fmla="*/ 133 w 168"/>
                  <a:gd name="T21" fmla="*/ 108 h 193"/>
                  <a:gd name="T22" fmla="*/ 131 w 168"/>
                  <a:gd name="T23" fmla="*/ 86 h 193"/>
                  <a:gd name="T24" fmla="*/ 124 w 168"/>
                  <a:gd name="T25" fmla="*/ 67 h 193"/>
                  <a:gd name="T26" fmla="*/ 112 w 168"/>
                  <a:gd name="T27" fmla="*/ 48 h 193"/>
                  <a:gd name="T28" fmla="*/ 103 w 168"/>
                  <a:gd name="T29" fmla="*/ 27 h 193"/>
                  <a:gd name="T30" fmla="*/ 101 w 168"/>
                  <a:gd name="T31" fmla="*/ 11 h 193"/>
                  <a:gd name="T32" fmla="*/ 99 w 168"/>
                  <a:gd name="T33" fmla="*/ 8 h 193"/>
                  <a:gd name="T34" fmla="*/ 96 w 168"/>
                  <a:gd name="T35" fmla="*/ 27 h 193"/>
                  <a:gd name="T36" fmla="*/ 101 w 168"/>
                  <a:gd name="T37" fmla="*/ 46 h 193"/>
                  <a:gd name="T38" fmla="*/ 106 w 168"/>
                  <a:gd name="T39" fmla="*/ 64 h 193"/>
                  <a:gd name="T40" fmla="*/ 107 w 168"/>
                  <a:gd name="T41" fmla="*/ 84 h 193"/>
                  <a:gd name="T42" fmla="*/ 98 w 168"/>
                  <a:gd name="T43" fmla="*/ 110 h 193"/>
                  <a:gd name="T44" fmla="*/ 88 w 168"/>
                  <a:gd name="T45" fmla="*/ 123 h 193"/>
                  <a:gd name="T46" fmla="*/ 85 w 168"/>
                  <a:gd name="T47" fmla="*/ 102 h 193"/>
                  <a:gd name="T48" fmla="*/ 88 w 168"/>
                  <a:gd name="T49" fmla="*/ 76 h 193"/>
                  <a:gd name="T50" fmla="*/ 85 w 168"/>
                  <a:gd name="T51" fmla="*/ 57 h 193"/>
                  <a:gd name="T52" fmla="*/ 81 w 168"/>
                  <a:gd name="T53" fmla="*/ 53 h 193"/>
                  <a:gd name="T54" fmla="*/ 81 w 168"/>
                  <a:gd name="T55" fmla="*/ 76 h 193"/>
                  <a:gd name="T56" fmla="*/ 70 w 168"/>
                  <a:gd name="T57" fmla="*/ 104 h 193"/>
                  <a:gd name="T58" fmla="*/ 70 w 168"/>
                  <a:gd name="T59" fmla="*/ 74 h 193"/>
                  <a:gd name="T60" fmla="*/ 63 w 168"/>
                  <a:gd name="T61" fmla="*/ 100 h 193"/>
                  <a:gd name="T62" fmla="*/ 64 w 168"/>
                  <a:gd name="T63" fmla="*/ 129 h 193"/>
                  <a:gd name="T64" fmla="*/ 77 w 168"/>
                  <a:gd name="T65" fmla="*/ 161 h 193"/>
                  <a:gd name="T66" fmla="*/ 60 w 168"/>
                  <a:gd name="T67" fmla="*/ 135 h 193"/>
                  <a:gd name="T68" fmla="*/ 51 w 168"/>
                  <a:gd name="T69" fmla="*/ 130 h 193"/>
                  <a:gd name="T70" fmla="*/ 62 w 168"/>
                  <a:gd name="T71" fmla="*/ 151 h 193"/>
                  <a:gd name="T72" fmla="*/ 65 w 168"/>
                  <a:gd name="T73" fmla="*/ 172 h 193"/>
                  <a:gd name="T74" fmla="*/ 46 w 168"/>
                  <a:gd name="T75" fmla="*/ 156 h 193"/>
                  <a:gd name="T76" fmla="*/ 27 w 168"/>
                  <a:gd name="T77" fmla="*/ 142 h 193"/>
                  <a:gd name="T78" fmla="*/ 12 w 168"/>
                  <a:gd name="T79" fmla="*/ 137 h 193"/>
                  <a:gd name="T80" fmla="*/ 11 w 168"/>
                  <a:gd name="T81" fmla="*/ 139 h 193"/>
                  <a:gd name="T82" fmla="*/ 29 w 168"/>
                  <a:gd name="T83" fmla="*/ 150 h 193"/>
                  <a:gd name="T84" fmla="*/ 50 w 168"/>
                  <a:gd name="T85" fmla="*/ 175 h 193"/>
                  <a:gd name="T86" fmla="*/ 78 w 168"/>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3"/>
                  <a:gd name="T134" fmla="*/ 168 w 168"/>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3">
                    <a:moveTo>
                      <a:pt x="104" y="190"/>
                    </a:moveTo>
                    <a:lnTo>
                      <a:pt x="111" y="189"/>
                    </a:lnTo>
                    <a:lnTo>
                      <a:pt x="121" y="186"/>
                    </a:lnTo>
                    <a:lnTo>
                      <a:pt x="129" y="182"/>
                    </a:lnTo>
                    <a:lnTo>
                      <a:pt x="133" y="177"/>
                    </a:lnTo>
                    <a:lnTo>
                      <a:pt x="137" y="171"/>
                    </a:lnTo>
                    <a:lnTo>
                      <a:pt x="139" y="166"/>
                    </a:lnTo>
                    <a:lnTo>
                      <a:pt x="142" y="159"/>
                    </a:lnTo>
                    <a:lnTo>
                      <a:pt x="143" y="151"/>
                    </a:lnTo>
                    <a:lnTo>
                      <a:pt x="144" y="141"/>
                    </a:lnTo>
                    <a:lnTo>
                      <a:pt x="144" y="135"/>
                    </a:lnTo>
                    <a:lnTo>
                      <a:pt x="145" y="130"/>
                    </a:lnTo>
                    <a:lnTo>
                      <a:pt x="146" y="126"/>
                    </a:lnTo>
                    <a:lnTo>
                      <a:pt x="148" y="122"/>
                    </a:lnTo>
                    <a:lnTo>
                      <a:pt x="151" y="118"/>
                    </a:lnTo>
                    <a:lnTo>
                      <a:pt x="153" y="115"/>
                    </a:lnTo>
                    <a:lnTo>
                      <a:pt x="155" y="111"/>
                    </a:lnTo>
                    <a:lnTo>
                      <a:pt x="157" y="109"/>
                    </a:lnTo>
                    <a:lnTo>
                      <a:pt x="161" y="107"/>
                    </a:lnTo>
                    <a:lnTo>
                      <a:pt x="167" y="103"/>
                    </a:lnTo>
                    <a:lnTo>
                      <a:pt x="159" y="105"/>
                    </a:lnTo>
                    <a:lnTo>
                      <a:pt x="154" y="107"/>
                    </a:lnTo>
                    <a:lnTo>
                      <a:pt x="148" y="110"/>
                    </a:lnTo>
                    <a:lnTo>
                      <a:pt x="144" y="113"/>
                    </a:lnTo>
                    <a:lnTo>
                      <a:pt x="140" y="116"/>
                    </a:lnTo>
                    <a:lnTo>
                      <a:pt x="137" y="120"/>
                    </a:lnTo>
                    <a:lnTo>
                      <a:pt x="133" y="125"/>
                    </a:lnTo>
                    <a:lnTo>
                      <a:pt x="130" y="129"/>
                    </a:lnTo>
                    <a:lnTo>
                      <a:pt x="127" y="134"/>
                    </a:lnTo>
                    <a:lnTo>
                      <a:pt x="130" y="128"/>
                    </a:lnTo>
                    <a:lnTo>
                      <a:pt x="131" y="122"/>
                    </a:lnTo>
                    <a:lnTo>
                      <a:pt x="133" y="116"/>
                    </a:lnTo>
                    <a:lnTo>
                      <a:pt x="133" y="108"/>
                    </a:lnTo>
                    <a:lnTo>
                      <a:pt x="133" y="100"/>
                    </a:lnTo>
                    <a:lnTo>
                      <a:pt x="132" y="93"/>
                    </a:lnTo>
                    <a:lnTo>
                      <a:pt x="131" y="86"/>
                    </a:lnTo>
                    <a:lnTo>
                      <a:pt x="129" y="79"/>
                    </a:lnTo>
                    <a:lnTo>
                      <a:pt x="127" y="73"/>
                    </a:lnTo>
                    <a:lnTo>
                      <a:pt x="124" y="67"/>
                    </a:lnTo>
                    <a:lnTo>
                      <a:pt x="120" y="60"/>
                    </a:lnTo>
                    <a:lnTo>
                      <a:pt x="116" y="55"/>
                    </a:lnTo>
                    <a:lnTo>
                      <a:pt x="112" y="48"/>
                    </a:lnTo>
                    <a:lnTo>
                      <a:pt x="108" y="40"/>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4"/>
                    </a:lnTo>
                    <a:lnTo>
                      <a:pt x="106" y="94"/>
                    </a:lnTo>
                    <a:lnTo>
                      <a:pt x="104" y="100"/>
                    </a:lnTo>
                    <a:lnTo>
                      <a:pt x="98" y="110"/>
                    </a:lnTo>
                    <a:lnTo>
                      <a:pt x="94" y="119"/>
                    </a:lnTo>
                    <a:lnTo>
                      <a:pt x="91" y="128"/>
                    </a:lnTo>
                    <a:lnTo>
                      <a:pt x="88" y="123"/>
                    </a:lnTo>
                    <a:lnTo>
                      <a:pt x="86" y="117"/>
                    </a:lnTo>
                    <a:lnTo>
                      <a:pt x="85" y="111"/>
                    </a:lnTo>
                    <a:lnTo>
                      <a:pt x="85" y="102"/>
                    </a:lnTo>
                    <a:lnTo>
                      <a:pt x="87" y="86"/>
                    </a:lnTo>
                    <a:lnTo>
                      <a:pt x="87" y="82"/>
                    </a:lnTo>
                    <a:lnTo>
                      <a:pt x="88" y="76"/>
                    </a:lnTo>
                    <a:lnTo>
                      <a:pt x="88" y="71"/>
                    </a:lnTo>
                    <a:lnTo>
                      <a:pt x="87" y="64"/>
                    </a:lnTo>
                    <a:lnTo>
                      <a:pt x="85" y="57"/>
                    </a:lnTo>
                    <a:lnTo>
                      <a:pt x="83" y="51"/>
                    </a:lnTo>
                    <a:lnTo>
                      <a:pt x="78" y="42"/>
                    </a:lnTo>
                    <a:lnTo>
                      <a:pt x="81" y="53"/>
                    </a:lnTo>
                    <a:lnTo>
                      <a:pt x="82" y="62"/>
                    </a:lnTo>
                    <a:lnTo>
                      <a:pt x="82" y="70"/>
                    </a:lnTo>
                    <a:lnTo>
                      <a:pt x="81" y="76"/>
                    </a:lnTo>
                    <a:lnTo>
                      <a:pt x="80" y="82"/>
                    </a:lnTo>
                    <a:lnTo>
                      <a:pt x="77" y="89"/>
                    </a:lnTo>
                    <a:lnTo>
                      <a:pt x="70" y="104"/>
                    </a:lnTo>
                    <a:lnTo>
                      <a:pt x="70" y="94"/>
                    </a:lnTo>
                    <a:lnTo>
                      <a:pt x="70" y="86"/>
                    </a:lnTo>
                    <a:lnTo>
                      <a:pt x="70" y="74"/>
                    </a:lnTo>
                    <a:lnTo>
                      <a:pt x="66" y="86"/>
                    </a:lnTo>
                    <a:lnTo>
                      <a:pt x="64" y="93"/>
                    </a:lnTo>
                    <a:lnTo>
                      <a:pt x="63" y="100"/>
                    </a:lnTo>
                    <a:lnTo>
                      <a:pt x="62" y="108"/>
                    </a:lnTo>
                    <a:lnTo>
                      <a:pt x="62" y="119"/>
                    </a:lnTo>
                    <a:lnTo>
                      <a:pt x="64" y="129"/>
                    </a:lnTo>
                    <a:lnTo>
                      <a:pt x="67" y="137"/>
                    </a:lnTo>
                    <a:lnTo>
                      <a:pt x="71" y="147"/>
                    </a:lnTo>
                    <a:lnTo>
                      <a:pt x="77" y="161"/>
                    </a:lnTo>
                    <a:lnTo>
                      <a:pt x="67" y="145"/>
                    </a:lnTo>
                    <a:lnTo>
                      <a:pt x="65" y="141"/>
                    </a:lnTo>
                    <a:lnTo>
                      <a:pt x="60" y="135"/>
                    </a:lnTo>
                    <a:lnTo>
                      <a:pt x="54" y="129"/>
                    </a:lnTo>
                    <a:lnTo>
                      <a:pt x="42" y="118"/>
                    </a:lnTo>
                    <a:lnTo>
                      <a:pt x="51" y="130"/>
                    </a:lnTo>
                    <a:lnTo>
                      <a:pt x="54" y="135"/>
                    </a:lnTo>
                    <a:lnTo>
                      <a:pt x="57" y="140"/>
                    </a:lnTo>
                    <a:lnTo>
                      <a:pt x="62" y="151"/>
                    </a:lnTo>
                    <a:lnTo>
                      <a:pt x="66" y="160"/>
                    </a:lnTo>
                    <a:lnTo>
                      <a:pt x="72" y="174"/>
                    </a:lnTo>
                    <a:lnTo>
                      <a:pt x="65" y="172"/>
                    </a:lnTo>
                    <a:lnTo>
                      <a:pt x="58" y="168"/>
                    </a:lnTo>
                    <a:lnTo>
                      <a:pt x="51" y="162"/>
                    </a:lnTo>
                    <a:lnTo>
                      <a:pt x="46" y="156"/>
                    </a:lnTo>
                    <a:lnTo>
                      <a:pt x="38" y="149"/>
                    </a:lnTo>
                    <a:lnTo>
                      <a:pt x="32" y="145"/>
                    </a:lnTo>
                    <a:lnTo>
                      <a:pt x="27"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94" name="Freeform 53"/>
              <p:cNvSpPr>
                <a:spLocks/>
              </p:cNvSpPr>
              <p:nvPr/>
            </p:nvSpPr>
            <p:spPr bwMode="auto">
              <a:xfrm>
                <a:off x="4230" y="379"/>
                <a:ext cx="167" cy="197"/>
              </a:xfrm>
              <a:custGeom>
                <a:avLst/>
                <a:gdLst>
                  <a:gd name="T0" fmla="*/ 115 w 167"/>
                  <a:gd name="T1" fmla="*/ 190 h 197"/>
                  <a:gd name="T2" fmla="*/ 130 w 167"/>
                  <a:gd name="T3" fmla="*/ 175 h 197"/>
                  <a:gd name="T4" fmla="*/ 137 w 167"/>
                  <a:gd name="T5" fmla="*/ 154 h 197"/>
                  <a:gd name="T6" fmla="*/ 139 w 167"/>
                  <a:gd name="T7" fmla="*/ 132 h 197"/>
                  <a:gd name="T8" fmla="*/ 144 w 167"/>
                  <a:gd name="T9" fmla="*/ 120 h 197"/>
                  <a:gd name="T10" fmla="*/ 150 w 167"/>
                  <a:gd name="T11" fmla="*/ 111 h 197"/>
                  <a:gd name="T12" fmla="*/ 159 w 167"/>
                  <a:gd name="T13" fmla="*/ 104 h 197"/>
                  <a:gd name="T14" fmla="*/ 142 w 167"/>
                  <a:gd name="T15" fmla="*/ 112 h 197"/>
                  <a:gd name="T16" fmla="*/ 130 w 167"/>
                  <a:gd name="T17" fmla="*/ 123 h 197"/>
                  <a:gd name="T18" fmla="*/ 121 w 167"/>
                  <a:gd name="T19" fmla="*/ 137 h 197"/>
                  <a:gd name="T20" fmla="*/ 126 w 167"/>
                  <a:gd name="T21" fmla="*/ 118 h 197"/>
                  <a:gd name="T22" fmla="*/ 126 w 167"/>
                  <a:gd name="T23" fmla="*/ 95 h 197"/>
                  <a:gd name="T24" fmla="*/ 121 w 167"/>
                  <a:gd name="T25" fmla="*/ 75 h 197"/>
                  <a:gd name="T26" fmla="*/ 111 w 167"/>
                  <a:gd name="T27" fmla="*/ 56 h 197"/>
                  <a:gd name="T28" fmla="*/ 99 w 167"/>
                  <a:gd name="T29" fmla="*/ 33 h 197"/>
                  <a:gd name="T30" fmla="*/ 96 w 167"/>
                  <a:gd name="T31" fmla="*/ 16 h 197"/>
                  <a:gd name="T32" fmla="*/ 96 w 167"/>
                  <a:gd name="T33" fmla="*/ 0 h 197"/>
                  <a:gd name="T34" fmla="*/ 91 w 167"/>
                  <a:gd name="T35" fmla="*/ 21 h 197"/>
                  <a:gd name="T36" fmla="*/ 94 w 167"/>
                  <a:gd name="T37" fmla="*/ 41 h 197"/>
                  <a:gd name="T38" fmla="*/ 100 w 167"/>
                  <a:gd name="T39" fmla="*/ 58 h 197"/>
                  <a:gd name="T40" fmla="*/ 101 w 167"/>
                  <a:gd name="T41" fmla="*/ 79 h 197"/>
                  <a:gd name="T42" fmla="*/ 98 w 167"/>
                  <a:gd name="T43" fmla="*/ 102 h 197"/>
                  <a:gd name="T44" fmla="*/ 86 w 167"/>
                  <a:gd name="T45" fmla="*/ 130 h 197"/>
                  <a:gd name="T46" fmla="*/ 80 w 167"/>
                  <a:gd name="T47" fmla="*/ 114 h 197"/>
                  <a:gd name="T48" fmla="*/ 82 w 167"/>
                  <a:gd name="T49" fmla="*/ 83 h 197"/>
                  <a:gd name="T50" fmla="*/ 82 w 167"/>
                  <a:gd name="T51" fmla="*/ 65 h 197"/>
                  <a:gd name="T52" fmla="*/ 73 w 167"/>
                  <a:gd name="T53" fmla="*/ 43 h 197"/>
                  <a:gd name="T54" fmla="*/ 77 w 167"/>
                  <a:gd name="T55" fmla="*/ 71 h 197"/>
                  <a:gd name="T56" fmla="*/ 72 w 167"/>
                  <a:gd name="T57" fmla="*/ 91 h 197"/>
                  <a:gd name="T58" fmla="*/ 66 w 167"/>
                  <a:gd name="T59" fmla="*/ 88 h 197"/>
                  <a:gd name="T60" fmla="*/ 60 w 167"/>
                  <a:gd name="T61" fmla="*/ 95 h 197"/>
                  <a:gd name="T62" fmla="*/ 58 w 167"/>
                  <a:gd name="T63" fmla="*/ 121 h 197"/>
                  <a:gd name="T64" fmla="*/ 66 w 167"/>
                  <a:gd name="T65" fmla="*/ 150 h 197"/>
                  <a:gd name="T66" fmla="*/ 60 w 167"/>
                  <a:gd name="T67" fmla="*/ 144 h 197"/>
                  <a:gd name="T68" fmla="*/ 41 w 167"/>
                  <a:gd name="T69" fmla="*/ 124 h 197"/>
                  <a:gd name="T70" fmla="*/ 53 w 167"/>
                  <a:gd name="T71" fmla="*/ 143 h 197"/>
                  <a:gd name="T72" fmla="*/ 68 w 167"/>
                  <a:gd name="T73" fmla="*/ 178 h 197"/>
                  <a:gd name="T74" fmla="*/ 47 w 167"/>
                  <a:gd name="T75" fmla="*/ 165 h 197"/>
                  <a:gd name="T76" fmla="*/ 29 w 167"/>
                  <a:gd name="T77" fmla="*/ 148 h 197"/>
                  <a:gd name="T78" fmla="*/ 14 w 167"/>
                  <a:gd name="T79" fmla="*/ 141 h 197"/>
                  <a:gd name="T80" fmla="*/ 8 w 167"/>
                  <a:gd name="T81" fmla="*/ 141 h 197"/>
                  <a:gd name="T82" fmla="*/ 26 w 167"/>
                  <a:gd name="T83" fmla="*/ 153 h 197"/>
                  <a:gd name="T84" fmla="*/ 46 w 167"/>
                  <a:gd name="T85" fmla="*/ 179 h 197"/>
                  <a:gd name="T86" fmla="*/ 73 w 167"/>
                  <a:gd name="T87" fmla="*/ 194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97"/>
                  <a:gd name="T134" fmla="*/ 167 w 167"/>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97">
                    <a:moveTo>
                      <a:pt x="98" y="194"/>
                    </a:moveTo>
                    <a:lnTo>
                      <a:pt x="105" y="193"/>
                    </a:lnTo>
                    <a:lnTo>
                      <a:pt x="115" y="190"/>
                    </a:lnTo>
                    <a:lnTo>
                      <a:pt x="123" y="186"/>
                    </a:lnTo>
                    <a:lnTo>
                      <a:pt x="127" y="180"/>
                    </a:lnTo>
                    <a:lnTo>
                      <a:pt x="130" y="175"/>
                    </a:lnTo>
                    <a:lnTo>
                      <a:pt x="133" y="170"/>
                    </a:lnTo>
                    <a:lnTo>
                      <a:pt x="135" y="163"/>
                    </a:lnTo>
                    <a:lnTo>
                      <a:pt x="137" y="154"/>
                    </a:lnTo>
                    <a:lnTo>
                      <a:pt x="137" y="144"/>
                    </a:lnTo>
                    <a:lnTo>
                      <a:pt x="138" y="138"/>
                    </a:lnTo>
                    <a:lnTo>
                      <a:pt x="139" y="132"/>
                    </a:lnTo>
                    <a:lnTo>
                      <a:pt x="140" y="129"/>
                    </a:lnTo>
                    <a:lnTo>
                      <a:pt x="142" y="125"/>
                    </a:lnTo>
                    <a:lnTo>
                      <a:pt x="144" y="120"/>
                    </a:lnTo>
                    <a:lnTo>
                      <a:pt x="146" y="117"/>
                    </a:lnTo>
                    <a:lnTo>
                      <a:pt x="148" y="113"/>
                    </a:lnTo>
                    <a:lnTo>
                      <a:pt x="150" y="111"/>
                    </a:lnTo>
                    <a:lnTo>
                      <a:pt x="153" y="109"/>
                    </a:lnTo>
                    <a:lnTo>
                      <a:pt x="166" y="102"/>
                    </a:lnTo>
                    <a:lnTo>
                      <a:pt x="159" y="104"/>
                    </a:lnTo>
                    <a:lnTo>
                      <a:pt x="152" y="107"/>
                    </a:lnTo>
                    <a:lnTo>
                      <a:pt x="147" y="109"/>
                    </a:lnTo>
                    <a:lnTo>
                      <a:pt x="142" y="112"/>
                    </a:lnTo>
                    <a:lnTo>
                      <a:pt x="138" y="115"/>
                    </a:lnTo>
                    <a:lnTo>
                      <a:pt x="134" y="118"/>
                    </a:lnTo>
                    <a:lnTo>
                      <a:pt x="130" y="123"/>
                    </a:lnTo>
                    <a:lnTo>
                      <a:pt x="126" y="128"/>
                    </a:lnTo>
                    <a:lnTo>
                      <a:pt x="123" y="132"/>
                    </a:lnTo>
                    <a:lnTo>
                      <a:pt x="121" y="137"/>
                    </a:lnTo>
                    <a:lnTo>
                      <a:pt x="123" y="130"/>
                    </a:lnTo>
                    <a:lnTo>
                      <a:pt x="125" y="125"/>
                    </a:lnTo>
                    <a:lnTo>
                      <a:pt x="126" y="118"/>
                    </a:lnTo>
                    <a:lnTo>
                      <a:pt x="127" y="110"/>
                    </a:lnTo>
                    <a:lnTo>
                      <a:pt x="127" y="102"/>
                    </a:lnTo>
                    <a:lnTo>
                      <a:pt x="126" y="95"/>
                    </a:lnTo>
                    <a:lnTo>
                      <a:pt x="124" y="88"/>
                    </a:lnTo>
                    <a:lnTo>
                      <a:pt x="123" y="81"/>
                    </a:lnTo>
                    <a:lnTo>
                      <a:pt x="121" y="75"/>
                    </a:lnTo>
                    <a:lnTo>
                      <a:pt x="118" y="69"/>
                    </a:lnTo>
                    <a:lnTo>
                      <a:pt x="114" y="61"/>
                    </a:lnTo>
                    <a:lnTo>
                      <a:pt x="111" y="56"/>
                    </a:lnTo>
                    <a:lnTo>
                      <a:pt x="106" y="49"/>
                    </a:lnTo>
                    <a:lnTo>
                      <a:pt x="102" y="40"/>
                    </a:lnTo>
                    <a:lnTo>
                      <a:pt x="99" y="33"/>
                    </a:lnTo>
                    <a:lnTo>
                      <a:pt x="98" y="28"/>
                    </a:lnTo>
                    <a:lnTo>
                      <a:pt x="96" y="22"/>
                    </a:lnTo>
                    <a:lnTo>
                      <a:pt x="96" y="16"/>
                    </a:lnTo>
                    <a:lnTo>
                      <a:pt x="96" y="11"/>
                    </a:lnTo>
                    <a:lnTo>
                      <a:pt x="96" y="6"/>
                    </a:lnTo>
                    <a:lnTo>
                      <a:pt x="96" y="0"/>
                    </a:lnTo>
                    <a:lnTo>
                      <a:pt x="94" y="8"/>
                    </a:lnTo>
                    <a:lnTo>
                      <a:pt x="92" y="15"/>
                    </a:lnTo>
                    <a:lnTo>
                      <a:pt x="91" y="21"/>
                    </a:lnTo>
                    <a:lnTo>
                      <a:pt x="91" y="28"/>
                    </a:lnTo>
                    <a:lnTo>
                      <a:pt x="92" y="35"/>
                    </a:lnTo>
                    <a:lnTo>
                      <a:pt x="94" y="41"/>
                    </a:lnTo>
                    <a:lnTo>
                      <a:pt x="96" y="47"/>
                    </a:lnTo>
                    <a:lnTo>
                      <a:pt x="98" y="52"/>
                    </a:lnTo>
                    <a:lnTo>
                      <a:pt x="100" y="58"/>
                    </a:lnTo>
                    <a:lnTo>
                      <a:pt x="101" y="65"/>
                    </a:lnTo>
                    <a:lnTo>
                      <a:pt x="101" y="72"/>
                    </a:lnTo>
                    <a:lnTo>
                      <a:pt x="101" y="79"/>
                    </a:lnTo>
                    <a:lnTo>
                      <a:pt x="101" y="85"/>
                    </a:lnTo>
                    <a:lnTo>
                      <a:pt x="100" y="96"/>
                    </a:lnTo>
                    <a:lnTo>
                      <a:pt x="98" y="102"/>
                    </a:lnTo>
                    <a:lnTo>
                      <a:pt x="93" y="112"/>
                    </a:lnTo>
                    <a:lnTo>
                      <a:pt x="89" y="121"/>
                    </a:lnTo>
                    <a:lnTo>
                      <a:pt x="86" y="130"/>
                    </a:lnTo>
                    <a:lnTo>
                      <a:pt x="83" y="125"/>
                    </a:lnTo>
                    <a:lnTo>
                      <a:pt x="82" y="119"/>
                    </a:lnTo>
                    <a:lnTo>
                      <a:pt x="80" y="114"/>
                    </a:lnTo>
                    <a:lnTo>
                      <a:pt x="80" y="104"/>
                    </a:lnTo>
                    <a:lnTo>
                      <a:pt x="82" y="88"/>
                    </a:lnTo>
                    <a:lnTo>
                      <a:pt x="82" y="83"/>
                    </a:lnTo>
                    <a:lnTo>
                      <a:pt x="83" y="78"/>
                    </a:lnTo>
                    <a:lnTo>
                      <a:pt x="83" y="73"/>
                    </a:lnTo>
                    <a:lnTo>
                      <a:pt x="82" y="65"/>
                    </a:lnTo>
                    <a:lnTo>
                      <a:pt x="80" y="59"/>
                    </a:lnTo>
                    <a:lnTo>
                      <a:pt x="78" y="52"/>
                    </a:lnTo>
                    <a:lnTo>
                      <a:pt x="73" y="43"/>
                    </a:lnTo>
                    <a:lnTo>
                      <a:pt x="76" y="54"/>
                    </a:lnTo>
                    <a:lnTo>
                      <a:pt x="77" y="63"/>
                    </a:lnTo>
                    <a:lnTo>
                      <a:pt x="77" y="71"/>
                    </a:lnTo>
                    <a:lnTo>
                      <a:pt x="76" y="77"/>
                    </a:lnTo>
                    <a:lnTo>
                      <a:pt x="75" y="83"/>
                    </a:lnTo>
                    <a:lnTo>
                      <a:pt x="72" y="91"/>
                    </a:lnTo>
                    <a:lnTo>
                      <a:pt x="66" y="106"/>
                    </a:lnTo>
                    <a:lnTo>
                      <a:pt x="65" y="96"/>
                    </a:lnTo>
                    <a:lnTo>
                      <a:pt x="66" y="88"/>
                    </a:lnTo>
                    <a:lnTo>
                      <a:pt x="67" y="80"/>
                    </a:lnTo>
                    <a:lnTo>
                      <a:pt x="63" y="88"/>
                    </a:lnTo>
                    <a:lnTo>
                      <a:pt x="60" y="95"/>
                    </a:lnTo>
                    <a:lnTo>
                      <a:pt x="59" y="102"/>
                    </a:lnTo>
                    <a:lnTo>
                      <a:pt x="57" y="111"/>
                    </a:lnTo>
                    <a:lnTo>
                      <a:pt x="58" y="121"/>
                    </a:lnTo>
                    <a:lnTo>
                      <a:pt x="60" y="132"/>
                    </a:lnTo>
                    <a:lnTo>
                      <a:pt x="62" y="140"/>
                    </a:lnTo>
                    <a:lnTo>
                      <a:pt x="66" y="150"/>
                    </a:lnTo>
                    <a:lnTo>
                      <a:pt x="73" y="164"/>
                    </a:lnTo>
                    <a:lnTo>
                      <a:pt x="63" y="148"/>
                    </a:lnTo>
                    <a:lnTo>
                      <a:pt x="60" y="144"/>
                    </a:lnTo>
                    <a:lnTo>
                      <a:pt x="56" y="138"/>
                    </a:lnTo>
                    <a:lnTo>
                      <a:pt x="50" y="132"/>
                    </a:lnTo>
                    <a:lnTo>
                      <a:pt x="41" y="124"/>
                    </a:lnTo>
                    <a:lnTo>
                      <a:pt x="47" y="132"/>
                    </a:lnTo>
                    <a:lnTo>
                      <a:pt x="50" y="138"/>
                    </a:lnTo>
                    <a:lnTo>
                      <a:pt x="53" y="143"/>
                    </a:lnTo>
                    <a:lnTo>
                      <a:pt x="58" y="154"/>
                    </a:lnTo>
                    <a:lnTo>
                      <a:pt x="62" y="163"/>
                    </a:lnTo>
                    <a:lnTo>
                      <a:pt x="68" y="178"/>
                    </a:lnTo>
                    <a:lnTo>
                      <a:pt x="60" y="176"/>
                    </a:lnTo>
                    <a:lnTo>
                      <a:pt x="54" y="171"/>
                    </a:lnTo>
                    <a:lnTo>
                      <a:pt x="47" y="165"/>
                    </a:lnTo>
                    <a:lnTo>
                      <a:pt x="42" y="159"/>
                    </a:lnTo>
                    <a:lnTo>
                      <a:pt x="34" y="152"/>
                    </a:lnTo>
                    <a:lnTo>
                      <a:pt x="29" y="148"/>
                    </a:lnTo>
                    <a:lnTo>
                      <a:pt x="24" y="145"/>
                    </a:lnTo>
                    <a:lnTo>
                      <a:pt x="19" y="142"/>
                    </a:lnTo>
                    <a:lnTo>
                      <a:pt x="14" y="141"/>
                    </a:lnTo>
                    <a:lnTo>
                      <a:pt x="9" y="140"/>
                    </a:lnTo>
                    <a:lnTo>
                      <a:pt x="0" y="139"/>
                    </a:lnTo>
                    <a:lnTo>
                      <a:pt x="8" y="141"/>
                    </a:lnTo>
                    <a:lnTo>
                      <a:pt x="17" y="145"/>
                    </a:lnTo>
                    <a:lnTo>
                      <a:pt x="22" y="150"/>
                    </a:lnTo>
                    <a:lnTo>
                      <a:pt x="26" y="153"/>
                    </a:lnTo>
                    <a:lnTo>
                      <a:pt x="32" y="161"/>
                    </a:lnTo>
                    <a:lnTo>
                      <a:pt x="38" y="169"/>
                    </a:lnTo>
                    <a:lnTo>
                      <a:pt x="46" y="179"/>
                    </a:lnTo>
                    <a:lnTo>
                      <a:pt x="52" y="183"/>
                    </a:lnTo>
                    <a:lnTo>
                      <a:pt x="60" y="188"/>
                    </a:lnTo>
                    <a:lnTo>
                      <a:pt x="73" y="194"/>
                    </a:lnTo>
                    <a:lnTo>
                      <a:pt x="84" y="196"/>
                    </a:lnTo>
                    <a:lnTo>
                      <a:pt x="98" y="194"/>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95" name="Freeform 54"/>
              <p:cNvSpPr>
                <a:spLocks/>
              </p:cNvSpPr>
              <p:nvPr/>
            </p:nvSpPr>
            <p:spPr bwMode="auto">
              <a:xfrm>
                <a:off x="4229" y="387"/>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96" name="Freeform 55"/>
              <p:cNvSpPr>
                <a:spLocks/>
              </p:cNvSpPr>
              <p:nvPr/>
            </p:nvSpPr>
            <p:spPr bwMode="auto">
              <a:xfrm>
                <a:off x="4232" y="390"/>
                <a:ext cx="161" cy="189"/>
              </a:xfrm>
              <a:custGeom>
                <a:avLst/>
                <a:gdLst>
                  <a:gd name="T0" fmla="*/ 117 w 161"/>
                  <a:gd name="T1" fmla="*/ 182 h 189"/>
                  <a:gd name="T2" fmla="*/ 132 w 161"/>
                  <a:gd name="T3" fmla="*/ 168 h 189"/>
                  <a:gd name="T4" fmla="*/ 139 w 161"/>
                  <a:gd name="T5" fmla="*/ 148 h 189"/>
                  <a:gd name="T6" fmla="*/ 141 w 161"/>
                  <a:gd name="T7" fmla="*/ 127 h 189"/>
                  <a:gd name="T8" fmla="*/ 146 w 161"/>
                  <a:gd name="T9" fmla="*/ 115 h 189"/>
                  <a:gd name="T10" fmla="*/ 152 w 161"/>
                  <a:gd name="T11" fmla="*/ 107 h 189"/>
                  <a:gd name="T12" fmla="*/ 154 w 161"/>
                  <a:gd name="T13" fmla="*/ 102 h 189"/>
                  <a:gd name="T14" fmla="*/ 140 w 161"/>
                  <a:gd name="T15" fmla="*/ 110 h 189"/>
                  <a:gd name="T16" fmla="*/ 128 w 161"/>
                  <a:gd name="T17" fmla="*/ 123 h 189"/>
                  <a:gd name="T18" fmla="*/ 125 w 161"/>
                  <a:gd name="T19" fmla="*/ 125 h 189"/>
                  <a:gd name="T20" fmla="*/ 129 w 161"/>
                  <a:gd name="T21" fmla="*/ 106 h 189"/>
                  <a:gd name="T22" fmla="*/ 126 w 161"/>
                  <a:gd name="T23" fmla="*/ 84 h 189"/>
                  <a:gd name="T24" fmla="*/ 120 w 161"/>
                  <a:gd name="T25" fmla="*/ 66 h 189"/>
                  <a:gd name="T26" fmla="*/ 108 w 161"/>
                  <a:gd name="T27" fmla="*/ 47 h 189"/>
                  <a:gd name="T28" fmla="*/ 99 w 161"/>
                  <a:gd name="T29" fmla="*/ 26 h 189"/>
                  <a:gd name="T30" fmla="*/ 97 w 161"/>
                  <a:gd name="T31" fmla="*/ 10 h 189"/>
                  <a:gd name="T32" fmla="*/ 95 w 161"/>
                  <a:gd name="T33" fmla="*/ 8 h 189"/>
                  <a:gd name="T34" fmla="*/ 92 w 161"/>
                  <a:gd name="T35" fmla="*/ 26 h 189"/>
                  <a:gd name="T36" fmla="*/ 97 w 161"/>
                  <a:gd name="T37" fmla="*/ 45 h 189"/>
                  <a:gd name="T38" fmla="*/ 102 w 161"/>
                  <a:gd name="T39" fmla="*/ 62 h 189"/>
                  <a:gd name="T40" fmla="*/ 103 w 161"/>
                  <a:gd name="T41" fmla="*/ 82 h 189"/>
                  <a:gd name="T42" fmla="*/ 94 w 161"/>
                  <a:gd name="T43" fmla="*/ 107 h 189"/>
                  <a:gd name="T44" fmla="*/ 84 w 161"/>
                  <a:gd name="T45" fmla="*/ 120 h 189"/>
                  <a:gd name="T46" fmla="*/ 81 w 161"/>
                  <a:gd name="T47" fmla="*/ 100 h 189"/>
                  <a:gd name="T48" fmla="*/ 84 w 161"/>
                  <a:gd name="T49" fmla="*/ 75 h 189"/>
                  <a:gd name="T50" fmla="*/ 82 w 161"/>
                  <a:gd name="T51" fmla="*/ 56 h 189"/>
                  <a:gd name="T52" fmla="*/ 77 w 161"/>
                  <a:gd name="T53" fmla="*/ 52 h 189"/>
                  <a:gd name="T54" fmla="*/ 78 w 161"/>
                  <a:gd name="T55" fmla="*/ 74 h 189"/>
                  <a:gd name="T56" fmla="*/ 67 w 161"/>
                  <a:gd name="T57" fmla="*/ 102 h 189"/>
                  <a:gd name="T58" fmla="*/ 68 w 161"/>
                  <a:gd name="T59" fmla="*/ 77 h 189"/>
                  <a:gd name="T60" fmla="*/ 60 w 161"/>
                  <a:gd name="T61" fmla="*/ 98 h 189"/>
                  <a:gd name="T62" fmla="*/ 60 w 161"/>
                  <a:gd name="T63" fmla="*/ 126 h 189"/>
                  <a:gd name="T64" fmla="*/ 74 w 161"/>
                  <a:gd name="T65" fmla="*/ 157 h 189"/>
                  <a:gd name="T66" fmla="*/ 57 w 161"/>
                  <a:gd name="T67" fmla="*/ 132 h 189"/>
                  <a:gd name="T68" fmla="*/ 40 w 161"/>
                  <a:gd name="T69" fmla="*/ 116 h 189"/>
                  <a:gd name="T70" fmla="*/ 53 w 161"/>
                  <a:gd name="T71" fmla="*/ 137 h 189"/>
                  <a:gd name="T72" fmla="*/ 69 w 161"/>
                  <a:gd name="T73" fmla="*/ 171 h 189"/>
                  <a:gd name="T74" fmla="*/ 48 w 161"/>
                  <a:gd name="T75" fmla="*/ 158 h 189"/>
                  <a:gd name="T76" fmla="*/ 29 w 161"/>
                  <a:gd name="T77" fmla="*/ 142 h 189"/>
                  <a:gd name="T78" fmla="*/ 16 w 161"/>
                  <a:gd name="T79" fmla="*/ 134 h 189"/>
                  <a:gd name="T80" fmla="*/ 10 w 161"/>
                  <a:gd name="T81" fmla="*/ 135 h 189"/>
                  <a:gd name="T82" fmla="*/ 26 w 161"/>
                  <a:gd name="T83" fmla="*/ 146 h 189"/>
                  <a:gd name="T84" fmla="*/ 47 w 161"/>
                  <a:gd name="T85" fmla="*/ 172 h 189"/>
                  <a:gd name="T86" fmla="*/ 74 w 161"/>
                  <a:gd name="T87" fmla="*/ 18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89"/>
                  <a:gd name="T134" fmla="*/ 161 w 161"/>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89">
                    <a:moveTo>
                      <a:pt x="100" y="186"/>
                    </a:moveTo>
                    <a:lnTo>
                      <a:pt x="106" y="185"/>
                    </a:lnTo>
                    <a:lnTo>
                      <a:pt x="117" y="182"/>
                    </a:lnTo>
                    <a:lnTo>
                      <a:pt x="124" y="178"/>
                    </a:lnTo>
                    <a:lnTo>
                      <a:pt x="129" y="173"/>
                    </a:lnTo>
                    <a:lnTo>
                      <a:pt x="132" y="168"/>
                    </a:lnTo>
                    <a:lnTo>
                      <a:pt x="135" y="163"/>
                    </a:lnTo>
                    <a:lnTo>
                      <a:pt x="137" y="156"/>
                    </a:lnTo>
                    <a:lnTo>
                      <a:pt x="139" y="148"/>
                    </a:lnTo>
                    <a:lnTo>
                      <a:pt x="139" y="138"/>
                    </a:lnTo>
                    <a:lnTo>
                      <a:pt x="140" y="132"/>
                    </a:lnTo>
                    <a:lnTo>
                      <a:pt x="141" y="127"/>
                    </a:lnTo>
                    <a:lnTo>
                      <a:pt x="142" y="124"/>
                    </a:lnTo>
                    <a:lnTo>
                      <a:pt x="144" y="120"/>
                    </a:lnTo>
                    <a:lnTo>
                      <a:pt x="146" y="115"/>
                    </a:lnTo>
                    <a:lnTo>
                      <a:pt x="148" y="112"/>
                    </a:lnTo>
                    <a:lnTo>
                      <a:pt x="151" y="109"/>
                    </a:lnTo>
                    <a:lnTo>
                      <a:pt x="152" y="107"/>
                    </a:lnTo>
                    <a:lnTo>
                      <a:pt x="155" y="105"/>
                    </a:lnTo>
                    <a:lnTo>
                      <a:pt x="160" y="100"/>
                    </a:lnTo>
                    <a:lnTo>
                      <a:pt x="154" y="102"/>
                    </a:lnTo>
                    <a:lnTo>
                      <a:pt x="149" y="105"/>
                    </a:lnTo>
                    <a:lnTo>
                      <a:pt x="144" y="108"/>
                    </a:lnTo>
                    <a:lnTo>
                      <a:pt x="140" y="110"/>
                    </a:lnTo>
                    <a:lnTo>
                      <a:pt x="136" y="113"/>
                    </a:lnTo>
                    <a:lnTo>
                      <a:pt x="132" y="117"/>
                    </a:lnTo>
                    <a:lnTo>
                      <a:pt x="128" y="123"/>
                    </a:lnTo>
                    <a:lnTo>
                      <a:pt x="125" y="127"/>
                    </a:lnTo>
                    <a:lnTo>
                      <a:pt x="122" y="131"/>
                    </a:lnTo>
                    <a:lnTo>
                      <a:pt x="125" y="125"/>
                    </a:lnTo>
                    <a:lnTo>
                      <a:pt x="127" y="119"/>
                    </a:lnTo>
                    <a:lnTo>
                      <a:pt x="128" y="113"/>
                    </a:lnTo>
                    <a:lnTo>
                      <a:pt x="129" y="106"/>
                    </a:lnTo>
                    <a:lnTo>
                      <a:pt x="129" y="98"/>
                    </a:lnTo>
                    <a:lnTo>
                      <a:pt x="127" y="91"/>
                    </a:lnTo>
                    <a:lnTo>
                      <a:pt x="126" y="84"/>
                    </a:lnTo>
                    <a:lnTo>
                      <a:pt x="124" y="78"/>
                    </a:lnTo>
                    <a:lnTo>
                      <a:pt x="122" y="72"/>
                    </a:lnTo>
                    <a:lnTo>
                      <a:pt x="120" y="66"/>
                    </a:lnTo>
                    <a:lnTo>
                      <a:pt x="115" y="59"/>
                    </a:lnTo>
                    <a:lnTo>
                      <a:pt x="112" y="54"/>
                    </a:lnTo>
                    <a:lnTo>
                      <a:pt x="108" y="47"/>
                    </a:lnTo>
                    <a:lnTo>
                      <a:pt x="104" y="39"/>
                    </a:lnTo>
                    <a:lnTo>
                      <a:pt x="101" y="32"/>
                    </a:lnTo>
                    <a:lnTo>
                      <a:pt x="99" y="26"/>
                    </a:lnTo>
                    <a:lnTo>
                      <a:pt x="98" y="21"/>
                    </a:lnTo>
                    <a:lnTo>
                      <a:pt x="97" y="15"/>
                    </a:lnTo>
                    <a:lnTo>
                      <a:pt x="97" y="10"/>
                    </a:lnTo>
                    <a:lnTo>
                      <a:pt x="97" y="6"/>
                    </a:lnTo>
                    <a:lnTo>
                      <a:pt x="98" y="0"/>
                    </a:lnTo>
                    <a:lnTo>
                      <a:pt x="95" y="8"/>
                    </a:lnTo>
                    <a:lnTo>
                      <a:pt x="93" y="15"/>
                    </a:lnTo>
                    <a:lnTo>
                      <a:pt x="93" y="21"/>
                    </a:lnTo>
                    <a:lnTo>
                      <a:pt x="92" y="26"/>
                    </a:lnTo>
                    <a:lnTo>
                      <a:pt x="93" y="34"/>
                    </a:lnTo>
                    <a:lnTo>
                      <a:pt x="95" y="40"/>
                    </a:lnTo>
                    <a:lnTo>
                      <a:pt x="97" y="45"/>
                    </a:lnTo>
                    <a:lnTo>
                      <a:pt x="99" y="50"/>
                    </a:lnTo>
                    <a:lnTo>
                      <a:pt x="101" y="56"/>
                    </a:lnTo>
                    <a:lnTo>
                      <a:pt x="102" y="62"/>
                    </a:lnTo>
                    <a:lnTo>
                      <a:pt x="102" y="69"/>
                    </a:lnTo>
                    <a:lnTo>
                      <a:pt x="103" y="76"/>
                    </a:lnTo>
                    <a:lnTo>
                      <a:pt x="103" y="82"/>
                    </a:lnTo>
                    <a:lnTo>
                      <a:pt x="102" y="92"/>
                    </a:lnTo>
                    <a:lnTo>
                      <a:pt x="100" y="98"/>
                    </a:lnTo>
                    <a:lnTo>
                      <a:pt x="94" y="107"/>
                    </a:lnTo>
                    <a:lnTo>
                      <a:pt x="90" y="116"/>
                    </a:lnTo>
                    <a:lnTo>
                      <a:pt x="87" y="125"/>
                    </a:lnTo>
                    <a:lnTo>
                      <a:pt x="84" y="120"/>
                    </a:lnTo>
                    <a:lnTo>
                      <a:pt x="83" y="114"/>
                    </a:lnTo>
                    <a:lnTo>
                      <a:pt x="82" y="109"/>
                    </a:lnTo>
                    <a:lnTo>
                      <a:pt x="81" y="100"/>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4"/>
                    </a:lnTo>
                    <a:lnTo>
                      <a:pt x="76" y="80"/>
                    </a:lnTo>
                    <a:lnTo>
                      <a:pt x="73" y="87"/>
                    </a:lnTo>
                    <a:lnTo>
                      <a:pt x="67" y="102"/>
                    </a:lnTo>
                    <a:lnTo>
                      <a:pt x="66" y="92"/>
                    </a:lnTo>
                    <a:lnTo>
                      <a:pt x="67" y="84"/>
                    </a:lnTo>
                    <a:lnTo>
                      <a:pt x="68" y="77"/>
                    </a:lnTo>
                    <a:lnTo>
                      <a:pt x="64" y="84"/>
                    </a:lnTo>
                    <a:lnTo>
                      <a:pt x="61" y="91"/>
                    </a:lnTo>
                    <a:lnTo>
                      <a:pt x="60" y="98"/>
                    </a:lnTo>
                    <a:lnTo>
                      <a:pt x="58" y="106"/>
                    </a:lnTo>
                    <a:lnTo>
                      <a:pt x="59" y="116"/>
                    </a:lnTo>
                    <a:lnTo>
                      <a:pt x="60" y="126"/>
                    </a:lnTo>
                    <a:lnTo>
                      <a:pt x="63" y="134"/>
                    </a:lnTo>
                    <a:lnTo>
                      <a:pt x="67" y="144"/>
                    </a:lnTo>
                    <a:lnTo>
                      <a:pt x="74" y="157"/>
                    </a:lnTo>
                    <a:lnTo>
                      <a:pt x="64" y="142"/>
                    </a:lnTo>
                    <a:lnTo>
                      <a:pt x="61" y="138"/>
                    </a:lnTo>
                    <a:lnTo>
                      <a:pt x="57" y="132"/>
                    </a:lnTo>
                    <a:lnTo>
                      <a:pt x="51" y="126"/>
                    </a:lnTo>
                    <a:lnTo>
                      <a:pt x="47" y="121"/>
                    </a:lnTo>
                    <a:lnTo>
                      <a:pt x="40" y="116"/>
                    </a:lnTo>
                    <a:lnTo>
                      <a:pt x="47" y="127"/>
                    </a:lnTo>
                    <a:lnTo>
                      <a:pt x="50" y="132"/>
                    </a:lnTo>
                    <a:lnTo>
                      <a:pt x="53" y="137"/>
                    </a:lnTo>
                    <a:lnTo>
                      <a:pt x="59" y="148"/>
                    </a:lnTo>
                    <a:lnTo>
                      <a:pt x="63" y="156"/>
                    </a:lnTo>
                    <a:lnTo>
                      <a:pt x="69" y="171"/>
                    </a:lnTo>
                    <a:lnTo>
                      <a:pt x="61" y="168"/>
                    </a:lnTo>
                    <a:lnTo>
                      <a:pt x="55" y="164"/>
                    </a:lnTo>
                    <a:lnTo>
                      <a:pt x="48" y="158"/>
                    </a:lnTo>
                    <a:lnTo>
                      <a:pt x="42" y="153"/>
                    </a:lnTo>
                    <a:lnTo>
                      <a:pt x="35" y="146"/>
                    </a:lnTo>
                    <a:lnTo>
                      <a:pt x="29" y="142"/>
                    </a:lnTo>
                    <a:lnTo>
                      <a:pt x="25" y="138"/>
                    </a:lnTo>
                    <a:lnTo>
                      <a:pt x="20" y="135"/>
                    </a:lnTo>
                    <a:lnTo>
                      <a:pt x="16" y="134"/>
                    </a:lnTo>
                    <a:lnTo>
                      <a:pt x="10" y="132"/>
                    </a:lnTo>
                    <a:lnTo>
                      <a:pt x="0" y="130"/>
                    </a:lnTo>
                    <a:lnTo>
                      <a:pt x="10" y="135"/>
                    </a:lnTo>
                    <a:lnTo>
                      <a:pt x="17" y="139"/>
                    </a:lnTo>
                    <a:lnTo>
                      <a:pt x="23" y="143"/>
                    </a:lnTo>
                    <a:lnTo>
                      <a:pt x="26" y="146"/>
                    </a:lnTo>
                    <a:lnTo>
                      <a:pt x="33" y="154"/>
                    </a:lnTo>
                    <a:lnTo>
                      <a:pt x="39" y="162"/>
                    </a:lnTo>
                    <a:lnTo>
                      <a:pt x="47" y="172"/>
                    </a:lnTo>
                    <a:lnTo>
                      <a:pt x="52" y="176"/>
                    </a:lnTo>
                    <a:lnTo>
                      <a:pt x="60" y="180"/>
                    </a:lnTo>
                    <a:lnTo>
                      <a:pt x="74" y="186"/>
                    </a:lnTo>
                    <a:lnTo>
                      <a:pt x="86" y="188"/>
                    </a:lnTo>
                    <a:lnTo>
                      <a:pt x="100" y="186"/>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97" name="Freeform 56"/>
              <p:cNvSpPr>
                <a:spLocks/>
              </p:cNvSpPr>
              <p:nvPr/>
            </p:nvSpPr>
            <p:spPr bwMode="auto">
              <a:xfrm>
                <a:off x="4284" y="429"/>
                <a:ext cx="95" cy="134"/>
              </a:xfrm>
              <a:custGeom>
                <a:avLst/>
                <a:gdLst>
                  <a:gd name="T0" fmla="*/ 4 w 95"/>
                  <a:gd name="T1" fmla="*/ 79 h 134"/>
                  <a:gd name="T2" fmla="*/ 8 w 95"/>
                  <a:gd name="T3" fmla="*/ 87 h 134"/>
                  <a:gd name="T4" fmla="*/ 11 w 95"/>
                  <a:gd name="T5" fmla="*/ 97 h 134"/>
                  <a:gd name="T6" fmla="*/ 10 w 95"/>
                  <a:gd name="T7" fmla="*/ 106 h 134"/>
                  <a:gd name="T8" fmla="*/ 10 w 95"/>
                  <a:gd name="T9" fmla="*/ 115 h 134"/>
                  <a:gd name="T10" fmla="*/ 12 w 95"/>
                  <a:gd name="T11" fmla="*/ 122 h 134"/>
                  <a:gd name="T12" fmla="*/ 17 w 95"/>
                  <a:gd name="T13" fmla="*/ 128 h 134"/>
                  <a:gd name="T14" fmla="*/ 23 w 95"/>
                  <a:gd name="T15" fmla="*/ 131 h 134"/>
                  <a:gd name="T16" fmla="*/ 31 w 95"/>
                  <a:gd name="T17" fmla="*/ 133 h 134"/>
                  <a:gd name="T18" fmla="*/ 40 w 95"/>
                  <a:gd name="T19" fmla="*/ 133 h 134"/>
                  <a:gd name="T20" fmla="*/ 49 w 95"/>
                  <a:gd name="T21" fmla="*/ 131 h 134"/>
                  <a:gd name="T22" fmla="*/ 57 w 95"/>
                  <a:gd name="T23" fmla="*/ 128 h 134"/>
                  <a:gd name="T24" fmla="*/ 64 w 95"/>
                  <a:gd name="T25" fmla="*/ 124 h 134"/>
                  <a:gd name="T26" fmla="*/ 69 w 95"/>
                  <a:gd name="T27" fmla="*/ 119 h 134"/>
                  <a:gd name="T28" fmla="*/ 73 w 95"/>
                  <a:gd name="T29" fmla="*/ 113 h 134"/>
                  <a:gd name="T30" fmla="*/ 76 w 95"/>
                  <a:gd name="T31" fmla="*/ 107 h 134"/>
                  <a:gd name="T32" fmla="*/ 81 w 95"/>
                  <a:gd name="T33" fmla="*/ 100 h 134"/>
                  <a:gd name="T34" fmla="*/ 86 w 95"/>
                  <a:gd name="T35" fmla="*/ 97 h 134"/>
                  <a:gd name="T36" fmla="*/ 87 w 95"/>
                  <a:gd name="T37" fmla="*/ 94 h 134"/>
                  <a:gd name="T38" fmla="*/ 80 w 95"/>
                  <a:gd name="T39" fmla="*/ 96 h 134"/>
                  <a:gd name="T40" fmla="*/ 76 w 95"/>
                  <a:gd name="T41" fmla="*/ 99 h 134"/>
                  <a:gd name="T42" fmla="*/ 71 w 95"/>
                  <a:gd name="T43" fmla="*/ 104 h 134"/>
                  <a:gd name="T44" fmla="*/ 62 w 95"/>
                  <a:gd name="T45" fmla="*/ 114 h 134"/>
                  <a:gd name="T46" fmla="*/ 54 w 95"/>
                  <a:gd name="T47" fmla="*/ 119 h 134"/>
                  <a:gd name="T48" fmla="*/ 53 w 95"/>
                  <a:gd name="T49" fmla="*/ 116 h 134"/>
                  <a:gd name="T50" fmla="*/ 58 w 95"/>
                  <a:gd name="T51" fmla="*/ 109 h 134"/>
                  <a:gd name="T52" fmla="*/ 63 w 95"/>
                  <a:gd name="T53" fmla="*/ 96 h 134"/>
                  <a:gd name="T54" fmla="*/ 62 w 95"/>
                  <a:gd name="T55" fmla="*/ 93 h 134"/>
                  <a:gd name="T56" fmla="*/ 54 w 95"/>
                  <a:gd name="T57" fmla="*/ 104 h 134"/>
                  <a:gd name="T58" fmla="*/ 60 w 95"/>
                  <a:gd name="T59" fmla="*/ 82 h 134"/>
                  <a:gd name="T60" fmla="*/ 59 w 95"/>
                  <a:gd name="T61" fmla="*/ 71 h 134"/>
                  <a:gd name="T62" fmla="*/ 56 w 95"/>
                  <a:gd name="T63" fmla="*/ 62 h 134"/>
                  <a:gd name="T64" fmla="*/ 55 w 95"/>
                  <a:gd name="T65" fmla="*/ 67 h 134"/>
                  <a:gd name="T66" fmla="*/ 50 w 95"/>
                  <a:gd name="T67" fmla="*/ 62 h 134"/>
                  <a:gd name="T68" fmla="*/ 47 w 95"/>
                  <a:gd name="T69" fmla="*/ 52 h 134"/>
                  <a:gd name="T70" fmla="*/ 48 w 95"/>
                  <a:gd name="T71" fmla="*/ 42 h 134"/>
                  <a:gd name="T72" fmla="*/ 47 w 95"/>
                  <a:gd name="T73" fmla="*/ 39 h 134"/>
                  <a:gd name="T74" fmla="*/ 44 w 95"/>
                  <a:gd name="T75" fmla="*/ 48 h 134"/>
                  <a:gd name="T76" fmla="*/ 43 w 95"/>
                  <a:gd name="T77" fmla="*/ 57 h 134"/>
                  <a:gd name="T78" fmla="*/ 46 w 95"/>
                  <a:gd name="T79" fmla="*/ 76 h 134"/>
                  <a:gd name="T80" fmla="*/ 35 w 95"/>
                  <a:gd name="T81" fmla="*/ 69 h 134"/>
                  <a:gd name="T82" fmla="*/ 32 w 95"/>
                  <a:gd name="T83" fmla="*/ 59 h 134"/>
                  <a:gd name="T84" fmla="*/ 32 w 95"/>
                  <a:gd name="T85" fmla="*/ 47 h 134"/>
                  <a:gd name="T86" fmla="*/ 35 w 95"/>
                  <a:gd name="T87" fmla="*/ 37 h 134"/>
                  <a:gd name="T88" fmla="*/ 38 w 95"/>
                  <a:gd name="T89" fmla="*/ 28 h 134"/>
                  <a:gd name="T90" fmla="*/ 39 w 95"/>
                  <a:gd name="T91" fmla="*/ 19 h 134"/>
                  <a:gd name="T92" fmla="*/ 37 w 95"/>
                  <a:gd name="T93" fmla="*/ 8 h 134"/>
                  <a:gd name="T94" fmla="*/ 35 w 95"/>
                  <a:gd name="T95" fmla="*/ 7 h 134"/>
                  <a:gd name="T96" fmla="*/ 35 w 95"/>
                  <a:gd name="T97" fmla="*/ 18 h 134"/>
                  <a:gd name="T98" fmla="*/ 31 w 95"/>
                  <a:gd name="T99" fmla="*/ 28 h 134"/>
                  <a:gd name="T100" fmla="*/ 27 w 95"/>
                  <a:gd name="T101" fmla="*/ 38 h 134"/>
                  <a:gd name="T102" fmla="*/ 21 w 95"/>
                  <a:gd name="T103" fmla="*/ 51 h 134"/>
                  <a:gd name="T104" fmla="*/ 17 w 95"/>
                  <a:gd name="T105" fmla="*/ 79 h 134"/>
                  <a:gd name="T106" fmla="*/ 21 w 95"/>
                  <a:gd name="T107" fmla="*/ 91 h 134"/>
                  <a:gd name="T108" fmla="*/ 0 w 95"/>
                  <a:gd name="T109" fmla="*/ 75 h 1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
                  <a:gd name="T166" fmla="*/ 0 h 134"/>
                  <a:gd name="T167" fmla="*/ 95 w 95"/>
                  <a:gd name="T168" fmla="*/ 134 h 1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 h="134">
                    <a:moveTo>
                      <a:pt x="0" y="75"/>
                    </a:moveTo>
                    <a:lnTo>
                      <a:pt x="4" y="79"/>
                    </a:lnTo>
                    <a:lnTo>
                      <a:pt x="6" y="82"/>
                    </a:lnTo>
                    <a:lnTo>
                      <a:pt x="8" y="87"/>
                    </a:lnTo>
                    <a:lnTo>
                      <a:pt x="11" y="93"/>
                    </a:lnTo>
                    <a:lnTo>
                      <a:pt x="11" y="97"/>
                    </a:lnTo>
                    <a:lnTo>
                      <a:pt x="11" y="102"/>
                    </a:lnTo>
                    <a:lnTo>
                      <a:pt x="10" y="106"/>
                    </a:lnTo>
                    <a:lnTo>
                      <a:pt x="10" y="111"/>
                    </a:lnTo>
                    <a:lnTo>
                      <a:pt x="10" y="115"/>
                    </a:lnTo>
                    <a:lnTo>
                      <a:pt x="10" y="118"/>
                    </a:lnTo>
                    <a:lnTo>
                      <a:pt x="12" y="122"/>
                    </a:lnTo>
                    <a:lnTo>
                      <a:pt x="14" y="125"/>
                    </a:lnTo>
                    <a:lnTo>
                      <a:pt x="17" y="128"/>
                    </a:lnTo>
                    <a:lnTo>
                      <a:pt x="20" y="130"/>
                    </a:lnTo>
                    <a:lnTo>
                      <a:pt x="23" y="131"/>
                    </a:lnTo>
                    <a:lnTo>
                      <a:pt x="27" y="132"/>
                    </a:lnTo>
                    <a:lnTo>
                      <a:pt x="31" y="133"/>
                    </a:lnTo>
                    <a:lnTo>
                      <a:pt x="36" y="133"/>
                    </a:lnTo>
                    <a:lnTo>
                      <a:pt x="40" y="133"/>
                    </a:lnTo>
                    <a:lnTo>
                      <a:pt x="44" y="132"/>
                    </a:lnTo>
                    <a:lnTo>
                      <a:pt x="49" y="131"/>
                    </a:lnTo>
                    <a:lnTo>
                      <a:pt x="53" y="130"/>
                    </a:lnTo>
                    <a:lnTo>
                      <a:pt x="57" y="128"/>
                    </a:lnTo>
                    <a:lnTo>
                      <a:pt x="60" y="126"/>
                    </a:lnTo>
                    <a:lnTo>
                      <a:pt x="64" y="124"/>
                    </a:lnTo>
                    <a:lnTo>
                      <a:pt x="67" y="121"/>
                    </a:lnTo>
                    <a:lnTo>
                      <a:pt x="69" y="119"/>
                    </a:lnTo>
                    <a:lnTo>
                      <a:pt x="71" y="116"/>
                    </a:lnTo>
                    <a:lnTo>
                      <a:pt x="73" y="113"/>
                    </a:lnTo>
                    <a:lnTo>
                      <a:pt x="74" y="110"/>
                    </a:lnTo>
                    <a:lnTo>
                      <a:pt x="76" y="107"/>
                    </a:lnTo>
                    <a:lnTo>
                      <a:pt x="77" y="104"/>
                    </a:lnTo>
                    <a:lnTo>
                      <a:pt x="81" y="100"/>
                    </a:lnTo>
                    <a:lnTo>
                      <a:pt x="83" y="99"/>
                    </a:lnTo>
                    <a:lnTo>
                      <a:pt x="86" y="97"/>
                    </a:lnTo>
                    <a:lnTo>
                      <a:pt x="94" y="94"/>
                    </a:lnTo>
                    <a:lnTo>
                      <a:pt x="87" y="94"/>
                    </a:lnTo>
                    <a:lnTo>
                      <a:pt x="83" y="95"/>
                    </a:lnTo>
                    <a:lnTo>
                      <a:pt x="80" y="96"/>
                    </a:lnTo>
                    <a:lnTo>
                      <a:pt x="77" y="98"/>
                    </a:lnTo>
                    <a:lnTo>
                      <a:pt x="76" y="99"/>
                    </a:lnTo>
                    <a:lnTo>
                      <a:pt x="73" y="101"/>
                    </a:lnTo>
                    <a:lnTo>
                      <a:pt x="71" y="104"/>
                    </a:lnTo>
                    <a:lnTo>
                      <a:pt x="65" y="111"/>
                    </a:lnTo>
                    <a:lnTo>
                      <a:pt x="62" y="114"/>
                    </a:lnTo>
                    <a:lnTo>
                      <a:pt x="58" y="116"/>
                    </a:lnTo>
                    <a:lnTo>
                      <a:pt x="54" y="119"/>
                    </a:lnTo>
                    <a:lnTo>
                      <a:pt x="49" y="120"/>
                    </a:lnTo>
                    <a:lnTo>
                      <a:pt x="53" y="116"/>
                    </a:lnTo>
                    <a:lnTo>
                      <a:pt x="55" y="113"/>
                    </a:lnTo>
                    <a:lnTo>
                      <a:pt x="58" y="109"/>
                    </a:lnTo>
                    <a:lnTo>
                      <a:pt x="60" y="104"/>
                    </a:lnTo>
                    <a:lnTo>
                      <a:pt x="63" y="96"/>
                    </a:lnTo>
                    <a:lnTo>
                      <a:pt x="70" y="85"/>
                    </a:lnTo>
                    <a:lnTo>
                      <a:pt x="62" y="93"/>
                    </a:lnTo>
                    <a:lnTo>
                      <a:pt x="59" y="95"/>
                    </a:lnTo>
                    <a:lnTo>
                      <a:pt x="54" y="104"/>
                    </a:lnTo>
                    <a:lnTo>
                      <a:pt x="58" y="90"/>
                    </a:lnTo>
                    <a:lnTo>
                      <a:pt x="60" y="82"/>
                    </a:lnTo>
                    <a:lnTo>
                      <a:pt x="60" y="75"/>
                    </a:lnTo>
                    <a:lnTo>
                      <a:pt x="59" y="71"/>
                    </a:lnTo>
                    <a:lnTo>
                      <a:pt x="58" y="66"/>
                    </a:lnTo>
                    <a:lnTo>
                      <a:pt x="56" y="62"/>
                    </a:lnTo>
                    <a:lnTo>
                      <a:pt x="54" y="57"/>
                    </a:lnTo>
                    <a:lnTo>
                      <a:pt x="55" y="67"/>
                    </a:lnTo>
                    <a:lnTo>
                      <a:pt x="55" y="73"/>
                    </a:lnTo>
                    <a:lnTo>
                      <a:pt x="50" y="62"/>
                    </a:lnTo>
                    <a:lnTo>
                      <a:pt x="47" y="57"/>
                    </a:lnTo>
                    <a:lnTo>
                      <a:pt x="47" y="52"/>
                    </a:lnTo>
                    <a:lnTo>
                      <a:pt x="47" y="47"/>
                    </a:lnTo>
                    <a:lnTo>
                      <a:pt x="48" y="42"/>
                    </a:lnTo>
                    <a:lnTo>
                      <a:pt x="49" y="37"/>
                    </a:lnTo>
                    <a:lnTo>
                      <a:pt x="47" y="39"/>
                    </a:lnTo>
                    <a:lnTo>
                      <a:pt x="46" y="42"/>
                    </a:lnTo>
                    <a:lnTo>
                      <a:pt x="44" y="48"/>
                    </a:lnTo>
                    <a:lnTo>
                      <a:pt x="44" y="52"/>
                    </a:lnTo>
                    <a:lnTo>
                      <a:pt x="43" y="57"/>
                    </a:lnTo>
                    <a:lnTo>
                      <a:pt x="44" y="63"/>
                    </a:lnTo>
                    <a:lnTo>
                      <a:pt x="46" y="76"/>
                    </a:lnTo>
                    <a:lnTo>
                      <a:pt x="43" y="88"/>
                    </a:lnTo>
                    <a:lnTo>
                      <a:pt x="35" y="69"/>
                    </a:lnTo>
                    <a:lnTo>
                      <a:pt x="34" y="65"/>
                    </a:lnTo>
                    <a:lnTo>
                      <a:pt x="32" y="59"/>
                    </a:lnTo>
                    <a:lnTo>
                      <a:pt x="32" y="53"/>
                    </a:lnTo>
                    <a:lnTo>
                      <a:pt x="32" y="47"/>
                    </a:lnTo>
                    <a:lnTo>
                      <a:pt x="33" y="42"/>
                    </a:lnTo>
                    <a:lnTo>
                      <a:pt x="35" y="37"/>
                    </a:lnTo>
                    <a:lnTo>
                      <a:pt x="36" y="33"/>
                    </a:lnTo>
                    <a:lnTo>
                      <a:pt x="38" y="28"/>
                    </a:lnTo>
                    <a:lnTo>
                      <a:pt x="38" y="24"/>
                    </a:lnTo>
                    <a:lnTo>
                      <a:pt x="39" y="19"/>
                    </a:lnTo>
                    <a:lnTo>
                      <a:pt x="38" y="14"/>
                    </a:lnTo>
                    <a:lnTo>
                      <a:pt x="37" y="8"/>
                    </a:lnTo>
                    <a:lnTo>
                      <a:pt x="35" y="0"/>
                    </a:lnTo>
                    <a:lnTo>
                      <a:pt x="35" y="7"/>
                    </a:lnTo>
                    <a:lnTo>
                      <a:pt x="36" y="12"/>
                    </a:lnTo>
                    <a:lnTo>
                      <a:pt x="35" y="18"/>
                    </a:lnTo>
                    <a:lnTo>
                      <a:pt x="33" y="23"/>
                    </a:lnTo>
                    <a:lnTo>
                      <a:pt x="31" y="28"/>
                    </a:lnTo>
                    <a:lnTo>
                      <a:pt x="29" y="33"/>
                    </a:lnTo>
                    <a:lnTo>
                      <a:pt x="27" y="38"/>
                    </a:lnTo>
                    <a:lnTo>
                      <a:pt x="24" y="43"/>
                    </a:lnTo>
                    <a:lnTo>
                      <a:pt x="21" y="51"/>
                    </a:lnTo>
                    <a:lnTo>
                      <a:pt x="19" y="57"/>
                    </a:lnTo>
                    <a:lnTo>
                      <a:pt x="17" y="79"/>
                    </a:lnTo>
                    <a:lnTo>
                      <a:pt x="18" y="83"/>
                    </a:lnTo>
                    <a:lnTo>
                      <a:pt x="21" y="91"/>
                    </a:lnTo>
                    <a:lnTo>
                      <a:pt x="11" y="79"/>
                    </a:lnTo>
                    <a:lnTo>
                      <a:pt x="0" y="7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98" name="Freeform 57"/>
              <p:cNvSpPr>
                <a:spLocks/>
              </p:cNvSpPr>
              <p:nvPr/>
            </p:nvSpPr>
            <p:spPr bwMode="auto">
              <a:xfrm>
                <a:off x="4287" y="446"/>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nvGrpSpPr>
            <p:cNvPr id="28" name="Group 58"/>
            <p:cNvGrpSpPr>
              <a:grpSpLocks/>
            </p:cNvGrpSpPr>
            <p:nvPr/>
          </p:nvGrpSpPr>
          <p:grpSpPr bwMode="auto">
            <a:xfrm>
              <a:off x="4291" y="773"/>
              <a:ext cx="199" cy="220"/>
              <a:chOff x="4228" y="411"/>
              <a:chExt cx="191" cy="214"/>
            </a:xfrm>
          </p:grpSpPr>
          <p:sp>
            <p:nvSpPr>
              <p:cNvPr id="77" name="Freeform 59"/>
              <p:cNvSpPr>
                <a:spLocks/>
              </p:cNvSpPr>
              <p:nvPr/>
            </p:nvSpPr>
            <p:spPr bwMode="auto">
              <a:xfrm>
                <a:off x="4231" y="413"/>
                <a:ext cx="188" cy="212"/>
              </a:xfrm>
              <a:custGeom>
                <a:avLst/>
                <a:gdLst>
                  <a:gd name="T0" fmla="*/ 136 w 188"/>
                  <a:gd name="T1" fmla="*/ 205 h 212"/>
                  <a:gd name="T2" fmla="*/ 154 w 188"/>
                  <a:gd name="T3" fmla="*/ 188 h 212"/>
                  <a:gd name="T4" fmla="*/ 161 w 188"/>
                  <a:gd name="T5" fmla="*/ 166 h 212"/>
                  <a:gd name="T6" fmla="*/ 164 w 188"/>
                  <a:gd name="T7" fmla="*/ 142 h 212"/>
                  <a:gd name="T8" fmla="*/ 170 w 188"/>
                  <a:gd name="T9" fmla="*/ 129 h 212"/>
                  <a:gd name="T10" fmla="*/ 177 w 188"/>
                  <a:gd name="T11" fmla="*/ 120 h 212"/>
                  <a:gd name="T12" fmla="*/ 177 w 188"/>
                  <a:gd name="T13" fmla="*/ 115 h 212"/>
                  <a:gd name="T14" fmla="*/ 162 w 188"/>
                  <a:gd name="T15" fmla="*/ 124 h 212"/>
                  <a:gd name="T16" fmla="*/ 149 w 188"/>
                  <a:gd name="T17" fmla="*/ 138 h 212"/>
                  <a:gd name="T18" fmla="*/ 146 w 188"/>
                  <a:gd name="T19" fmla="*/ 140 h 212"/>
                  <a:gd name="T20" fmla="*/ 150 w 188"/>
                  <a:gd name="T21" fmla="*/ 119 h 212"/>
                  <a:gd name="T22" fmla="*/ 147 w 188"/>
                  <a:gd name="T23" fmla="*/ 94 h 212"/>
                  <a:gd name="T24" fmla="*/ 139 w 188"/>
                  <a:gd name="T25" fmla="*/ 74 h 212"/>
                  <a:gd name="T26" fmla="*/ 125 w 188"/>
                  <a:gd name="T27" fmla="*/ 52 h 212"/>
                  <a:gd name="T28" fmla="*/ 115 w 188"/>
                  <a:gd name="T29" fmla="*/ 30 h 212"/>
                  <a:gd name="T30" fmla="*/ 113 w 188"/>
                  <a:gd name="T31" fmla="*/ 12 h 212"/>
                  <a:gd name="T32" fmla="*/ 111 w 188"/>
                  <a:gd name="T33" fmla="*/ 9 h 212"/>
                  <a:gd name="T34" fmla="*/ 107 w 188"/>
                  <a:gd name="T35" fmla="*/ 30 h 212"/>
                  <a:gd name="T36" fmla="*/ 113 w 188"/>
                  <a:gd name="T37" fmla="*/ 50 h 212"/>
                  <a:gd name="T38" fmla="*/ 118 w 188"/>
                  <a:gd name="T39" fmla="*/ 70 h 212"/>
                  <a:gd name="T40" fmla="*/ 119 w 188"/>
                  <a:gd name="T41" fmla="*/ 92 h 212"/>
                  <a:gd name="T42" fmla="*/ 110 w 188"/>
                  <a:gd name="T43" fmla="*/ 120 h 212"/>
                  <a:gd name="T44" fmla="*/ 98 w 188"/>
                  <a:gd name="T45" fmla="*/ 135 h 212"/>
                  <a:gd name="T46" fmla="*/ 94 w 188"/>
                  <a:gd name="T47" fmla="*/ 112 h 212"/>
                  <a:gd name="T48" fmla="*/ 97 w 188"/>
                  <a:gd name="T49" fmla="*/ 84 h 212"/>
                  <a:gd name="T50" fmla="*/ 95 w 188"/>
                  <a:gd name="T51" fmla="*/ 63 h 212"/>
                  <a:gd name="T52" fmla="*/ 89 w 188"/>
                  <a:gd name="T53" fmla="*/ 58 h 212"/>
                  <a:gd name="T54" fmla="*/ 90 w 188"/>
                  <a:gd name="T55" fmla="*/ 83 h 212"/>
                  <a:gd name="T56" fmla="*/ 77 w 188"/>
                  <a:gd name="T57" fmla="*/ 114 h 212"/>
                  <a:gd name="T58" fmla="*/ 78 w 188"/>
                  <a:gd name="T59" fmla="*/ 86 h 212"/>
                  <a:gd name="T60" fmla="*/ 69 w 188"/>
                  <a:gd name="T61" fmla="*/ 110 h 212"/>
                  <a:gd name="T62" fmla="*/ 70 w 188"/>
                  <a:gd name="T63" fmla="*/ 142 h 212"/>
                  <a:gd name="T64" fmla="*/ 85 w 188"/>
                  <a:gd name="T65" fmla="*/ 176 h 212"/>
                  <a:gd name="T66" fmla="*/ 65 w 188"/>
                  <a:gd name="T67" fmla="*/ 148 h 212"/>
                  <a:gd name="T68" fmla="*/ 55 w 188"/>
                  <a:gd name="T69" fmla="*/ 142 h 212"/>
                  <a:gd name="T70" fmla="*/ 68 w 188"/>
                  <a:gd name="T71" fmla="*/ 166 h 212"/>
                  <a:gd name="T72" fmla="*/ 71 w 188"/>
                  <a:gd name="T73" fmla="*/ 189 h 212"/>
                  <a:gd name="T74" fmla="*/ 49 w 188"/>
                  <a:gd name="T75" fmla="*/ 172 h 212"/>
                  <a:gd name="T76" fmla="*/ 28 w 188"/>
                  <a:gd name="T77" fmla="*/ 156 h 212"/>
                  <a:gd name="T78" fmla="*/ 10 w 188"/>
                  <a:gd name="T79" fmla="*/ 151 h 212"/>
                  <a:gd name="T80" fmla="*/ 19 w 188"/>
                  <a:gd name="T81" fmla="*/ 157 h 212"/>
                  <a:gd name="T82" fmla="*/ 37 w 188"/>
                  <a:gd name="T83" fmla="*/ 173 h 212"/>
                  <a:gd name="T84" fmla="*/ 60 w 188"/>
                  <a:gd name="T85" fmla="*/ 197 h 212"/>
                  <a:gd name="T86" fmla="*/ 99 w 188"/>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212"/>
                  <a:gd name="T134" fmla="*/ 188 w 188"/>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212">
                    <a:moveTo>
                      <a:pt x="116" y="209"/>
                    </a:moveTo>
                    <a:lnTo>
                      <a:pt x="124" y="208"/>
                    </a:lnTo>
                    <a:lnTo>
                      <a:pt x="136" y="205"/>
                    </a:lnTo>
                    <a:lnTo>
                      <a:pt x="145" y="200"/>
                    </a:lnTo>
                    <a:lnTo>
                      <a:pt x="150" y="194"/>
                    </a:lnTo>
                    <a:lnTo>
                      <a:pt x="154" y="188"/>
                    </a:lnTo>
                    <a:lnTo>
                      <a:pt x="157" y="183"/>
                    </a:lnTo>
                    <a:lnTo>
                      <a:pt x="160" y="175"/>
                    </a:lnTo>
                    <a:lnTo>
                      <a:pt x="161" y="166"/>
                    </a:lnTo>
                    <a:lnTo>
                      <a:pt x="162" y="155"/>
                    </a:lnTo>
                    <a:lnTo>
                      <a:pt x="163" y="148"/>
                    </a:lnTo>
                    <a:lnTo>
                      <a:pt x="164" y="142"/>
                    </a:lnTo>
                    <a:lnTo>
                      <a:pt x="165" y="139"/>
                    </a:lnTo>
                    <a:lnTo>
                      <a:pt x="167" y="135"/>
                    </a:lnTo>
                    <a:lnTo>
                      <a:pt x="170" y="129"/>
                    </a:lnTo>
                    <a:lnTo>
                      <a:pt x="172" y="126"/>
                    </a:lnTo>
                    <a:lnTo>
                      <a:pt x="174" y="123"/>
                    </a:lnTo>
                    <a:lnTo>
                      <a:pt x="177" y="120"/>
                    </a:lnTo>
                    <a:lnTo>
                      <a:pt x="180" y="117"/>
                    </a:lnTo>
                    <a:lnTo>
                      <a:pt x="187" y="112"/>
                    </a:lnTo>
                    <a:lnTo>
                      <a:pt x="177" y="115"/>
                    </a:lnTo>
                    <a:lnTo>
                      <a:pt x="172" y="118"/>
                    </a:lnTo>
                    <a:lnTo>
                      <a:pt x="167" y="121"/>
                    </a:lnTo>
                    <a:lnTo>
                      <a:pt x="162" y="124"/>
                    </a:lnTo>
                    <a:lnTo>
                      <a:pt x="158" y="128"/>
                    </a:lnTo>
                    <a:lnTo>
                      <a:pt x="154" y="132"/>
                    </a:lnTo>
                    <a:lnTo>
                      <a:pt x="149" y="138"/>
                    </a:lnTo>
                    <a:lnTo>
                      <a:pt x="146" y="142"/>
                    </a:lnTo>
                    <a:lnTo>
                      <a:pt x="142" y="147"/>
                    </a:lnTo>
                    <a:lnTo>
                      <a:pt x="146" y="140"/>
                    </a:lnTo>
                    <a:lnTo>
                      <a:pt x="148" y="134"/>
                    </a:lnTo>
                    <a:lnTo>
                      <a:pt x="149" y="128"/>
                    </a:lnTo>
                    <a:lnTo>
                      <a:pt x="150" y="119"/>
                    </a:lnTo>
                    <a:lnTo>
                      <a:pt x="150" y="110"/>
                    </a:lnTo>
                    <a:lnTo>
                      <a:pt x="148" y="102"/>
                    </a:lnTo>
                    <a:lnTo>
                      <a:pt x="147" y="94"/>
                    </a:lnTo>
                    <a:lnTo>
                      <a:pt x="145" y="87"/>
                    </a:lnTo>
                    <a:lnTo>
                      <a:pt x="142" y="81"/>
                    </a:lnTo>
                    <a:lnTo>
                      <a:pt x="139" y="74"/>
                    </a:lnTo>
                    <a:lnTo>
                      <a:pt x="134" y="66"/>
                    </a:lnTo>
                    <a:lnTo>
                      <a:pt x="131" y="60"/>
                    </a:lnTo>
                    <a:lnTo>
                      <a:pt x="125" y="52"/>
                    </a:lnTo>
                    <a:lnTo>
                      <a:pt x="121" y="44"/>
                    </a:lnTo>
                    <a:lnTo>
                      <a:pt x="117" y="35"/>
                    </a:lnTo>
                    <a:lnTo>
                      <a:pt x="115" y="30"/>
                    </a:lnTo>
                    <a:lnTo>
                      <a:pt x="114" y="23"/>
                    </a:lnTo>
                    <a:lnTo>
                      <a:pt x="113" y="17"/>
                    </a:lnTo>
                    <a:lnTo>
                      <a:pt x="113" y="12"/>
                    </a:lnTo>
                    <a:lnTo>
                      <a:pt x="113" y="7"/>
                    </a:lnTo>
                    <a:lnTo>
                      <a:pt x="113" y="0"/>
                    </a:lnTo>
                    <a:lnTo>
                      <a:pt x="111" y="9"/>
                    </a:lnTo>
                    <a:lnTo>
                      <a:pt x="109" y="16"/>
                    </a:lnTo>
                    <a:lnTo>
                      <a:pt x="107" y="23"/>
                    </a:lnTo>
                    <a:lnTo>
                      <a:pt x="107" y="30"/>
                    </a:lnTo>
                    <a:lnTo>
                      <a:pt x="108" y="38"/>
                    </a:lnTo>
                    <a:lnTo>
                      <a:pt x="110" y="44"/>
                    </a:lnTo>
                    <a:lnTo>
                      <a:pt x="113" y="50"/>
                    </a:lnTo>
                    <a:lnTo>
                      <a:pt x="115" y="56"/>
                    </a:lnTo>
                    <a:lnTo>
                      <a:pt x="118" y="63"/>
                    </a:lnTo>
                    <a:lnTo>
                      <a:pt x="118" y="70"/>
                    </a:lnTo>
                    <a:lnTo>
                      <a:pt x="119" y="77"/>
                    </a:lnTo>
                    <a:lnTo>
                      <a:pt x="119" y="85"/>
                    </a:lnTo>
                    <a:lnTo>
                      <a:pt x="119" y="92"/>
                    </a:lnTo>
                    <a:lnTo>
                      <a:pt x="118" y="103"/>
                    </a:lnTo>
                    <a:lnTo>
                      <a:pt x="116" y="110"/>
                    </a:lnTo>
                    <a:lnTo>
                      <a:pt x="110" y="120"/>
                    </a:lnTo>
                    <a:lnTo>
                      <a:pt x="105" y="130"/>
                    </a:lnTo>
                    <a:lnTo>
                      <a:pt x="101" y="140"/>
                    </a:lnTo>
                    <a:lnTo>
                      <a:pt x="98" y="135"/>
                    </a:lnTo>
                    <a:lnTo>
                      <a:pt x="96" y="129"/>
                    </a:lnTo>
                    <a:lnTo>
                      <a:pt x="95" y="122"/>
                    </a:lnTo>
                    <a:lnTo>
                      <a:pt x="94" y="112"/>
                    </a:lnTo>
                    <a:lnTo>
                      <a:pt x="96" y="95"/>
                    </a:lnTo>
                    <a:lnTo>
                      <a:pt x="97" y="90"/>
                    </a:lnTo>
                    <a:lnTo>
                      <a:pt x="97" y="84"/>
                    </a:lnTo>
                    <a:lnTo>
                      <a:pt x="97" y="78"/>
                    </a:lnTo>
                    <a:lnTo>
                      <a:pt x="96" y="71"/>
                    </a:lnTo>
                    <a:lnTo>
                      <a:pt x="95" y="63"/>
                    </a:lnTo>
                    <a:lnTo>
                      <a:pt x="92" y="56"/>
                    </a:lnTo>
                    <a:lnTo>
                      <a:pt x="86" y="46"/>
                    </a:lnTo>
                    <a:lnTo>
                      <a:pt x="89" y="58"/>
                    </a:lnTo>
                    <a:lnTo>
                      <a:pt x="91" y="68"/>
                    </a:lnTo>
                    <a:lnTo>
                      <a:pt x="91" y="76"/>
                    </a:lnTo>
                    <a:lnTo>
                      <a:pt x="90" y="83"/>
                    </a:lnTo>
                    <a:lnTo>
                      <a:pt x="88" y="90"/>
                    </a:lnTo>
                    <a:lnTo>
                      <a:pt x="85" y="98"/>
                    </a:lnTo>
                    <a:lnTo>
                      <a:pt x="77" y="114"/>
                    </a:lnTo>
                    <a:lnTo>
                      <a:pt x="77" y="104"/>
                    </a:lnTo>
                    <a:lnTo>
                      <a:pt x="77" y="95"/>
                    </a:lnTo>
                    <a:lnTo>
                      <a:pt x="78" y="86"/>
                    </a:lnTo>
                    <a:lnTo>
                      <a:pt x="73" y="95"/>
                    </a:lnTo>
                    <a:lnTo>
                      <a:pt x="71" y="102"/>
                    </a:lnTo>
                    <a:lnTo>
                      <a:pt x="69" y="110"/>
                    </a:lnTo>
                    <a:lnTo>
                      <a:pt x="67" y="119"/>
                    </a:lnTo>
                    <a:lnTo>
                      <a:pt x="68" y="130"/>
                    </a:lnTo>
                    <a:lnTo>
                      <a:pt x="70" y="142"/>
                    </a:lnTo>
                    <a:lnTo>
                      <a:pt x="73" y="151"/>
                    </a:lnTo>
                    <a:lnTo>
                      <a:pt x="78" y="162"/>
                    </a:lnTo>
                    <a:lnTo>
                      <a:pt x="85" y="176"/>
                    </a:lnTo>
                    <a:lnTo>
                      <a:pt x="73" y="160"/>
                    </a:lnTo>
                    <a:lnTo>
                      <a:pt x="71" y="155"/>
                    </a:lnTo>
                    <a:lnTo>
                      <a:pt x="65" y="148"/>
                    </a:lnTo>
                    <a:lnTo>
                      <a:pt x="59" y="142"/>
                    </a:lnTo>
                    <a:lnTo>
                      <a:pt x="48" y="133"/>
                    </a:lnTo>
                    <a:lnTo>
                      <a:pt x="55" y="142"/>
                    </a:lnTo>
                    <a:lnTo>
                      <a:pt x="58" y="148"/>
                    </a:lnTo>
                    <a:lnTo>
                      <a:pt x="62" y="154"/>
                    </a:lnTo>
                    <a:lnTo>
                      <a:pt x="68" y="166"/>
                    </a:lnTo>
                    <a:lnTo>
                      <a:pt x="72" y="176"/>
                    </a:lnTo>
                    <a:lnTo>
                      <a:pt x="79" y="192"/>
                    </a:lnTo>
                    <a:lnTo>
                      <a:pt x="71"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9" y="157"/>
                    </a:lnTo>
                    <a:lnTo>
                      <a:pt x="25" y="161"/>
                    </a:lnTo>
                    <a:lnTo>
                      <a:pt x="30" y="164"/>
                    </a:lnTo>
                    <a:lnTo>
                      <a:pt x="37" y="173"/>
                    </a:lnTo>
                    <a:lnTo>
                      <a:pt x="44" y="182"/>
                    </a:lnTo>
                    <a:lnTo>
                      <a:pt x="54" y="193"/>
                    </a:lnTo>
                    <a:lnTo>
                      <a:pt x="60" y="197"/>
                    </a:lnTo>
                    <a:lnTo>
                      <a:pt x="70" y="202"/>
                    </a:lnTo>
                    <a:lnTo>
                      <a:pt x="86" y="209"/>
                    </a:lnTo>
                    <a:lnTo>
                      <a:pt x="99" y="211"/>
                    </a:lnTo>
                    <a:lnTo>
                      <a:pt x="116"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78" name="Freeform 60"/>
              <p:cNvSpPr>
                <a:spLocks/>
              </p:cNvSpPr>
              <p:nvPr/>
            </p:nvSpPr>
            <p:spPr bwMode="auto">
              <a:xfrm>
                <a:off x="4232" y="411"/>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79" name="Freeform 61"/>
              <p:cNvSpPr>
                <a:spLocks/>
              </p:cNvSpPr>
              <p:nvPr/>
            </p:nvSpPr>
            <p:spPr bwMode="auto">
              <a:xfrm>
                <a:off x="4232" y="416"/>
                <a:ext cx="181" cy="208"/>
              </a:xfrm>
              <a:custGeom>
                <a:avLst/>
                <a:gdLst>
                  <a:gd name="T0" fmla="*/ 130 w 181"/>
                  <a:gd name="T1" fmla="*/ 201 h 208"/>
                  <a:gd name="T2" fmla="*/ 147 w 181"/>
                  <a:gd name="T3" fmla="*/ 185 h 208"/>
                  <a:gd name="T4" fmla="*/ 154 w 181"/>
                  <a:gd name="T5" fmla="*/ 162 h 208"/>
                  <a:gd name="T6" fmla="*/ 156 w 181"/>
                  <a:gd name="T7" fmla="*/ 140 h 208"/>
                  <a:gd name="T8" fmla="*/ 162 w 181"/>
                  <a:gd name="T9" fmla="*/ 127 h 208"/>
                  <a:gd name="T10" fmla="*/ 169 w 181"/>
                  <a:gd name="T11" fmla="*/ 118 h 208"/>
                  <a:gd name="T12" fmla="*/ 172 w 181"/>
                  <a:gd name="T13" fmla="*/ 113 h 208"/>
                  <a:gd name="T14" fmla="*/ 155 w 181"/>
                  <a:gd name="T15" fmla="*/ 122 h 208"/>
                  <a:gd name="T16" fmla="*/ 143 w 181"/>
                  <a:gd name="T17" fmla="*/ 135 h 208"/>
                  <a:gd name="T18" fmla="*/ 139 w 181"/>
                  <a:gd name="T19" fmla="*/ 137 h 208"/>
                  <a:gd name="T20" fmla="*/ 143 w 181"/>
                  <a:gd name="T21" fmla="*/ 117 h 208"/>
                  <a:gd name="T22" fmla="*/ 140 w 181"/>
                  <a:gd name="T23" fmla="*/ 92 h 208"/>
                  <a:gd name="T24" fmla="*/ 133 w 181"/>
                  <a:gd name="T25" fmla="*/ 73 h 208"/>
                  <a:gd name="T26" fmla="*/ 120 w 181"/>
                  <a:gd name="T27" fmla="*/ 51 h 208"/>
                  <a:gd name="T28" fmla="*/ 110 w 181"/>
                  <a:gd name="T29" fmla="*/ 29 h 208"/>
                  <a:gd name="T30" fmla="*/ 108 w 181"/>
                  <a:gd name="T31" fmla="*/ 11 h 208"/>
                  <a:gd name="T32" fmla="*/ 106 w 181"/>
                  <a:gd name="T33" fmla="*/ 9 h 208"/>
                  <a:gd name="T34" fmla="*/ 102 w 181"/>
                  <a:gd name="T35" fmla="*/ 29 h 208"/>
                  <a:gd name="T36" fmla="*/ 108 w 181"/>
                  <a:gd name="T37" fmla="*/ 50 h 208"/>
                  <a:gd name="T38" fmla="*/ 113 w 181"/>
                  <a:gd name="T39" fmla="*/ 69 h 208"/>
                  <a:gd name="T40" fmla="*/ 114 w 181"/>
                  <a:gd name="T41" fmla="*/ 90 h 208"/>
                  <a:gd name="T42" fmla="*/ 105 w 181"/>
                  <a:gd name="T43" fmla="*/ 118 h 208"/>
                  <a:gd name="T44" fmla="*/ 94 w 181"/>
                  <a:gd name="T45" fmla="*/ 132 h 208"/>
                  <a:gd name="T46" fmla="*/ 90 w 181"/>
                  <a:gd name="T47" fmla="*/ 110 h 208"/>
                  <a:gd name="T48" fmla="*/ 93 w 181"/>
                  <a:gd name="T49" fmla="*/ 82 h 208"/>
                  <a:gd name="T50" fmla="*/ 90 w 181"/>
                  <a:gd name="T51" fmla="*/ 62 h 208"/>
                  <a:gd name="T52" fmla="*/ 85 w 181"/>
                  <a:gd name="T53" fmla="*/ 57 h 208"/>
                  <a:gd name="T54" fmla="*/ 86 w 181"/>
                  <a:gd name="T55" fmla="*/ 82 h 208"/>
                  <a:gd name="T56" fmla="*/ 74 w 181"/>
                  <a:gd name="T57" fmla="*/ 112 h 208"/>
                  <a:gd name="T58" fmla="*/ 75 w 181"/>
                  <a:gd name="T59" fmla="*/ 85 h 208"/>
                  <a:gd name="T60" fmla="*/ 66 w 181"/>
                  <a:gd name="T61" fmla="*/ 108 h 208"/>
                  <a:gd name="T62" fmla="*/ 67 w 181"/>
                  <a:gd name="T63" fmla="*/ 139 h 208"/>
                  <a:gd name="T64" fmla="*/ 82 w 181"/>
                  <a:gd name="T65" fmla="*/ 173 h 208"/>
                  <a:gd name="T66" fmla="*/ 63 w 181"/>
                  <a:gd name="T67" fmla="*/ 145 h 208"/>
                  <a:gd name="T68" fmla="*/ 52 w 181"/>
                  <a:gd name="T69" fmla="*/ 140 h 208"/>
                  <a:gd name="T70" fmla="*/ 65 w 181"/>
                  <a:gd name="T71" fmla="*/ 163 h 208"/>
                  <a:gd name="T72" fmla="*/ 68 w 181"/>
                  <a:gd name="T73" fmla="*/ 185 h 208"/>
                  <a:gd name="T74" fmla="*/ 47 w 181"/>
                  <a:gd name="T75" fmla="*/ 168 h 208"/>
                  <a:gd name="T76" fmla="*/ 27 w 181"/>
                  <a:gd name="T77" fmla="*/ 153 h 208"/>
                  <a:gd name="T78" fmla="*/ 10 w 181"/>
                  <a:gd name="T79" fmla="*/ 148 h 208"/>
                  <a:gd name="T80" fmla="*/ 18 w 181"/>
                  <a:gd name="T81" fmla="*/ 154 h 208"/>
                  <a:gd name="T82" fmla="*/ 36 w 181"/>
                  <a:gd name="T83" fmla="*/ 170 h 208"/>
                  <a:gd name="T84" fmla="*/ 58 w 181"/>
                  <a:gd name="T85" fmla="*/ 194 h 208"/>
                  <a:gd name="T86" fmla="*/ 95 w 181"/>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8"/>
                  <a:gd name="T134" fmla="*/ 181 w 181"/>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8">
                    <a:moveTo>
                      <a:pt x="111" y="205"/>
                    </a:moveTo>
                    <a:lnTo>
                      <a:pt x="118" y="204"/>
                    </a:lnTo>
                    <a:lnTo>
                      <a:pt x="130" y="201"/>
                    </a:lnTo>
                    <a:lnTo>
                      <a:pt x="138" y="196"/>
                    </a:lnTo>
                    <a:lnTo>
                      <a:pt x="143" y="191"/>
                    </a:lnTo>
                    <a:lnTo>
                      <a:pt x="147" y="185"/>
                    </a:lnTo>
                    <a:lnTo>
                      <a:pt x="150" y="179"/>
                    </a:lnTo>
                    <a:lnTo>
                      <a:pt x="152" y="172"/>
                    </a:lnTo>
                    <a:lnTo>
                      <a:pt x="154" y="162"/>
                    </a:lnTo>
                    <a:lnTo>
                      <a:pt x="155" y="153"/>
                    </a:lnTo>
                    <a:lnTo>
                      <a:pt x="155" y="146"/>
                    </a:lnTo>
                    <a:lnTo>
                      <a:pt x="156" y="140"/>
                    </a:lnTo>
                    <a:lnTo>
                      <a:pt x="157" y="136"/>
                    </a:lnTo>
                    <a:lnTo>
                      <a:pt x="160" y="132"/>
                    </a:lnTo>
                    <a:lnTo>
                      <a:pt x="162" y="127"/>
                    </a:lnTo>
                    <a:lnTo>
                      <a:pt x="164" y="124"/>
                    </a:lnTo>
                    <a:lnTo>
                      <a:pt x="167" y="120"/>
                    </a:lnTo>
                    <a:lnTo>
                      <a:pt x="169" y="118"/>
                    </a:lnTo>
                    <a:lnTo>
                      <a:pt x="173" y="115"/>
                    </a:lnTo>
                    <a:lnTo>
                      <a:pt x="180" y="111"/>
                    </a:lnTo>
                    <a:lnTo>
                      <a:pt x="172" y="113"/>
                    </a:lnTo>
                    <a:lnTo>
                      <a:pt x="166" y="115"/>
                    </a:lnTo>
                    <a:lnTo>
                      <a:pt x="160" y="118"/>
                    </a:lnTo>
                    <a:lnTo>
                      <a:pt x="155" y="122"/>
                    </a:lnTo>
                    <a:lnTo>
                      <a:pt x="151" y="125"/>
                    </a:lnTo>
                    <a:lnTo>
                      <a:pt x="147" y="129"/>
                    </a:lnTo>
                    <a:lnTo>
                      <a:pt x="143" y="135"/>
                    </a:lnTo>
                    <a:lnTo>
                      <a:pt x="139" y="140"/>
                    </a:lnTo>
                    <a:lnTo>
                      <a:pt x="136" y="144"/>
                    </a:lnTo>
                    <a:lnTo>
                      <a:pt x="139" y="137"/>
                    </a:lnTo>
                    <a:lnTo>
                      <a:pt x="141" y="132"/>
                    </a:lnTo>
                    <a:lnTo>
                      <a:pt x="142" y="125"/>
                    </a:lnTo>
                    <a:lnTo>
                      <a:pt x="143" y="117"/>
                    </a:lnTo>
                    <a:lnTo>
                      <a:pt x="143" y="108"/>
                    </a:lnTo>
                    <a:lnTo>
                      <a:pt x="142" y="100"/>
                    </a:lnTo>
                    <a:lnTo>
                      <a:pt x="140" y="92"/>
                    </a:lnTo>
                    <a:lnTo>
                      <a:pt x="138" y="86"/>
                    </a:lnTo>
                    <a:lnTo>
                      <a:pt x="136" y="79"/>
                    </a:lnTo>
                    <a:lnTo>
                      <a:pt x="133" y="73"/>
                    </a:lnTo>
                    <a:lnTo>
                      <a:pt x="128" y="65"/>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4"/>
                    </a:lnTo>
                    <a:lnTo>
                      <a:pt x="108" y="50"/>
                    </a:lnTo>
                    <a:lnTo>
                      <a:pt x="110" y="55"/>
                    </a:lnTo>
                    <a:lnTo>
                      <a:pt x="112" y="62"/>
                    </a:lnTo>
                    <a:lnTo>
                      <a:pt x="113" y="69"/>
                    </a:lnTo>
                    <a:lnTo>
                      <a:pt x="114" y="76"/>
                    </a:lnTo>
                    <a:lnTo>
                      <a:pt x="114" y="83"/>
                    </a:lnTo>
                    <a:lnTo>
                      <a:pt x="114" y="90"/>
                    </a:lnTo>
                    <a:lnTo>
                      <a:pt x="113" y="101"/>
                    </a:lnTo>
                    <a:lnTo>
                      <a:pt x="111" y="108"/>
                    </a:lnTo>
                    <a:lnTo>
                      <a:pt x="105" y="118"/>
                    </a:lnTo>
                    <a:lnTo>
                      <a:pt x="100" y="128"/>
                    </a:lnTo>
                    <a:lnTo>
                      <a:pt x="96" y="138"/>
                    </a:lnTo>
                    <a:lnTo>
                      <a:pt x="94" y="132"/>
                    </a:lnTo>
                    <a:lnTo>
                      <a:pt x="91" y="126"/>
                    </a:lnTo>
                    <a:lnTo>
                      <a:pt x="90" y="120"/>
                    </a:lnTo>
                    <a:lnTo>
                      <a:pt x="90" y="110"/>
                    </a:lnTo>
                    <a:lnTo>
                      <a:pt x="92" y="93"/>
                    </a:lnTo>
                    <a:lnTo>
                      <a:pt x="93" y="88"/>
                    </a:lnTo>
                    <a:lnTo>
                      <a:pt x="93" y="82"/>
                    </a:lnTo>
                    <a:lnTo>
                      <a:pt x="93" y="77"/>
                    </a:lnTo>
                    <a:lnTo>
                      <a:pt x="92" y="69"/>
                    </a:lnTo>
                    <a:lnTo>
                      <a:pt x="90" y="62"/>
                    </a:lnTo>
                    <a:lnTo>
                      <a:pt x="87" y="55"/>
                    </a:lnTo>
                    <a:lnTo>
                      <a:pt x="83" y="45"/>
                    </a:lnTo>
                    <a:lnTo>
                      <a:pt x="85" y="57"/>
                    </a:lnTo>
                    <a:lnTo>
                      <a:pt x="87" y="67"/>
                    </a:lnTo>
                    <a:lnTo>
                      <a:pt x="87" y="75"/>
                    </a:lnTo>
                    <a:lnTo>
                      <a:pt x="86" y="82"/>
                    </a:lnTo>
                    <a:lnTo>
                      <a:pt x="84" y="88"/>
                    </a:lnTo>
                    <a:lnTo>
                      <a:pt x="81" y="96"/>
                    </a:lnTo>
                    <a:lnTo>
                      <a:pt x="74" y="112"/>
                    </a:lnTo>
                    <a:lnTo>
                      <a:pt x="73" y="102"/>
                    </a:lnTo>
                    <a:lnTo>
                      <a:pt x="74" y="93"/>
                    </a:lnTo>
                    <a:lnTo>
                      <a:pt x="75" y="85"/>
                    </a:lnTo>
                    <a:lnTo>
                      <a:pt x="70" y="93"/>
                    </a:lnTo>
                    <a:lnTo>
                      <a:pt x="68" y="100"/>
                    </a:lnTo>
                    <a:lnTo>
                      <a:pt x="66" y="108"/>
                    </a:lnTo>
                    <a:lnTo>
                      <a:pt x="64" y="117"/>
                    </a:lnTo>
                    <a:lnTo>
                      <a:pt x="65" y="128"/>
                    </a:lnTo>
                    <a:lnTo>
                      <a:pt x="67" y="139"/>
                    </a:lnTo>
                    <a:lnTo>
                      <a:pt x="70" y="148"/>
                    </a:lnTo>
                    <a:lnTo>
                      <a:pt x="74" y="159"/>
                    </a:lnTo>
                    <a:lnTo>
                      <a:pt x="82" y="173"/>
                    </a:lnTo>
                    <a:lnTo>
                      <a:pt x="70" y="156"/>
                    </a:lnTo>
                    <a:lnTo>
                      <a:pt x="67" y="152"/>
                    </a:lnTo>
                    <a:lnTo>
                      <a:pt x="63" y="145"/>
                    </a:lnTo>
                    <a:lnTo>
                      <a:pt x="56" y="139"/>
                    </a:lnTo>
                    <a:lnTo>
                      <a:pt x="46" y="131"/>
                    </a:lnTo>
                    <a:lnTo>
                      <a:pt x="52" y="140"/>
                    </a:lnTo>
                    <a:lnTo>
                      <a:pt x="56" y="145"/>
                    </a:lnTo>
                    <a:lnTo>
                      <a:pt x="59" y="151"/>
                    </a:lnTo>
                    <a:lnTo>
                      <a:pt x="65" y="163"/>
                    </a:lnTo>
                    <a:lnTo>
                      <a:pt x="69" y="172"/>
                    </a:lnTo>
                    <a:lnTo>
                      <a:pt x="76" y="188"/>
                    </a:lnTo>
                    <a:lnTo>
                      <a:pt x="68" y="185"/>
                    </a:lnTo>
                    <a:lnTo>
                      <a:pt x="61" y="181"/>
                    </a:lnTo>
                    <a:lnTo>
                      <a:pt x="53" y="174"/>
                    </a:lnTo>
                    <a:lnTo>
                      <a:pt x="47" y="168"/>
                    </a:lnTo>
                    <a:lnTo>
                      <a:pt x="38" y="161"/>
                    </a:lnTo>
                    <a:lnTo>
                      <a:pt x="32" y="156"/>
                    </a:lnTo>
                    <a:lnTo>
                      <a:pt x="27" y="153"/>
                    </a:lnTo>
                    <a:lnTo>
                      <a:pt x="21" y="150"/>
                    </a:lnTo>
                    <a:lnTo>
                      <a:pt x="16" y="149"/>
                    </a:lnTo>
                    <a:lnTo>
                      <a:pt x="10" y="148"/>
                    </a:lnTo>
                    <a:lnTo>
                      <a:pt x="0" y="146"/>
                    </a:lnTo>
                    <a:lnTo>
                      <a:pt x="9" y="149"/>
                    </a:lnTo>
                    <a:lnTo>
                      <a:pt x="18" y="154"/>
                    </a:lnTo>
                    <a:lnTo>
                      <a:pt x="24" y="158"/>
                    </a:lnTo>
                    <a:lnTo>
                      <a:pt x="29" y="161"/>
                    </a:lnTo>
                    <a:lnTo>
                      <a:pt x="36" y="170"/>
                    </a:lnTo>
                    <a:lnTo>
                      <a:pt x="43" y="179"/>
                    </a:lnTo>
                    <a:lnTo>
                      <a:pt x="51" y="189"/>
                    </a:lnTo>
                    <a:lnTo>
                      <a:pt x="58" y="194"/>
                    </a:lnTo>
                    <a:lnTo>
                      <a:pt x="67" y="198"/>
                    </a:lnTo>
                    <a:lnTo>
                      <a:pt x="82" y="205"/>
                    </a:lnTo>
                    <a:lnTo>
                      <a:pt x="95" y="207"/>
                    </a:lnTo>
                    <a:lnTo>
                      <a:pt x="111" y="20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80" name="Freeform 62"/>
              <p:cNvSpPr>
                <a:spLocks/>
              </p:cNvSpPr>
              <p:nvPr/>
            </p:nvSpPr>
            <p:spPr bwMode="auto">
              <a:xfrm>
                <a:off x="4229" y="417"/>
                <a:ext cx="181" cy="205"/>
              </a:xfrm>
              <a:custGeom>
                <a:avLst/>
                <a:gdLst>
                  <a:gd name="T0" fmla="*/ 131 w 181"/>
                  <a:gd name="T1" fmla="*/ 198 h 205"/>
                  <a:gd name="T2" fmla="*/ 148 w 181"/>
                  <a:gd name="T3" fmla="*/ 182 h 205"/>
                  <a:gd name="T4" fmla="*/ 154 w 181"/>
                  <a:gd name="T5" fmla="*/ 161 h 205"/>
                  <a:gd name="T6" fmla="*/ 157 w 181"/>
                  <a:gd name="T7" fmla="*/ 139 h 205"/>
                  <a:gd name="T8" fmla="*/ 162 w 181"/>
                  <a:gd name="T9" fmla="*/ 126 h 205"/>
                  <a:gd name="T10" fmla="*/ 170 w 181"/>
                  <a:gd name="T11" fmla="*/ 117 h 205"/>
                  <a:gd name="T12" fmla="*/ 172 w 181"/>
                  <a:gd name="T13" fmla="*/ 113 h 205"/>
                  <a:gd name="T14" fmla="*/ 156 w 181"/>
                  <a:gd name="T15" fmla="*/ 121 h 205"/>
                  <a:gd name="T16" fmla="*/ 143 w 181"/>
                  <a:gd name="T17" fmla="*/ 134 h 205"/>
                  <a:gd name="T18" fmla="*/ 140 w 181"/>
                  <a:gd name="T19" fmla="*/ 136 h 205"/>
                  <a:gd name="T20" fmla="*/ 144 w 181"/>
                  <a:gd name="T21" fmla="*/ 116 h 205"/>
                  <a:gd name="T22" fmla="*/ 141 w 181"/>
                  <a:gd name="T23" fmla="*/ 92 h 205"/>
                  <a:gd name="T24" fmla="*/ 134 w 181"/>
                  <a:gd name="T25" fmla="*/ 73 h 205"/>
                  <a:gd name="T26" fmla="*/ 121 w 181"/>
                  <a:gd name="T27" fmla="*/ 52 h 205"/>
                  <a:gd name="T28" fmla="*/ 111 w 181"/>
                  <a:gd name="T29" fmla="*/ 31 h 205"/>
                  <a:gd name="T30" fmla="*/ 109 w 181"/>
                  <a:gd name="T31" fmla="*/ 13 h 205"/>
                  <a:gd name="T32" fmla="*/ 107 w 181"/>
                  <a:gd name="T33" fmla="*/ 6 h 205"/>
                  <a:gd name="T34" fmla="*/ 104 w 181"/>
                  <a:gd name="T35" fmla="*/ 31 h 205"/>
                  <a:gd name="T36" fmla="*/ 109 w 181"/>
                  <a:gd name="T37" fmla="*/ 51 h 205"/>
                  <a:gd name="T38" fmla="*/ 114 w 181"/>
                  <a:gd name="T39" fmla="*/ 69 h 205"/>
                  <a:gd name="T40" fmla="*/ 116 w 181"/>
                  <a:gd name="T41" fmla="*/ 90 h 205"/>
                  <a:gd name="T42" fmla="*/ 106 w 181"/>
                  <a:gd name="T43" fmla="*/ 117 h 205"/>
                  <a:gd name="T44" fmla="*/ 96 w 181"/>
                  <a:gd name="T45" fmla="*/ 131 h 205"/>
                  <a:gd name="T46" fmla="*/ 92 w 181"/>
                  <a:gd name="T47" fmla="*/ 110 h 205"/>
                  <a:gd name="T48" fmla="*/ 95 w 181"/>
                  <a:gd name="T49" fmla="*/ 83 h 205"/>
                  <a:gd name="T50" fmla="*/ 92 w 181"/>
                  <a:gd name="T51" fmla="*/ 63 h 205"/>
                  <a:gd name="T52" fmla="*/ 87 w 181"/>
                  <a:gd name="T53" fmla="*/ 58 h 205"/>
                  <a:gd name="T54" fmla="*/ 88 w 181"/>
                  <a:gd name="T55" fmla="*/ 82 h 205"/>
                  <a:gd name="T56" fmla="*/ 76 w 181"/>
                  <a:gd name="T57" fmla="*/ 112 h 205"/>
                  <a:gd name="T58" fmla="*/ 77 w 181"/>
                  <a:gd name="T59" fmla="*/ 85 h 205"/>
                  <a:gd name="T60" fmla="*/ 68 w 181"/>
                  <a:gd name="T61" fmla="*/ 107 h 205"/>
                  <a:gd name="T62" fmla="*/ 69 w 181"/>
                  <a:gd name="T63" fmla="*/ 138 h 205"/>
                  <a:gd name="T64" fmla="*/ 84 w 181"/>
                  <a:gd name="T65" fmla="*/ 171 h 205"/>
                  <a:gd name="T66" fmla="*/ 65 w 181"/>
                  <a:gd name="T67" fmla="*/ 144 h 205"/>
                  <a:gd name="T68" fmla="*/ 55 w 181"/>
                  <a:gd name="T69" fmla="*/ 138 h 205"/>
                  <a:gd name="T70" fmla="*/ 67 w 181"/>
                  <a:gd name="T71" fmla="*/ 161 h 205"/>
                  <a:gd name="T72" fmla="*/ 70 w 181"/>
                  <a:gd name="T73" fmla="*/ 183 h 205"/>
                  <a:gd name="T74" fmla="*/ 50 w 181"/>
                  <a:gd name="T75" fmla="*/ 166 h 205"/>
                  <a:gd name="T76" fmla="*/ 30 w 181"/>
                  <a:gd name="T77" fmla="*/ 151 h 205"/>
                  <a:gd name="T78" fmla="*/ 14 w 181"/>
                  <a:gd name="T79" fmla="*/ 146 h 205"/>
                  <a:gd name="T80" fmla="*/ 22 w 181"/>
                  <a:gd name="T81" fmla="*/ 152 h 205"/>
                  <a:gd name="T82" fmla="*/ 39 w 181"/>
                  <a:gd name="T83" fmla="*/ 168 h 205"/>
                  <a:gd name="T84" fmla="*/ 60 w 181"/>
                  <a:gd name="T85" fmla="*/ 191 h 205"/>
                  <a:gd name="T86" fmla="*/ 97 w 181"/>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5"/>
                  <a:gd name="T134" fmla="*/ 181 w 181"/>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5">
                    <a:moveTo>
                      <a:pt x="112" y="202"/>
                    </a:moveTo>
                    <a:lnTo>
                      <a:pt x="120" y="201"/>
                    </a:lnTo>
                    <a:lnTo>
                      <a:pt x="131" y="198"/>
                    </a:lnTo>
                    <a:lnTo>
                      <a:pt x="139" y="193"/>
                    </a:lnTo>
                    <a:lnTo>
                      <a:pt x="144" y="188"/>
                    </a:lnTo>
                    <a:lnTo>
                      <a:pt x="148" y="182"/>
                    </a:lnTo>
                    <a:lnTo>
                      <a:pt x="150" y="177"/>
                    </a:lnTo>
                    <a:lnTo>
                      <a:pt x="153" y="170"/>
                    </a:lnTo>
                    <a:lnTo>
                      <a:pt x="154" y="161"/>
                    </a:lnTo>
                    <a:lnTo>
                      <a:pt x="156" y="151"/>
                    </a:lnTo>
                    <a:lnTo>
                      <a:pt x="156" y="144"/>
                    </a:lnTo>
                    <a:lnTo>
                      <a:pt x="157" y="139"/>
                    </a:lnTo>
                    <a:lnTo>
                      <a:pt x="158" y="135"/>
                    </a:lnTo>
                    <a:lnTo>
                      <a:pt x="160" y="131"/>
                    </a:lnTo>
                    <a:lnTo>
                      <a:pt x="162" y="126"/>
                    </a:lnTo>
                    <a:lnTo>
                      <a:pt x="165" y="123"/>
                    </a:lnTo>
                    <a:lnTo>
                      <a:pt x="168" y="119"/>
                    </a:lnTo>
                    <a:lnTo>
                      <a:pt x="170" y="117"/>
                    </a:lnTo>
                    <a:lnTo>
                      <a:pt x="173" y="115"/>
                    </a:lnTo>
                    <a:lnTo>
                      <a:pt x="180" y="110"/>
                    </a:lnTo>
                    <a:lnTo>
                      <a:pt x="172" y="113"/>
                    </a:lnTo>
                    <a:lnTo>
                      <a:pt x="166" y="115"/>
                    </a:lnTo>
                    <a:lnTo>
                      <a:pt x="160" y="118"/>
                    </a:lnTo>
                    <a:lnTo>
                      <a:pt x="156" y="121"/>
                    </a:lnTo>
                    <a:lnTo>
                      <a:pt x="151" y="124"/>
                    </a:lnTo>
                    <a:lnTo>
                      <a:pt x="148" y="128"/>
                    </a:lnTo>
                    <a:lnTo>
                      <a:pt x="143" y="134"/>
                    </a:lnTo>
                    <a:lnTo>
                      <a:pt x="140" y="138"/>
                    </a:lnTo>
                    <a:lnTo>
                      <a:pt x="137" y="143"/>
                    </a:lnTo>
                    <a:lnTo>
                      <a:pt x="140" y="136"/>
                    </a:lnTo>
                    <a:lnTo>
                      <a:pt x="142" y="131"/>
                    </a:lnTo>
                    <a:lnTo>
                      <a:pt x="143" y="124"/>
                    </a:lnTo>
                    <a:lnTo>
                      <a:pt x="144" y="116"/>
                    </a:lnTo>
                    <a:lnTo>
                      <a:pt x="144" y="108"/>
                    </a:lnTo>
                    <a:lnTo>
                      <a:pt x="142" y="100"/>
                    </a:lnTo>
                    <a:lnTo>
                      <a:pt x="141" y="92"/>
                    </a:lnTo>
                    <a:lnTo>
                      <a:pt x="139" y="86"/>
                    </a:lnTo>
                    <a:lnTo>
                      <a:pt x="137" y="80"/>
                    </a:lnTo>
                    <a:lnTo>
                      <a:pt x="134" y="73"/>
                    </a:lnTo>
                    <a:lnTo>
                      <a:pt x="129" y="65"/>
                    </a:lnTo>
                    <a:lnTo>
                      <a:pt x="126" y="60"/>
                    </a:lnTo>
                    <a:lnTo>
                      <a:pt x="121" y="52"/>
                    </a:lnTo>
                    <a:lnTo>
                      <a:pt x="117" y="44"/>
                    </a:lnTo>
                    <a:lnTo>
                      <a:pt x="113" y="36"/>
                    </a:lnTo>
                    <a:lnTo>
                      <a:pt x="111" y="31"/>
                    </a:lnTo>
                    <a:lnTo>
                      <a:pt x="110" y="25"/>
                    </a:lnTo>
                    <a:lnTo>
                      <a:pt x="109" y="19"/>
                    </a:lnTo>
                    <a:lnTo>
                      <a:pt x="109" y="13"/>
                    </a:lnTo>
                    <a:lnTo>
                      <a:pt x="109" y="8"/>
                    </a:lnTo>
                    <a:lnTo>
                      <a:pt x="111" y="0"/>
                    </a:lnTo>
                    <a:lnTo>
                      <a:pt x="107" y="6"/>
                    </a:lnTo>
                    <a:lnTo>
                      <a:pt x="104" y="15"/>
                    </a:lnTo>
                    <a:lnTo>
                      <a:pt x="104" y="24"/>
                    </a:lnTo>
                    <a:lnTo>
                      <a:pt x="104" y="31"/>
                    </a:lnTo>
                    <a:lnTo>
                      <a:pt x="105" y="38"/>
                    </a:lnTo>
                    <a:lnTo>
                      <a:pt x="107" y="45"/>
                    </a:lnTo>
                    <a:lnTo>
                      <a:pt x="109" y="51"/>
                    </a:lnTo>
                    <a:lnTo>
                      <a:pt x="112" y="56"/>
                    </a:lnTo>
                    <a:lnTo>
                      <a:pt x="114" y="62"/>
                    </a:lnTo>
                    <a:lnTo>
                      <a:pt x="114" y="69"/>
                    </a:lnTo>
                    <a:lnTo>
                      <a:pt x="115" y="76"/>
                    </a:lnTo>
                    <a:lnTo>
                      <a:pt x="116" y="83"/>
                    </a:lnTo>
                    <a:lnTo>
                      <a:pt x="116" y="90"/>
                    </a:lnTo>
                    <a:lnTo>
                      <a:pt x="114" y="101"/>
                    </a:lnTo>
                    <a:lnTo>
                      <a:pt x="112" y="108"/>
                    </a:lnTo>
                    <a:lnTo>
                      <a:pt x="106" y="117"/>
                    </a:lnTo>
                    <a:lnTo>
                      <a:pt x="102" y="127"/>
                    </a:lnTo>
                    <a:lnTo>
                      <a:pt x="98" y="137"/>
                    </a:lnTo>
                    <a:lnTo>
                      <a:pt x="96" y="131"/>
                    </a:lnTo>
                    <a:lnTo>
                      <a:pt x="94" y="125"/>
                    </a:lnTo>
                    <a:lnTo>
                      <a:pt x="92" y="119"/>
                    </a:lnTo>
                    <a:lnTo>
                      <a:pt x="92" y="110"/>
                    </a:lnTo>
                    <a:lnTo>
                      <a:pt x="94" y="93"/>
                    </a:lnTo>
                    <a:lnTo>
                      <a:pt x="95" y="88"/>
                    </a:lnTo>
                    <a:lnTo>
                      <a:pt x="95" y="83"/>
                    </a:lnTo>
                    <a:lnTo>
                      <a:pt x="95" y="77"/>
                    </a:lnTo>
                    <a:lnTo>
                      <a:pt x="94" y="70"/>
                    </a:lnTo>
                    <a:lnTo>
                      <a:pt x="92" y="63"/>
                    </a:lnTo>
                    <a:lnTo>
                      <a:pt x="90" y="56"/>
                    </a:lnTo>
                    <a:lnTo>
                      <a:pt x="85" y="46"/>
                    </a:lnTo>
                    <a:lnTo>
                      <a:pt x="87" y="58"/>
                    </a:lnTo>
                    <a:lnTo>
                      <a:pt x="89" y="67"/>
                    </a:lnTo>
                    <a:lnTo>
                      <a:pt x="89" y="75"/>
                    </a:lnTo>
                    <a:lnTo>
                      <a:pt x="88" y="82"/>
                    </a:lnTo>
                    <a:lnTo>
                      <a:pt x="86" y="88"/>
                    </a:lnTo>
                    <a:lnTo>
                      <a:pt x="83" y="96"/>
                    </a:lnTo>
                    <a:lnTo>
                      <a:pt x="76" y="112"/>
                    </a:lnTo>
                    <a:lnTo>
                      <a:pt x="76" y="102"/>
                    </a:lnTo>
                    <a:lnTo>
                      <a:pt x="76" y="93"/>
                    </a:lnTo>
                    <a:lnTo>
                      <a:pt x="77" y="85"/>
                    </a:lnTo>
                    <a:lnTo>
                      <a:pt x="73" y="93"/>
                    </a:lnTo>
                    <a:lnTo>
                      <a:pt x="70" y="100"/>
                    </a:lnTo>
                    <a:lnTo>
                      <a:pt x="68" y="107"/>
                    </a:lnTo>
                    <a:lnTo>
                      <a:pt x="67" y="116"/>
                    </a:lnTo>
                    <a:lnTo>
                      <a:pt x="68" y="127"/>
                    </a:lnTo>
                    <a:lnTo>
                      <a:pt x="69" y="138"/>
                    </a:lnTo>
                    <a:lnTo>
                      <a:pt x="72" y="146"/>
                    </a:lnTo>
                    <a:lnTo>
                      <a:pt x="77" y="157"/>
                    </a:lnTo>
                    <a:lnTo>
                      <a:pt x="84" y="171"/>
                    </a:lnTo>
                    <a:lnTo>
                      <a:pt x="73" y="155"/>
                    </a:lnTo>
                    <a:lnTo>
                      <a:pt x="70" y="151"/>
                    </a:lnTo>
                    <a:lnTo>
                      <a:pt x="65" y="144"/>
                    </a:lnTo>
                    <a:lnTo>
                      <a:pt x="59" y="138"/>
                    </a:lnTo>
                    <a:lnTo>
                      <a:pt x="49" y="130"/>
                    </a:lnTo>
                    <a:lnTo>
                      <a:pt x="55" y="138"/>
                    </a:lnTo>
                    <a:lnTo>
                      <a:pt x="58" y="144"/>
                    </a:lnTo>
                    <a:lnTo>
                      <a:pt x="62" y="149"/>
                    </a:lnTo>
                    <a:lnTo>
                      <a:pt x="67" y="161"/>
                    </a:lnTo>
                    <a:lnTo>
                      <a:pt x="72" y="170"/>
                    </a:lnTo>
                    <a:lnTo>
                      <a:pt x="78" y="186"/>
                    </a:lnTo>
                    <a:lnTo>
                      <a:pt x="70" y="183"/>
                    </a:lnTo>
                    <a:lnTo>
                      <a:pt x="63" y="178"/>
                    </a:lnTo>
                    <a:lnTo>
                      <a:pt x="56" y="172"/>
                    </a:lnTo>
                    <a:lnTo>
                      <a:pt x="50"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6" y="177"/>
                    </a:lnTo>
                    <a:lnTo>
                      <a:pt x="54" y="187"/>
                    </a:lnTo>
                    <a:lnTo>
                      <a:pt x="60" y="191"/>
                    </a:lnTo>
                    <a:lnTo>
                      <a:pt x="69" y="196"/>
                    </a:lnTo>
                    <a:lnTo>
                      <a:pt x="84" y="202"/>
                    </a:lnTo>
                    <a:lnTo>
                      <a:pt x="97" y="204"/>
                    </a:lnTo>
                    <a:lnTo>
                      <a:pt x="112" y="202"/>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81" name="Freeform 63"/>
              <p:cNvSpPr>
                <a:spLocks/>
              </p:cNvSpPr>
              <p:nvPr/>
            </p:nvSpPr>
            <p:spPr bwMode="auto">
              <a:xfrm>
                <a:off x="4228" y="418"/>
                <a:ext cx="179" cy="204"/>
              </a:xfrm>
              <a:custGeom>
                <a:avLst/>
                <a:gdLst>
                  <a:gd name="T0" fmla="*/ 128 w 179"/>
                  <a:gd name="T1" fmla="*/ 197 h 204"/>
                  <a:gd name="T2" fmla="*/ 145 w 179"/>
                  <a:gd name="T3" fmla="*/ 180 h 204"/>
                  <a:gd name="T4" fmla="*/ 152 w 179"/>
                  <a:gd name="T5" fmla="*/ 157 h 204"/>
                  <a:gd name="T6" fmla="*/ 154 w 179"/>
                  <a:gd name="T7" fmla="*/ 134 h 204"/>
                  <a:gd name="T8" fmla="*/ 160 w 179"/>
                  <a:gd name="T9" fmla="*/ 121 h 204"/>
                  <a:gd name="T10" fmla="*/ 168 w 179"/>
                  <a:gd name="T11" fmla="*/ 112 h 204"/>
                  <a:gd name="T12" fmla="*/ 169 w 179"/>
                  <a:gd name="T13" fmla="*/ 109 h 204"/>
                  <a:gd name="T14" fmla="*/ 153 w 179"/>
                  <a:gd name="T15" fmla="*/ 116 h 204"/>
                  <a:gd name="T16" fmla="*/ 141 w 179"/>
                  <a:gd name="T17" fmla="*/ 129 h 204"/>
                  <a:gd name="T18" fmla="*/ 137 w 179"/>
                  <a:gd name="T19" fmla="*/ 132 h 204"/>
                  <a:gd name="T20" fmla="*/ 141 w 179"/>
                  <a:gd name="T21" fmla="*/ 111 h 204"/>
                  <a:gd name="T22" fmla="*/ 138 w 179"/>
                  <a:gd name="T23" fmla="*/ 86 h 204"/>
                  <a:gd name="T24" fmla="*/ 132 w 179"/>
                  <a:gd name="T25" fmla="*/ 65 h 204"/>
                  <a:gd name="T26" fmla="*/ 118 w 179"/>
                  <a:gd name="T27" fmla="*/ 44 h 204"/>
                  <a:gd name="T28" fmla="*/ 109 w 179"/>
                  <a:gd name="T29" fmla="*/ 21 h 204"/>
                  <a:gd name="T30" fmla="*/ 108 w 179"/>
                  <a:gd name="T31" fmla="*/ 5 h 204"/>
                  <a:gd name="T32" fmla="*/ 104 w 179"/>
                  <a:gd name="T33" fmla="*/ 10 h 204"/>
                  <a:gd name="T34" fmla="*/ 102 w 179"/>
                  <a:gd name="T35" fmla="*/ 22 h 204"/>
                  <a:gd name="T36" fmla="*/ 106 w 179"/>
                  <a:gd name="T37" fmla="*/ 42 h 204"/>
                  <a:gd name="T38" fmla="*/ 112 w 179"/>
                  <a:gd name="T39" fmla="*/ 61 h 204"/>
                  <a:gd name="T40" fmla="*/ 113 w 179"/>
                  <a:gd name="T41" fmla="*/ 83 h 204"/>
                  <a:gd name="T42" fmla="*/ 104 w 179"/>
                  <a:gd name="T43" fmla="*/ 112 h 204"/>
                  <a:gd name="T44" fmla="*/ 93 w 179"/>
                  <a:gd name="T45" fmla="*/ 126 h 204"/>
                  <a:gd name="T46" fmla="*/ 89 w 179"/>
                  <a:gd name="T47" fmla="*/ 104 h 204"/>
                  <a:gd name="T48" fmla="*/ 92 w 179"/>
                  <a:gd name="T49" fmla="*/ 75 h 204"/>
                  <a:gd name="T50" fmla="*/ 89 w 179"/>
                  <a:gd name="T51" fmla="*/ 55 h 204"/>
                  <a:gd name="T52" fmla="*/ 84 w 179"/>
                  <a:gd name="T53" fmla="*/ 49 h 204"/>
                  <a:gd name="T54" fmla="*/ 85 w 179"/>
                  <a:gd name="T55" fmla="*/ 75 h 204"/>
                  <a:gd name="T56" fmla="*/ 73 w 179"/>
                  <a:gd name="T57" fmla="*/ 106 h 204"/>
                  <a:gd name="T58" fmla="*/ 77 w 179"/>
                  <a:gd name="T59" fmla="*/ 81 h 204"/>
                  <a:gd name="T60" fmla="*/ 66 w 179"/>
                  <a:gd name="T61" fmla="*/ 102 h 204"/>
                  <a:gd name="T62" fmla="*/ 66 w 179"/>
                  <a:gd name="T63" fmla="*/ 133 h 204"/>
                  <a:gd name="T64" fmla="*/ 81 w 179"/>
                  <a:gd name="T65" fmla="*/ 168 h 204"/>
                  <a:gd name="T66" fmla="*/ 62 w 179"/>
                  <a:gd name="T67" fmla="*/ 140 h 204"/>
                  <a:gd name="T68" fmla="*/ 52 w 179"/>
                  <a:gd name="T69" fmla="*/ 134 h 204"/>
                  <a:gd name="T70" fmla="*/ 64 w 179"/>
                  <a:gd name="T71" fmla="*/ 158 h 204"/>
                  <a:gd name="T72" fmla="*/ 67 w 179"/>
                  <a:gd name="T73" fmla="*/ 181 h 204"/>
                  <a:gd name="T74" fmla="*/ 46 w 179"/>
                  <a:gd name="T75" fmla="*/ 163 h 204"/>
                  <a:gd name="T76" fmla="*/ 27 w 179"/>
                  <a:gd name="T77" fmla="*/ 148 h 204"/>
                  <a:gd name="T78" fmla="*/ 10 w 179"/>
                  <a:gd name="T79" fmla="*/ 143 h 204"/>
                  <a:gd name="T80" fmla="*/ 13 w 179"/>
                  <a:gd name="T81" fmla="*/ 146 h 204"/>
                  <a:gd name="T82" fmla="*/ 29 w 179"/>
                  <a:gd name="T83" fmla="*/ 156 h 204"/>
                  <a:gd name="T84" fmla="*/ 51 w 179"/>
                  <a:gd name="T85" fmla="*/ 185 h 204"/>
                  <a:gd name="T86" fmla="*/ 81 w 179"/>
                  <a:gd name="T87" fmla="*/ 201 h 2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4"/>
                  <a:gd name="T134" fmla="*/ 179 w 179"/>
                  <a:gd name="T135" fmla="*/ 204 h 2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4">
                    <a:moveTo>
                      <a:pt x="109" y="201"/>
                    </a:moveTo>
                    <a:lnTo>
                      <a:pt x="117" y="200"/>
                    </a:lnTo>
                    <a:lnTo>
                      <a:pt x="128" y="197"/>
                    </a:lnTo>
                    <a:lnTo>
                      <a:pt x="136" y="192"/>
                    </a:lnTo>
                    <a:lnTo>
                      <a:pt x="141" y="186"/>
                    </a:lnTo>
                    <a:lnTo>
                      <a:pt x="145" y="180"/>
                    </a:lnTo>
                    <a:lnTo>
                      <a:pt x="148" y="175"/>
                    </a:lnTo>
                    <a:lnTo>
                      <a:pt x="150" y="167"/>
                    </a:lnTo>
                    <a:lnTo>
                      <a:pt x="152" y="157"/>
                    </a:lnTo>
                    <a:lnTo>
                      <a:pt x="153" y="147"/>
                    </a:lnTo>
                    <a:lnTo>
                      <a:pt x="153" y="140"/>
                    </a:lnTo>
                    <a:lnTo>
                      <a:pt x="154" y="134"/>
                    </a:lnTo>
                    <a:lnTo>
                      <a:pt x="156" y="131"/>
                    </a:lnTo>
                    <a:lnTo>
                      <a:pt x="158" y="126"/>
                    </a:lnTo>
                    <a:lnTo>
                      <a:pt x="160" y="121"/>
                    </a:lnTo>
                    <a:lnTo>
                      <a:pt x="162" y="118"/>
                    </a:lnTo>
                    <a:lnTo>
                      <a:pt x="165" y="114"/>
                    </a:lnTo>
                    <a:lnTo>
                      <a:pt x="168" y="112"/>
                    </a:lnTo>
                    <a:lnTo>
                      <a:pt x="171" y="110"/>
                    </a:lnTo>
                    <a:lnTo>
                      <a:pt x="178" y="107"/>
                    </a:lnTo>
                    <a:lnTo>
                      <a:pt x="169" y="109"/>
                    </a:lnTo>
                    <a:lnTo>
                      <a:pt x="164" y="110"/>
                    </a:lnTo>
                    <a:lnTo>
                      <a:pt x="158" y="113"/>
                    </a:lnTo>
                    <a:lnTo>
                      <a:pt x="153" y="116"/>
                    </a:lnTo>
                    <a:lnTo>
                      <a:pt x="149" y="119"/>
                    </a:lnTo>
                    <a:lnTo>
                      <a:pt x="145" y="124"/>
                    </a:lnTo>
                    <a:lnTo>
                      <a:pt x="141" y="129"/>
                    </a:lnTo>
                    <a:lnTo>
                      <a:pt x="137" y="134"/>
                    </a:lnTo>
                    <a:lnTo>
                      <a:pt x="134" y="139"/>
                    </a:lnTo>
                    <a:lnTo>
                      <a:pt x="137" y="132"/>
                    </a:lnTo>
                    <a:lnTo>
                      <a:pt x="139" y="126"/>
                    </a:lnTo>
                    <a:lnTo>
                      <a:pt x="141" y="119"/>
                    </a:lnTo>
                    <a:lnTo>
                      <a:pt x="141" y="111"/>
                    </a:lnTo>
                    <a:lnTo>
                      <a:pt x="141" y="102"/>
                    </a:lnTo>
                    <a:lnTo>
                      <a:pt x="140" y="94"/>
                    </a:lnTo>
                    <a:lnTo>
                      <a:pt x="138" y="86"/>
                    </a:lnTo>
                    <a:lnTo>
                      <a:pt x="137" y="79"/>
                    </a:lnTo>
                    <a:lnTo>
                      <a:pt x="134" y="72"/>
                    </a:lnTo>
                    <a:lnTo>
                      <a:pt x="132" y="65"/>
                    </a:lnTo>
                    <a:lnTo>
                      <a:pt x="127" y="57"/>
                    </a:lnTo>
                    <a:lnTo>
                      <a:pt x="123" y="52"/>
                    </a:lnTo>
                    <a:lnTo>
                      <a:pt x="118" y="44"/>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9"/>
                    </a:lnTo>
                    <a:lnTo>
                      <a:pt x="113" y="76"/>
                    </a:lnTo>
                    <a:lnTo>
                      <a:pt x="113" y="83"/>
                    </a:lnTo>
                    <a:lnTo>
                      <a:pt x="112" y="95"/>
                    </a:lnTo>
                    <a:lnTo>
                      <a:pt x="109" y="102"/>
                    </a:lnTo>
                    <a:lnTo>
                      <a:pt x="104" y="112"/>
                    </a:lnTo>
                    <a:lnTo>
                      <a:pt x="99" y="122"/>
                    </a:lnTo>
                    <a:lnTo>
                      <a:pt x="95" y="132"/>
                    </a:lnTo>
                    <a:lnTo>
                      <a:pt x="93" y="126"/>
                    </a:lnTo>
                    <a:lnTo>
                      <a:pt x="91" y="120"/>
                    </a:lnTo>
                    <a:lnTo>
                      <a:pt x="89" y="114"/>
                    </a:lnTo>
                    <a:lnTo>
                      <a:pt x="89" y="104"/>
                    </a:lnTo>
                    <a:lnTo>
                      <a:pt x="91" y="87"/>
                    </a:lnTo>
                    <a:lnTo>
                      <a:pt x="92" y="81"/>
                    </a:lnTo>
                    <a:lnTo>
                      <a:pt x="92" y="75"/>
                    </a:lnTo>
                    <a:lnTo>
                      <a:pt x="92" y="70"/>
                    </a:lnTo>
                    <a:lnTo>
                      <a:pt x="91" y="62"/>
                    </a:lnTo>
                    <a:lnTo>
                      <a:pt x="89" y="55"/>
                    </a:lnTo>
                    <a:lnTo>
                      <a:pt x="87" y="47"/>
                    </a:lnTo>
                    <a:lnTo>
                      <a:pt x="82" y="37"/>
                    </a:lnTo>
                    <a:lnTo>
                      <a:pt x="84" y="49"/>
                    </a:lnTo>
                    <a:lnTo>
                      <a:pt x="86" y="59"/>
                    </a:lnTo>
                    <a:lnTo>
                      <a:pt x="86" y="68"/>
                    </a:lnTo>
                    <a:lnTo>
                      <a:pt x="85" y="75"/>
                    </a:lnTo>
                    <a:lnTo>
                      <a:pt x="83" y="81"/>
                    </a:lnTo>
                    <a:lnTo>
                      <a:pt x="80" y="89"/>
                    </a:lnTo>
                    <a:lnTo>
                      <a:pt x="73" y="106"/>
                    </a:lnTo>
                    <a:lnTo>
                      <a:pt x="74" y="95"/>
                    </a:lnTo>
                    <a:lnTo>
                      <a:pt x="75" y="87"/>
                    </a:lnTo>
                    <a:lnTo>
                      <a:pt x="77" y="81"/>
                    </a:lnTo>
                    <a:lnTo>
                      <a:pt x="72" y="88"/>
                    </a:lnTo>
                    <a:lnTo>
                      <a:pt x="68" y="94"/>
                    </a:lnTo>
                    <a:lnTo>
                      <a:pt x="66" y="102"/>
                    </a:lnTo>
                    <a:lnTo>
                      <a:pt x="64" y="111"/>
                    </a:lnTo>
                    <a:lnTo>
                      <a:pt x="64" y="122"/>
                    </a:lnTo>
                    <a:lnTo>
                      <a:pt x="66" y="133"/>
                    </a:lnTo>
                    <a:lnTo>
                      <a:pt x="69" y="142"/>
                    </a:lnTo>
                    <a:lnTo>
                      <a:pt x="74" y="154"/>
                    </a:lnTo>
                    <a:lnTo>
                      <a:pt x="81" y="168"/>
                    </a:lnTo>
                    <a:lnTo>
                      <a:pt x="70" y="151"/>
                    </a:lnTo>
                    <a:lnTo>
                      <a:pt x="67" y="147"/>
                    </a:lnTo>
                    <a:lnTo>
                      <a:pt x="62" y="140"/>
                    </a:lnTo>
                    <a:lnTo>
                      <a:pt x="56" y="133"/>
                    </a:lnTo>
                    <a:lnTo>
                      <a:pt x="46" y="125"/>
                    </a:lnTo>
                    <a:lnTo>
                      <a:pt x="52" y="134"/>
                    </a:lnTo>
                    <a:lnTo>
                      <a:pt x="55" y="140"/>
                    </a:lnTo>
                    <a:lnTo>
                      <a:pt x="58" y="145"/>
                    </a:lnTo>
                    <a:lnTo>
                      <a:pt x="64" y="158"/>
                    </a:lnTo>
                    <a:lnTo>
                      <a:pt x="69" y="167"/>
                    </a:lnTo>
                    <a:lnTo>
                      <a:pt x="75" y="184"/>
                    </a:lnTo>
                    <a:lnTo>
                      <a:pt x="67" y="181"/>
                    </a:lnTo>
                    <a:lnTo>
                      <a:pt x="60" y="176"/>
                    </a:lnTo>
                    <a:lnTo>
                      <a:pt x="53" y="169"/>
                    </a:lnTo>
                    <a:lnTo>
                      <a:pt x="46" y="163"/>
                    </a:lnTo>
                    <a:lnTo>
                      <a:pt x="38" y="156"/>
                    </a:lnTo>
                    <a:lnTo>
                      <a:pt x="32" y="151"/>
                    </a:lnTo>
                    <a:lnTo>
                      <a:pt x="27" y="148"/>
                    </a:lnTo>
                    <a:lnTo>
                      <a:pt x="21" y="145"/>
                    </a:lnTo>
                    <a:lnTo>
                      <a:pt x="16" y="143"/>
                    </a:lnTo>
                    <a:lnTo>
                      <a:pt x="10" y="143"/>
                    </a:lnTo>
                    <a:lnTo>
                      <a:pt x="0" y="143"/>
                    </a:lnTo>
                    <a:lnTo>
                      <a:pt x="9" y="145"/>
                    </a:lnTo>
                    <a:lnTo>
                      <a:pt x="13" y="146"/>
                    </a:lnTo>
                    <a:lnTo>
                      <a:pt x="18" y="149"/>
                    </a:lnTo>
                    <a:lnTo>
                      <a:pt x="24" y="153"/>
                    </a:lnTo>
                    <a:lnTo>
                      <a:pt x="29" y="156"/>
                    </a:lnTo>
                    <a:lnTo>
                      <a:pt x="36" y="165"/>
                    </a:lnTo>
                    <a:lnTo>
                      <a:pt x="42" y="174"/>
                    </a:lnTo>
                    <a:lnTo>
                      <a:pt x="51" y="185"/>
                    </a:lnTo>
                    <a:lnTo>
                      <a:pt x="57" y="189"/>
                    </a:lnTo>
                    <a:lnTo>
                      <a:pt x="66" y="194"/>
                    </a:lnTo>
                    <a:lnTo>
                      <a:pt x="81" y="201"/>
                    </a:lnTo>
                    <a:lnTo>
                      <a:pt x="94" y="203"/>
                    </a:lnTo>
                    <a:lnTo>
                      <a:pt x="109" y="201"/>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82" name="Freeform 64"/>
              <p:cNvSpPr>
                <a:spLocks/>
              </p:cNvSpPr>
              <p:nvPr/>
            </p:nvSpPr>
            <p:spPr bwMode="auto">
              <a:xfrm>
                <a:off x="4235" y="427"/>
                <a:ext cx="169" cy="193"/>
              </a:xfrm>
              <a:custGeom>
                <a:avLst/>
                <a:gdLst>
                  <a:gd name="T0" fmla="*/ 122 w 169"/>
                  <a:gd name="T1" fmla="*/ 186 h 193"/>
                  <a:gd name="T2" fmla="*/ 138 w 169"/>
                  <a:gd name="T3" fmla="*/ 171 h 193"/>
                  <a:gd name="T4" fmla="*/ 144 w 169"/>
                  <a:gd name="T5" fmla="*/ 151 h 193"/>
                  <a:gd name="T6" fmla="*/ 146 w 169"/>
                  <a:gd name="T7" fmla="*/ 130 h 193"/>
                  <a:gd name="T8" fmla="*/ 151 w 169"/>
                  <a:gd name="T9" fmla="*/ 118 h 193"/>
                  <a:gd name="T10" fmla="*/ 158 w 169"/>
                  <a:gd name="T11" fmla="*/ 109 h 193"/>
                  <a:gd name="T12" fmla="*/ 160 w 169"/>
                  <a:gd name="T13" fmla="*/ 105 h 193"/>
                  <a:gd name="T14" fmla="*/ 145 w 169"/>
                  <a:gd name="T15" fmla="*/ 113 h 193"/>
                  <a:gd name="T16" fmla="*/ 134 w 169"/>
                  <a:gd name="T17" fmla="*/ 125 h 193"/>
                  <a:gd name="T18" fmla="*/ 130 w 169"/>
                  <a:gd name="T19" fmla="*/ 128 h 193"/>
                  <a:gd name="T20" fmla="*/ 134 w 169"/>
                  <a:gd name="T21" fmla="*/ 108 h 193"/>
                  <a:gd name="T22" fmla="*/ 131 w 169"/>
                  <a:gd name="T23" fmla="*/ 86 h 193"/>
                  <a:gd name="T24" fmla="*/ 125 w 169"/>
                  <a:gd name="T25" fmla="*/ 67 h 193"/>
                  <a:gd name="T26" fmla="*/ 113 w 169"/>
                  <a:gd name="T27" fmla="*/ 48 h 193"/>
                  <a:gd name="T28" fmla="*/ 104 w 169"/>
                  <a:gd name="T29" fmla="*/ 27 h 193"/>
                  <a:gd name="T30" fmla="*/ 102 w 169"/>
                  <a:gd name="T31" fmla="*/ 11 h 193"/>
                  <a:gd name="T32" fmla="*/ 100 w 169"/>
                  <a:gd name="T33" fmla="*/ 8 h 193"/>
                  <a:gd name="T34" fmla="*/ 97 w 169"/>
                  <a:gd name="T35" fmla="*/ 27 h 193"/>
                  <a:gd name="T36" fmla="*/ 102 w 169"/>
                  <a:gd name="T37" fmla="*/ 46 h 193"/>
                  <a:gd name="T38" fmla="*/ 107 w 169"/>
                  <a:gd name="T39" fmla="*/ 64 h 193"/>
                  <a:gd name="T40" fmla="*/ 108 w 169"/>
                  <a:gd name="T41" fmla="*/ 84 h 193"/>
                  <a:gd name="T42" fmla="*/ 99 w 169"/>
                  <a:gd name="T43" fmla="*/ 110 h 193"/>
                  <a:gd name="T44" fmla="*/ 89 w 169"/>
                  <a:gd name="T45" fmla="*/ 123 h 193"/>
                  <a:gd name="T46" fmla="*/ 85 w 169"/>
                  <a:gd name="T47" fmla="*/ 102 h 193"/>
                  <a:gd name="T48" fmla="*/ 88 w 169"/>
                  <a:gd name="T49" fmla="*/ 76 h 193"/>
                  <a:gd name="T50" fmla="*/ 86 w 169"/>
                  <a:gd name="T51" fmla="*/ 57 h 193"/>
                  <a:gd name="T52" fmla="*/ 81 w 169"/>
                  <a:gd name="T53" fmla="*/ 53 h 193"/>
                  <a:gd name="T54" fmla="*/ 82 w 169"/>
                  <a:gd name="T55" fmla="*/ 76 h 193"/>
                  <a:gd name="T56" fmla="*/ 71 w 169"/>
                  <a:gd name="T57" fmla="*/ 104 h 193"/>
                  <a:gd name="T58" fmla="*/ 71 w 169"/>
                  <a:gd name="T59" fmla="*/ 74 h 193"/>
                  <a:gd name="T60" fmla="*/ 63 w 169"/>
                  <a:gd name="T61" fmla="*/ 100 h 193"/>
                  <a:gd name="T62" fmla="*/ 64 w 169"/>
                  <a:gd name="T63" fmla="*/ 129 h 193"/>
                  <a:gd name="T64" fmla="*/ 78 w 169"/>
                  <a:gd name="T65" fmla="*/ 161 h 193"/>
                  <a:gd name="T66" fmla="*/ 60 w 169"/>
                  <a:gd name="T67" fmla="*/ 135 h 193"/>
                  <a:gd name="T68" fmla="*/ 51 w 169"/>
                  <a:gd name="T69" fmla="*/ 130 h 193"/>
                  <a:gd name="T70" fmla="*/ 62 w 169"/>
                  <a:gd name="T71" fmla="*/ 151 h 193"/>
                  <a:gd name="T72" fmla="*/ 65 w 169"/>
                  <a:gd name="T73" fmla="*/ 172 h 193"/>
                  <a:gd name="T74" fmla="*/ 46 w 169"/>
                  <a:gd name="T75" fmla="*/ 156 h 193"/>
                  <a:gd name="T76" fmla="*/ 28 w 169"/>
                  <a:gd name="T77" fmla="*/ 142 h 193"/>
                  <a:gd name="T78" fmla="*/ 12 w 169"/>
                  <a:gd name="T79" fmla="*/ 137 h 193"/>
                  <a:gd name="T80" fmla="*/ 11 w 169"/>
                  <a:gd name="T81" fmla="*/ 139 h 193"/>
                  <a:gd name="T82" fmla="*/ 29 w 169"/>
                  <a:gd name="T83" fmla="*/ 150 h 193"/>
                  <a:gd name="T84" fmla="*/ 50 w 169"/>
                  <a:gd name="T85" fmla="*/ 175 h 193"/>
                  <a:gd name="T86" fmla="*/ 78 w 169"/>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193"/>
                  <a:gd name="T134" fmla="*/ 169 w 169"/>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193">
                    <a:moveTo>
                      <a:pt x="104" y="190"/>
                    </a:moveTo>
                    <a:lnTo>
                      <a:pt x="111" y="189"/>
                    </a:lnTo>
                    <a:lnTo>
                      <a:pt x="122" y="186"/>
                    </a:lnTo>
                    <a:lnTo>
                      <a:pt x="130" y="182"/>
                    </a:lnTo>
                    <a:lnTo>
                      <a:pt x="134" y="177"/>
                    </a:lnTo>
                    <a:lnTo>
                      <a:pt x="138" y="171"/>
                    </a:lnTo>
                    <a:lnTo>
                      <a:pt x="140" y="166"/>
                    </a:lnTo>
                    <a:lnTo>
                      <a:pt x="143" y="159"/>
                    </a:lnTo>
                    <a:lnTo>
                      <a:pt x="144" y="151"/>
                    </a:lnTo>
                    <a:lnTo>
                      <a:pt x="145" y="141"/>
                    </a:lnTo>
                    <a:lnTo>
                      <a:pt x="145" y="135"/>
                    </a:lnTo>
                    <a:lnTo>
                      <a:pt x="146" y="130"/>
                    </a:lnTo>
                    <a:lnTo>
                      <a:pt x="147" y="126"/>
                    </a:lnTo>
                    <a:lnTo>
                      <a:pt x="149" y="122"/>
                    </a:lnTo>
                    <a:lnTo>
                      <a:pt x="151" y="118"/>
                    </a:lnTo>
                    <a:lnTo>
                      <a:pt x="154" y="115"/>
                    </a:lnTo>
                    <a:lnTo>
                      <a:pt x="156" y="111"/>
                    </a:lnTo>
                    <a:lnTo>
                      <a:pt x="158" y="109"/>
                    </a:lnTo>
                    <a:lnTo>
                      <a:pt x="162" y="107"/>
                    </a:lnTo>
                    <a:lnTo>
                      <a:pt x="168" y="103"/>
                    </a:lnTo>
                    <a:lnTo>
                      <a:pt x="160" y="105"/>
                    </a:lnTo>
                    <a:lnTo>
                      <a:pt x="155" y="107"/>
                    </a:lnTo>
                    <a:lnTo>
                      <a:pt x="149" y="110"/>
                    </a:lnTo>
                    <a:lnTo>
                      <a:pt x="145" y="113"/>
                    </a:lnTo>
                    <a:lnTo>
                      <a:pt x="141" y="116"/>
                    </a:lnTo>
                    <a:lnTo>
                      <a:pt x="138" y="120"/>
                    </a:lnTo>
                    <a:lnTo>
                      <a:pt x="134" y="125"/>
                    </a:lnTo>
                    <a:lnTo>
                      <a:pt x="130" y="129"/>
                    </a:lnTo>
                    <a:lnTo>
                      <a:pt x="128" y="134"/>
                    </a:lnTo>
                    <a:lnTo>
                      <a:pt x="130" y="128"/>
                    </a:lnTo>
                    <a:lnTo>
                      <a:pt x="132" y="122"/>
                    </a:lnTo>
                    <a:lnTo>
                      <a:pt x="133" y="116"/>
                    </a:lnTo>
                    <a:lnTo>
                      <a:pt x="134" y="108"/>
                    </a:lnTo>
                    <a:lnTo>
                      <a:pt x="134" y="100"/>
                    </a:lnTo>
                    <a:lnTo>
                      <a:pt x="133" y="93"/>
                    </a:lnTo>
                    <a:lnTo>
                      <a:pt x="131" y="86"/>
                    </a:lnTo>
                    <a:lnTo>
                      <a:pt x="130" y="79"/>
                    </a:lnTo>
                    <a:lnTo>
                      <a:pt x="128" y="73"/>
                    </a:lnTo>
                    <a:lnTo>
                      <a:pt x="125" y="67"/>
                    </a:lnTo>
                    <a:lnTo>
                      <a:pt x="120" y="60"/>
                    </a:lnTo>
                    <a:lnTo>
                      <a:pt x="117" y="55"/>
                    </a:lnTo>
                    <a:lnTo>
                      <a:pt x="113" y="48"/>
                    </a:lnTo>
                    <a:lnTo>
                      <a:pt x="108" y="40"/>
                    </a:lnTo>
                    <a:lnTo>
                      <a:pt x="106" y="32"/>
                    </a:lnTo>
                    <a:lnTo>
                      <a:pt x="104" y="27"/>
                    </a:lnTo>
                    <a:lnTo>
                      <a:pt x="103" y="21"/>
                    </a:lnTo>
                    <a:lnTo>
                      <a:pt x="102" y="15"/>
                    </a:lnTo>
                    <a:lnTo>
                      <a:pt x="102" y="11"/>
                    </a:lnTo>
                    <a:lnTo>
                      <a:pt x="102" y="6"/>
                    </a:lnTo>
                    <a:lnTo>
                      <a:pt x="102" y="0"/>
                    </a:lnTo>
                    <a:lnTo>
                      <a:pt x="100" y="8"/>
                    </a:lnTo>
                    <a:lnTo>
                      <a:pt x="98" y="15"/>
                    </a:lnTo>
                    <a:lnTo>
                      <a:pt x="97" y="21"/>
                    </a:lnTo>
                    <a:lnTo>
                      <a:pt x="97" y="27"/>
                    </a:lnTo>
                    <a:lnTo>
                      <a:pt x="98" y="34"/>
                    </a:lnTo>
                    <a:lnTo>
                      <a:pt x="100" y="40"/>
                    </a:lnTo>
                    <a:lnTo>
                      <a:pt x="102" y="46"/>
                    </a:lnTo>
                    <a:lnTo>
                      <a:pt x="104" y="51"/>
                    </a:lnTo>
                    <a:lnTo>
                      <a:pt x="106" y="57"/>
                    </a:lnTo>
                    <a:lnTo>
                      <a:pt x="107" y="64"/>
                    </a:lnTo>
                    <a:lnTo>
                      <a:pt x="107" y="70"/>
                    </a:lnTo>
                    <a:lnTo>
                      <a:pt x="108" y="77"/>
                    </a:lnTo>
                    <a:lnTo>
                      <a:pt x="108" y="84"/>
                    </a:lnTo>
                    <a:lnTo>
                      <a:pt x="106" y="94"/>
                    </a:lnTo>
                    <a:lnTo>
                      <a:pt x="104" y="100"/>
                    </a:lnTo>
                    <a:lnTo>
                      <a:pt x="99" y="110"/>
                    </a:lnTo>
                    <a:lnTo>
                      <a:pt x="95" y="119"/>
                    </a:lnTo>
                    <a:lnTo>
                      <a:pt x="91" y="128"/>
                    </a:lnTo>
                    <a:lnTo>
                      <a:pt x="89" y="123"/>
                    </a:lnTo>
                    <a:lnTo>
                      <a:pt x="87" y="117"/>
                    </a:lnTo>
                    <a:lnTo>
                      <a:pt x="86" y="111"/>
                    </a:lnTo>
                    <a:lnTo>
                      <a:pt x="85" y="102"/>
                    </a:lnTo>
                    <a:lnTo>
                      <a:pt x="87" y="86"/>
                    </a:lnTo>
                    <a:lnTo>
                      <a:pt x="88" y="82"/>
                    </a:lnTo>
                    <a:lnTo>
                      <a:pt x="88" y="76"/>
                    </a:lnTo>
                    <a:lnTo>
                      <a:pt x="88" y="71"/>
                    </a:lnTo>
                    <a:lnTo>
                      <a:pt x="87" y="64"/>
                    </a:lnTo>
                    <a:lnTo>
                      <a:pt x="86" y="57"/>
                    </a:lnTo>
                    <a:lnTo>
                      <a:pt x="83" y="51"/>
                    </a:lnTo>
                    <a:lnTo>
                      <a:pt x="79" y="42"/>
                    </a:lnTo>
                    <a:lnTo>
                      <a:pt x="81" y="53"/>
                    </a:lnTo>
                    <a:lnTo>
                      <a:pt x="83" y="62"/>
                    </a:lnTo>
                    <a:lnTo>
                      <a:pt x="83" y="70"/>
                    </a:lnTo>
                    <a:lnTo>
                      <a:pt x="82" y="76"/>
                    </a:lnTo>
                    <a:lnTo>
                      <a:pt x="80" y="82"/>
                    </a:lnTo>
                    <a:lnTo>
                      <a:pt x="77" y="89"/>
                    </a:lnTo>
                    <a:lnTo>
                      <a:pt x="71" y="104"/>
                    </a:lnTo>
                    <a:lnTo>
                      <a:pt x="71" y="94"/>
                    </a:lnTo>
                    <a:lnTo>
                      <a:pt x="71" y="86"/>
                    </a:lnTo>
                    <a:lnTo>
                      <a:pt x="71" y="74"/>
                    </a:lnTo>
                    <a:lnTo>
                      <a:pt x="67" y="86"/>
                    </a:lnTo>
                    <a:lnTo>
                      <a:pt x="65" y="93"/>
                    </a:lnTo>
                    <a:lnTo>
                      <a:pt x="63" y="100"/>
                    </a:lnTo>
                    <a:lnTo>
                      <a:pt x="62" y="108"/>
                    </a:lnTo>
                    <a:lnTo>
                      <a:pt x="62" y="119"/>
                    </a:lnTo>
                    <a:lnTo>
                      <a:pt x="64" y="129"/>
                    </a:lnTo>
                    <a:lnTo>
                      <a:pt x="67" y="137"/>
                    </a:lnTo>
                    <a:lnTo>
                      <a:pt x="71" y="147"/>
                    </a:lnTo>
                    <a:lnTo>
                      <a:pt x="78" y="161"/>
                    </a:lnTo>
                    <a:lnTo>
                      <a:pt x="67" y="145"/>
                    </a:lnTo>
                    <a:lnTo>
                      <a:pt x="65" y="141"/>
                    </a:lnTo>
                    <a:lnTo>
                      <a:pt x="60" y="135"/>
                    </a:lnTo>
                    <a:lnTo>
                      <a:pt x="54" y="129"/>
                    </a:lnTo>
                    <a:lnTo>
                      <a:pt x="42" y="118"/>
                    </a:lnTo>
                    <a:lnTo>
                      <a:pt x="51" y="130"/>
                    </a:lnTo>
                    <a:lnTo>
                      <a:pt x="54" y="135"/>
                    </a:lnTo>
                    <a:lnTo>
                      <a:pt x="57" y="140"/>
                    </a:lnTo>
                    <a:lnTo>
                      <a:pt x="62" y="151"/>
                    </a:lnTo>
                    <a:lnTo>
                      <a:pt x="67" y="160"/>
                    </a:lnTo>
                    <a:lnTo>
                      <a:pt x="73" y="174"/>
                    </a:lnTo>
                    <a:lnTo>
                      <a:pt x="65" y="172"/>
                    </a:lnTo>
                    <a:lnTo>
                      <a:pt x="59" y="168"/>
                    </a:lnTo>
                    <a:lnTo>
                      <a:pt x="52" y="162"/>
                    </a:lnTo>
                    <a:lnTo>
                      <a:pt x="46" y="156"/>
                    </a:lnTo>
                    <a:lnTo>
                      <a:pt x="38" y="149"/>
                    </a:lnTo>
                    <a:lnTo>
                      <a:pt x="32" y="145"/>
                    </a:lnTo>
                    <a:lnTo>
                      <a:pt x="28"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83" name="Freeform 65"/>
              <p:cNvSpPr>
                <a:spLocks/>
              </p:cNvSpPr>
              <p:nvPr/>
            </p:nvSpPr>
            <p:spPr bwMode="auto">
              <a:xfrm>
                <a:off x="4238" y="425"/>
                <a:ext cx="168" cy="197"/>
              </a:xfrm>
              <a:custGeom>
                <a:avLst/>
                <a:gdLst>
                  <a:gd name="T0" fmla="*/ 116 w 168"/>
                  <a:gd name="T1" fmla="*/ 190 h 197"/>
                  <a:gd name="T2" fmla="*/ 131 w 168"/>
                  <a:gd name="T3" fmla="*/ 175 h 197"/>
                  <a:gd name="T4" fmla="*/ 137 w 168"/>
                  <a:gd name="T5" fmla="*/ 154 h 197"/>
                  <a:gd name="T6" fmla="*/ 139 w 168"/>
                  <a:gd name="T7" fmla="*/ 132 h 197"/>
                  <a:gd name="T8" fmla="*/ 145 w 168"/>
                  <a:gd name="T9" fmla="*/ 120 h 197"/>
                  <a:gd name="T10" fmla="*/ 151 w 168"/>
                  <a:gd name="T11" fmla="*/ 111 h 197"/>
                  <a:gd name="T12" fmla="*/ 160 w 168"/>
                  <a:gd name="T13" fmla="*/ 104 h 197"/>
                  <a:gd name="T14" fmla="*/ 142 w 168"/>
                  <a:gd name="T15" fmla="*/ 112 h 197"/>
                  <a:gd name="T16" fmla="*/ 131 w 168"/>
                  <a:gd name="T17" fmla="*/ 123 h 197"/>
                  <a:gd name="T18" fmla="*/ 121 w 168"/>
                  <a:gd name="T19" fmla="*/ 137 h 197"/>
                  <a:gd name="T20" fmla="*/ 127 w 168"/>
                  <a:gd name="T21" fmla="*/ 118 h 197"/>
                  <a:gd name="T22" fmla="*/ 126 w 168"/>
                  <a:gd name="T23" fmla="*/ 95 h 197"/>
                  <a:gd name="T24" fmla="*/ 121 w 168"/>
                  <a:gd name="T25" fmla="*/ 75 h 197"/>
                  <a:gd name="T26" fmla="*/ 111 w 168"/>
                  <a:gd name="T27" fmla="*/ 56 h 197"/>
                  <a:gd name="T28" fmla="*/ 100 w 168"/>
                  <a:gd name="T29" fmla="*/ 33 h 197"/>
                  <a:gd name="T30" fmla="*/ 96 w 168"/>
                  <a:gd name="T31" fmla="*/ 16 h 197"/>
                  <a:gd name="T32" fmla="*/ 97 w 168"/>
                  <a:gd name="T33" fmla="*/ 0 h 197"/>
                  <a:gd name="T34" fmla="*/ 92 w 168"/>
                  <a:gd name="T35" fmla="*/ 21 h 197"/>
                  <a:gd name="T36" fmla="*/ 94 w 168"/>
                  <a:gd name="T37" fmla="*/ 41 h 197"/>
                  <a:gd name="T38" fmla="*/ 100 w 168"/>
                  <a:gd name="T39" fmla="*/ 58 h 197"/>
                  <a:gd name="T40" fmla="*/ 102 w 168"/>
                  <a:gd name="T41" fmla="*/ 79 h 197"/>
                  <a:gd name="T42" fmla="*/ 99 w 168"/>
                  <a:gd name="T43" fmla="*/ 102 h 197"/>
                  <a:gd name="T44" fmla="*/ 86 w 168"/>
                  <a:gd name="T45" fmla="*/ 130 h 197"/>
                  <a:gd name="T46" fmla="*/ 81 w 168"/>
                  <a:gd name="T47" fmla="*/ 114 h 197"/>
                  <a:gd name="T48" fmla="*/ 83 w 168"/>
                  <a:gd name="T49" fmla="*/ 83 h 197"/>
                  <a:gd name="T50" fmla="*/ 82 w 168"/>
                  <a:gd name="T51" fmla="*/ 65 h 197"/>
                  <a:gd name="T52" fmla="*/ 74 w 168"/>
                  <a:gd name="T53" fmla="*/ 43 h 197"/>
                  <a:gd name="T54" fmla="*/ 78 w 168"/>
                  <a:gd name="T55" fmla="*/ 71 h 197"/>
                  <a:gd name="T56" fmla="*/ 73 w 168"/>
                  <a:gd name="T57" fmla="*/ 91 h 197"/>
                  <a:gd name="T58" fmla="*/ 66 w 168"/>
                  <a:gd name="T59" fmla="*/ 88 h 197"/>
                  <a:gd name="T60" fmla="*/ 61 w 168"/>
                  <a:gd name="T61" fmla="*/ 95 h 197"/>
                  <a:gd name="T62" fmla="*/ 58 w 168"/>
                  <a:gd name="T63" fmla="*/ 121 h 197"/>
                  <a:gd name="T64" fmla="*/ 67 w 168"/>
                  <a:gd name="T65" fmla="*/ 150 h 197"/>
                  <a:gd name="T66" fmla="*/ 60 w 168"/>
                  <a:gd name="T67" fmla="*/ 144 h 197"/>
                  <a:gd name="T68" fmla="*/ 42 w 168"/>
                  <a:gd name="T69" fmla="*/ 124 h 197"/>
                  <a:gd name="T70" fmla="*/ 53 w 168"/>
                  <a:gd name="T71" fmla="*/ 143 h 197"/>
                  <a:gd name="T72" fmla="*/ 68 w 168"/>
                  <a:gd name="T73" fmla="*/ 178 h 197"/>
                  <a:gd name="T74" fmla="*/ 48 w 168"/>
                  <a:gd name="T75" fmla="*/ 165 h 197"/>
                  <a:gd name="T76" fmla="*/ 29 w 168"/>
                  <a:gd name="T77" fmla="*/ 148 h 197"/>
                  <a:gd name="T78" fmla="*/ 14 w 168"/>
                  <a:gd name="T79" fmla="*/ 141 h 197"/>
                  <a:gd name="T80" fmla="*/ 8 w 168"/>
                  <a:gd name="T81" fmla="*/ 141 h 197"/>
                  <a:gd name="T82" fmla="*/ 26 w 168"/>
                  <a:gd name="T83" fmla="*/ 153 h 197"/>
                  <a:gd name="T84" fmla="*/ 46 w 168"/>
                  <a:gd name="T85" fmla="*/ 179 h 197"/>
                  <a:gd name="T86" fmla="*/ 73 w 168"/>
                  <a:gd name="T87" fmla="*/ 194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7"/>
                  <a:gd name="T134" fmla="*/ 168 w 168"/>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7">
                    <a:moveTo>
                      <a:pt x="99" y="194"/>
                    </a:moveTo>
                    <a:lnTo>
                      <a:pt x="105" y="193"/>
                    </a:lnTo>
                    <a:lnTo>
                      <a:pt x="116" y="190"/>
                    </a:lnTo>
                    <a:lnTo>
                      <a:pt x="123" y="186"/>
                    </a:lnTo>
                    <a:lnTo>
                      <a:pt x="128" y="180"/>
                    </a:lnTo>
                    <a:lnTo>
                      <a:pt x="131" y="175"/>
                    </a:lnTo>
                    <a:lnTo>
                      <a:pt x="134" y="170"/>
                    </a:lnTo>
                    <a:lnTo>
                      <a:pt x="136" y="163"/>
                    </a:lnTo>
                    <a:lnTo>
                      <a:pt x="137" y="154"/>
                    </a:lnTo>
                    <a:lnTo>
                      <a:pt x="138" y="144"/>
                    </a:lnTo>
                    <a:lnTo>
                      <a:pt x="139" y="138"/>
                    </a:lnTo>
                    <a:lnTo>
                      <a:pt x="139" y="132"/>
                    </a:lnTo>
                    <a:lnTo>
                      <a:pt x="141" y="129"/>
                    </a:lnTo>
                    <a:lnTo>
                      <a:pt x="142" y="125"/>
                    </a:lnTo>
                    <a:lnTo>
                      <a:pt x="145" y="120"/>
                    </a:lnTo>
                    <a:lnTo>
                      <a:pt x="147" y="117"/>
                    </a:lnTo>
                    <a:lnTo>
                      <a:pt x="149" y="113"/>
                    </a:lnTo>
                    <a:lnTo>
                      <a:pt x="151" y="111"/>
                    </a:lnTo>
                    <a:lnTo>
                      <a:pt x="154" y="109"/>
                    </a:lnTo>
                    <a:lnTo>
                      <a:pt x="167" y="102"/>
                    </a:lnTo>
                    <a:lnTo>
                      <a:pt x="160" y="104"/>
                    </a:lnTo>
                    <a:lnTo>
                      <a:pt x="153" y="107"/>
                    </a:lnTo>
                    <a:lnTo>
                      <a:pt x="148" y="109"/>
                    </a:lnTo>
                    <a:lnTo>
                      <a:pt x="142" y="112"/>
                    </a:lnTo>
                    <a:lnTo>
                      <a:pt x="138" y="115"/>
                    </a:lnTo>
                    <a:lnTo>
                      <a:pt x="135" y="118"/>
                    </a:lnTo>
                    <a:lnTo>
                      <a:pt x="131" y="123"/>
                    </a:lnTo>
                    <a:lnTo>
                      <a:pt x="127" y="128"/>
                    </a:lnTo>
                    <a:lnTo>
                      <a:pt x="124" y="132"/>
                    </a:lnTo>
                    <a:lnTo>
                      <a:pt x="121" y="137"/>
                    </a:lnTo>
                    <a:lnTo>
                      <a:pt x="124" y="130"/>
                    </a:lnTo>
                    <a:lnTo>
                      <a:pt x="126" y="125"/>
                    </a:lnTo>
                    <a:lnTo>
                      <a:pt x="127" y="118"/>
                    </a:lnTo>
                    <a:lnTo>
                      <a:pt x="128" y="110"/>
                    </a:lnTo>
                    <a:lnTo>
                      <a:pt x="128" y="102"/>
                    </a:lnTo>
                    <a:lnTo>
                      <a:pt x="126" y="95"/>
                    </a:lnTo>
                    <a:lnTo>
                      <a:pt x="125" y="88"/>
                    </a:lnTo>
                    <a:lnTo>
                      <a:pt x="123" y="81"/>
                    </a:lnTo>
                    <a:lnTo>
                      <a:pt x="121" y="75"/>
                    </a:lnTo>
                    <a:lnTo>
                      <a:pt x="119" y="69"/>
                    </a:lnTo>
                    <a:lnTo>
                      <a:pt x="114" y="61"/>
                    </a:lnTo>
                    <a:lnTo>
                      <a:pt x="111" y="56"/>
                    </a:lnTo>
                    <a:lnTo>
                      <a:pt x="107" y="49"/>
                    </a:lnTo>
                    <a:lnTo>
                      <a:pt x="103" y="40"/>
                    </a:lnTo>
                    <a:lnTo>
                      <a:pt x="100" y="33"/>
                    </a:lnTo>
                    <a:lnTo>
                      <a:pt x="98" y="28"/>
                    </a:lnTo>
                    <a:lnTo>
                      <a:pt x="97" y="22"/>
                    </a:lnTo>
                    <a:lnTo>
                      <a:pt x="96" y="16"/>
                    </a:lnTo>
                    <a:lnTo>
                      <a:pt x="96" y="11"/>
                    </a:lnTo>
                    <a:lnTo>
                      <a:pt x="97" y="6"/>
                    </a:lnTo>
                    <a:lnTo>
                      <a:pt x="97" y="0"/>
                    </a:lnTo>
                    <a:lnTo>
                      <a:pt x="94" y="8"/>
                    </a:lnTo>
                    <a:lnTo>
                      <a:pt x="93" y="15"/>
                    </a:lnTo>
                    <a:lnTo>
                      <a:pt x="92" y="21"/>
                    </a:lnTo>
                    <a:lnTo>
                      <a:pt x="92" y="28"/>
                    </a:lnTo>
                    <a:lnTo>
                      <a:pt x="92" y="35"/>
                    </a:lnTo>
                    <a:lnTo>
                      <a:pt x="94" y="41"/>
                    </a:lnTo>
                    <a:lnTo>
                      <a:pt x="96" y="47"/>
                    </a:lnTo>
                    <a:lnTo>
                      <a:pt x="98" y="52"/>
                    </a:lnTo>
                    <a:lnTo>
                      <a:pt x="100" y="58"/>
                    </a:lnTo>
                    <a:lnTo>
                      <a:pt x="101" y="65"/>
                    </a:lnTo>
                    <a:lnTo>
                      <a:pt x="101" y="72"/>
                    </a:lnTo>
                    <a:lnTo>
                      <a:pt x="102" y="79"/>
                    </a:lnTo>
                    <a:lnTo>
                      <a:pt x="102" y="85"/>
                    </a:lnTo>
                    <a:lnTo>
                      <a:pt x="101" y="96"/>
                    </a:lnTo>
                    <a:lnTo>
                      <a:pt x="99" y="102"/>
                    </a:lnTo>
                    <a:lnTo>
                      <a:pt x="94" y="112"/>
                    </a:lnTo>
                    <a:lnTo>
                      <a:pt x="90" y="121"/>
                    </a:lnTo>
                    <a:lnTo>
                      <a:pt x="86" y="130"/>
                    </a:lnTo>
                    <a:lnTo>
                      <a:pt x="84" y="125"/>
                    </a:lnTo>
                    <a:lnTo>
                      <a:pt x="82" y="119"/>
                    </a:lnTo>
                    <a:lnTo>
                      <a:pt x="81" y="114"/>
                    </a:lnTo>
                    <a:lnTo>
                      <a:pt x="80" y="104"/>
                    </a:lnTo>
                    <a:lnTo>
                      <a:pt x="82" y="88"/>
                    </a:lnTo>
                    <a:lnTo>
                      <a:pt x="83" y="83"/>
                    </a:lnTo>
                    <a:lnTo>
                      <a:pt x="83" y="78"/>
                    </a:lnTo>
                    <a:lnTo>
                      <a:pt x="83" y="73"/>
                    </a:lnTo>
                    <a:lnTo>
                      <a:pt x="82" y="65"/>
                    </a:lnTo>
                    <a:lnTo>
                      <a:pt x="81" y="59"/>
                    </a:lnTo>
                    <a:lnTo>
                      <a:pt x="78" y="52"/>
                    </a:lnTo>
                    <a:lnTo>
                      <a:pt x="74" y="43"/>
                    </a:lnTo>
                    <a:lnTo>
                      <a:pt x="76" y="54"/>
                    </a:lnTo>
                    <a:lnTo>
                      <a:pt x="78" y="63"/>
                    </a:lnTo>
                    <a:lnTo>
                      <a:pt x="78" y="71"/>
                    </a:lnTo>
                    <a:lnTo>
                      <a:pt x="77" y="77"/>
                    </a:lnTo>
                    <a:lnTo>
                      <a:pt x="75" y="83"/>
                    </a:lnTo>
                    <a:lnTo>
                      <a:pt x="73" y="91"/>
                    </a:lnTo>
                    <a:lnTo>
                      <a:pt x="66" y="106"/>
                    </a:lnTo>
                    <a:lnTo>
                      <a:pt x="66" y="96"/>
                    </a:lnTo>
                    <a:lnTo>
                      <a:pt x="66" y="88"/>
                    </a:lnTo>
                    <a:lnTo>
                      <a:pt x="67" y="80"/>
                    </a:lnTo>
                    <a:lnTo>
                      <a:pt x="63" y="88"/>
                    </a:lnTo>
                    <a:lnTo>
                      <a:pt x="61" y="95"/>
                    </a:lnTo>
                    <a:lnTo>
                      <a:pt x="59" y="102"/>
                    </a:lnTo>
                    <a:lnTo>
                      <a:pt x="58" y="111"/>
                    </a:lnTo>
                    <a:lnTo>
                      <a:pt x="58" y="121"/>
                    </a:lnTo>
                    <a:lnTo>
                      <a:pt x="60" y="132"/>
                    </a:lnTo>
                    <a:lnTo>
                      <a:pt x="63" y="140"/>
                    </a:lnTo>
                    <a:lnTo>
                      <a:pt x="67" y="150"/>
                    </a:lnTo>
                    <a:lnTo>
                      <a:pt x="73" y="164"/>
                    </a:lnTo>
                    <a:lnTo>
                      <a:pt x="63" y="148"/>
                    </a:lnTo>
                    <a:lnTo>
                      <a:pt x="60" y="144"/>
                    </a:lnTo>
                    <a:lnTo>
                      <a:pt x="56" y="138"/>
                    </a:lnTo>
                    <a:lnTo>
                      <a:pt x="50" y="132"/>
                    </a:lnTo>
                    <a:lnTo>
                      <a:pt x="42" y="124"/>
                    </a:lnTo>
                    <a:lnTo>
                      <a:pt x="47" y="132"/>
                    </a:lnTo>
                    <a:lnTo>
                      <a:pt x="50" y="138"/>
                    </a:lnTo>
                    <a:lnTo>
                      <a:pt x="53" y="143"/>
                    </a:lnTo>
                    <a:lnTo>
                      <a:pt x="58" y="154"/>
                    </a:lnTo>
                    <a:lnTo>
                      <a:pt x="62" y="163"/>
                    </a:lnTo>
                    <a:lnTo>
                      <a:pt x="68" y="178"/>
                    </a:lnTo>
                    <a:lnTo>
                      <a:pt x="61" y="176"/>
                    </a:lnTo>
                    <a:lnTo>
                      <a:pt x="54" y="171"/>
                    </a:lnTo>
                    <a:lnTo>
                      <a:pt x="48" y="165"/>
                    </a:lnTo>
                    <a:lnTo>
                      <a:pt x="42" y="159"/>
                    </a:lnTo>
                    <a:lnTo>
                      <a:pt x="35" y="152"/>
                    </a:lnTo>
                    <a:lnTo>
                      <a:pt x="29" y="148"/>
                    </a:lnTo>
                    <a:lnTo>
                      <a:pt x="24" y="145"/>
                    </a:lnTo>
                    <a:lnTo>
                      <a:pt x="19" y="142"/>
                    </a:lnTo>
                    <a:lnTo>
                      <a:pt x="14" y="141"/>
                    </a:lnTo>
                    <a:lnTo>
                      <a:pt x="9" y="140"/>
                    </a:lnTo>
                    <a:lnTo>
                      <a:pt x="0" y="139"/>
                    </a:lnTo>
                    <a:lnTo>
                      <a:pt x="8" y="141"/>
                    </a:lnTo>
                    <a:lnTo>
                      <a:pt x="17" y="145"/>
                    </a:lnTo>
                    <a:lnTo>
                      <a:pt x="22" y="150"/>
                    </a:lnTo>
                    <a:lnTo>
                      <a:pt x="26" y="153"/>
                    </a:lnTo>
                    <a:lnTo>
                      <a:pt x="32" y="161"/>
                    </a:lnTo>
                    <a:lnTo>
                      <a:pt x="38" y="169"/>
                    </a:lnTo>
                    <a:lnTo>
                      <a:pt x="46" y="179"/>
                    </a:lnTo>
                    <a:lnTo>
                      <a:pt x="52" y="183"/>
                    </a:lnTo>
                    <a:lnTo>
                      <a:pt x="60" y="188"/>
                    </a:lnTo>
                    <a:lnTo>
                      <a:pt x="73" y="194"/>
                    </a:lnTo>
                    <a:lnTo>
                      <a:pt x="85" y="196"/>
                    </a:lnTo>
                    <a:lnTo>
                      <a:pt x="99" y="194"/>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84" name="Freeform 66"/>
              <p:cNvSpPr>
                <a:spLocks/>
              </p:cNvSpPr>
              <p:nvPr/>
            </p:nvSpPr>
            <p:spPr bwMode="auto">
              <a:xfrm>
                <a:off x="4238" y="433"/>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85" name="Freeform 67"/>
              <p:cNvSpPr>
                <a:spLocks/>
              </p:cNvSpPr>
              <p:nvPr/>
            </p:nvSpPr>
            <p:spPr bwMode="auto">
              <a:xfrm>
                <a:off x="4241" y="436"/>
                <a:ext cx="161" cy="189"/>
              </a:xfrm>
              <a:custGeom>
                <a:avLst/>
                <a:gdLst>
                  <a:gd name="T0" fmla="*/ 117 w 161"/>
                  <a:gd name="T1" fmla="*/ 182 h 189"/>
                  <a:gd name="T2" fmla="*/ 132 w 161"/>
                  <a:gd name="T3" fmla="*/ 168 h 189"/>
                  <a:gd name="T4" fmla="*/ 139 w 161"/>
                  <a:gd name="T5" fmla="*/ 148 h 189"/>
                  <a:gd name="T6" fmla="*/ 141 w 161"/>
                  <a:gd name="T7" fmla="*/ 127 h 189"/>
                  <a:gd name="T8" fmla="*/ 146 w 161"/>
                  <a:gd name="T9" fmla="*/ 115 h 189"/>
                  <a:gd name="T10" fmla="*/ 152 w 161"/>
                  <a:gd name="T11" fmla="*/ 107 h 189"/>
                  <a:gd name="T12" fmla="*/ 154 w 161"/>
                  <a:gd name="T13" fmla="*/ 102 h 189"/>
                  <a:gd name="T14" fmla="*/ 140 w 161"/>
                  <a:gd name="T15" fmla="*/ 110 h 189"/>
                  <a:gd name="T16" fmla="*/ 128 w 161"/>
                  <a:gd name="T17" fmla="*/ 123 h 189"/>
                  <a:gd name="T18" fmla="*/ 125 w 161"/>
                  <a:gd name="T19" fmla="*/ 125 h 189"/>
                  <a:gd name="T20" fmla="*/ 129 w 161"/>
                  <a:gd name="T21" fmla="*/ 106 h 189"/>
                  <a:gd name="T22" fmla="*/ 126 w 161"/>
                  <a:gd name="T23" fmla="*/ 84 h 189"/>
                  <a:gd name="T24" fmla="*/ 120 w 161"/>
                  <a:gd name="T25" fmla="*/ 66 h 189"/>
                  <a:gd name="T26" fmla="*/ 108 w 161"/>
                  <a:gd name="T27" fmla="*/ 47 h 189"/>
                  <a:gd name="T28" fmla="*/ 99 w 161"/>
                  <a:gd name="T29" fmla="*/ 26 h 189"/>
                  <a:gd name="T30" fmla="*/ 97 w 161"/>
                  <a:gd name="T31" fmla="*/ 10 h 189"/>
                  <a:gd name="T32" fmla="*/ 95 w 161"/>
                  <a:gd name="T33" fmla="*/ 8 h 189"/>
                  <a:gd name="T34" fmla="*/ 92 w 161"/>
                  <a:gd name="T35" fmla="*/ 26 h 189"/>
                  <a:gd name="T36" fmla="*/ 97 w 161"/>
                  <a:gd name="T37" fmla="*/ 45 h 189"/>
                  <a:gd name="T38" fmla="*/ 102 w 161"/>
                  <a:gd name="T39" fmla="*/ 62 h 189"/>
                  <a:gd name="T40" fmla="*/ 103 w 161"/>
                  <a:gd name="T41" fmla="*/ 82 h 189"/>
                  <a:gd name="T42" fmla="*/ 94 w 161"/>
                  <a:gd name="T43" fmla="*/ 107 h 189"/>
                  <a:gd name="T44" fmla="*/ 84 w 161"/>
                  <a:gd name="T45" fmla="*/ 120 h 189"/>
                  <a:gd name="T46" fmla="*/ 81 w 161"/>
                  <a:gd name="T47" fmla="*/ 100 h 189"/>
                  <a:gd name="T48" fmla="*/ 84 w 161"/>
                  <a:gd name="T49" fmla="*/ 75 h 189"/>
                  <a:gd name="T50" fmla="*/ 82 w 161"/>
                  <a:gd name="T51" fmla="*/ 56 h 189"/>
                  <a:gd name="T52" fmla="*/ 77 w 161"/>
                  <a:gd name="T53" fmla="*/ 52 h 189"/>
                  <a:gd name="T54" fmla="*/ 78 w 161"/>
                  <a:gd name="T55" fmla="*/ 74 h 189"/>
                  <a:gd name="T56" fmla="*/ 67 w 161"/>
                  <a:gd name="T57" fmla="*/ 102 h 189"/>
                  <a:gd name="T58" fmla="*/ 68 w 161"/>
                  <a:gd name="T59" fmla="*/ 77 h 189"/>
                  <a:gd name="T60" fmla="*/ 60 w 161"/>
                  <a:gd name="T61" fmla="*/ 98 h 189"/>
                  <a:gd name="T62" fmla="*/ 60 w 161"/>
                  <a:gd name="T63" fmla="*/ 126 h 189"/>
                  <a:gd name="T64" fmla="*/ 74 w 161"/>
                  <a:gd name="T65" fmla="*/ 157 h 189"/>
                  <a:gd name="T66" fmla="*/ 57 w 161"/>
                  <a:gd name="T67" fmla="*/ 132 h 189"/>
                  <a:gd name="T68" fmla="*/ 40 w 161"/>
                  <a:gd name="T69" fmla="*/ 116 h 189"/>
                  <a:gd name="T70" fmla="*/ 53 w 161"/>
                  <a:gd name="T71" fmla="*/ 137 h 189"/>
                  <a:gd name="T72" fmla="*/ 69 w 161"/>
                  <a:gd name="T73" fmla="*/ 171 h 189"/>
                  <a:gd name="T74" fmla="*/ 48 w 161"/>
                  <a:gd name="T75" fmla="*/ 158 h 189"/>
                  <a:gd name="T76" fmla="*/ 29 w 161"/>
                  <a:gd name="T77" fmla="*/ 142 h 189"/>
                  <a:gd name="T78" fmla="*/ 16 w 161"/>
                  <a:gd name="T79" fmla="*/ 134 h 189"/>
                  <a:gd name="T80" fmla="*/ 10 w 161"/>
                  <a:gd name="T81" fmla="*/ 135 h 189"/>
                  <a:gd name="T82" fmla="*/ 26 w 161"/>
                  <a:gd name="T83" fmla="*/ 146 h 189"/>
                  <a:gd name="T84" fmla="*/ 47 w 161"/>
                  <a:gd name="T85" fmla="*/ 172 h 189"/>
                  <a:gd name="T86" fmla="*/ 74 w 161"/>
                  <a:gd name="T87" fmla="*/ 18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89"/>
                  <a:gd name="T134" fmla="*/ 161 w 161"/>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89">
                    <a:moveTo>
                      <a:pt x="100" y="186"/>
                    </a:moveTo>
                    <a:lnTo>
                      <a:pt x="106" y="185"/>
                    </a:lnTo>
                    <a:lnTo>
                      <a:pt x="117" y="182"/>
                    </a:lnTo>
                    <a:lnTo>
                      <a:pt x="124" y="178"/>
                    </a:lnTo>
                    <a:lnTo>
                      <a:pt x="129" y="173"/>
                    </a:lnTo>
                    <a:lnTo>
                      <a:pt x="132" y="168"/>
                    </a:lnTo>
                    <a:lnTo>
                      <a:pt x="135" y="163"/>
                    </a:lnTo>
                    <a:lnTo>
                      <a:pt x="137" y="156"/>
                    </a:lnTo>
                    <a:lnTo>
                      <a:pt x="139" y="148"/>
                    </a:lnTo>
                    <a:lnTo>
                      <a:pt x="139" y="138"/>
                    </a:lnTo>
                    <a:lnTo>
                      <a:pt x="140" y="132"/>
                    </a:lnTo>
                    <a:lnTo>
                      <a:pt x="141" y="127"/>
                    </a:lnTo>
                    <a:lnTo>
                      <a:pt x="142" y="124"/>
                    </a:lnTo>
                    <a:lnTo>
                      <a:pt x="144" y="120"/>
                    </a:lnTo>
                    <a:lnTo>
                      <a:pt x="146" y="115"/>
                    </a:lnTo>
                    <a:lnTo>
                      <a:pt x="148" y="112"/>
                    </a:lnTo>
                    <a:lnTo>
                      <a:pt x="151" y="109"/>
                    </a:lnTo>
                    <a:lnTo>
                      <a:pt x="152" y="107"/>
                    </a:lnTo>
                    <a:lnTo>
                      <a:pt x="155" y="105"/>
                    </a:lnTo>
                    <a:lnTo>
                      <a:pt x="160" y="100"/>
                    </a:lnTo>
                    <a:lnTo>
                      <a:pt x="154" y="102"/>
                    </a:lnTo>
                    <a:lnTo>
                      <a:pt x="149" y="105"/>
                    </a:lnTo>
                    <a:lnTo>
                      <a:pt x="144" y="108"/>
                    </a:lnTo>
                    <a:lnTo>
                      <a:pt x="140" y="110"/>
                    </a:lnTo>
                    <a:lnTo>
                      <a:pt x="136" y="113"/>
                    </a:lnTo>
                    <a:lnTo>
                      <a:pt x="132" y="117"/>
                    </a:lnTo>
                    <a:lnTo>
                      <a:pt x="128" y="123"/>
                    </a:lnTo>
                    <a:lnTo>
                      <a:pt x="125" y="127"/>
                    </a:lnTo>
                    <a:lnTo>
                      <a:pt x="122" y="131"/>
                    </a:lnTo>
                    <a:lnTo>
                      <a:pt x="125" y="125"/>
                    </a:lnTo>
                    <a:lnTo>
                      <a:pt x="127" y="119"/>
                    </a:lnTo>
                    <a:lnTo>
                      <a:pt x="128" y="113"/>
                    </a:lnTo>
                    <a:lnTo>
                      <a:pt x="129" y="106"/>
                    </a:lnTo>
                    <a:lnTo>
                      <a:pt x="129" y="98"/>
                    </a:lnTo>
                    <a:lnTo>
                      <a:pt x="127" y="91"/>
                    </a:lnTo>
                    <a:lnTo>
                      <a:pt x="126" y="84"/>
                    </a:lnTo>
                    <a:lnTo>
                      <a:pt x="124" y="78"/>
                    </a:lnTo>
                    <a:lnTo>
                      <a:pt x="122" y="72"/>
                    </a:lnTo>
                    <a:lnTo>
                      <a:pt x="120" y="66"/>
                    </a:lnTo>
                    <a:lnTo>
                      <a:pt x="115" y="59"/>
                    </a:lnTo>
                    <a:lnTo>
                      <a:pt x="112" y="54"/>
                    </a:lnTo>
                    <a:lnTo>
                      <a:pt x="108" y="47"/>
                    </a:lnTo>
                    <a:lnTo>
                      <a:pt x="104" y="39"/>
                    </a:lnTo>
                    <a:lnTo>
                      <a:pt x="101" y="32"/>
                    </a:lnTo>
                    <a:lnTo>
                      <a:pt x="99" y="26"/>
                    </a:lnTo>
                    <a:lnTo>
                      <a:pt x="98" y="21"/>
                    </a:lnTo>
                    <a:lnTo>
                      <a:pt x="97" y="15"/>
                    </a:lnTo>
                    <a:lnTo>
                      <a:pt x="97" y="10"/>
                    </a:lnTo>
                    <a:lnTo>
                      <a:pt x="97" y="6"/>
                    </a:lnTo>
                    <a:lnTo>
                      <a:pt x="98" y="0"/>
                    </a:lnTo>
                    <a:lnTo>
                      <a:pt x="95" y="8"/>
                    </a:lnTo>
                    <a:lnTo>
                      <a:pt x="93" y="15"/>
                    </a:lnTo>
                    <a:lnTo>
                      <a:pt x="93" y="21"/>
                    </a:lnTo>
                    <a:lnTo>
                      <a:pt x="92" y="26"/>
                    </a:lnTo>
                    <a:lnTo>
                      <a:pt x="93" y="34"/>
                    </a:lnTo>
                    <a:lnTo>
                      <a:pt x="95" y="40"/>
                    </a:lnTo>
                    <a:lnTo>
                      <a:pt x="97" y="45"/>
                    </a:lnTo>
                    <a:lnTo>
                      <a:pt x="99" y="50"/>
                    </a:lnTo>
                    <a:lnTo>
                      <a:pt x="101" y="56"/>
                    </a:lnTo>
                    <a:lnTo>
                      <a:pt x="102" y="62"/>
                    </a:lnTo>
                    <a:lnTo>
                      <a:pt x="102" y="69"/>
                    </a:lnTo>
                    <a:lnTo>
                      <a:pt x="103" y="76"/>
                    </a:lnTo>
                    <a:lnTo>
                      <a:pt x="103" y="82"/>
                    </a:lnTo>
                    <a:lnTo>
                      <a:pt x="102" y="92"/>
                    </a:lnTo>
                    <a:lnTo>
                      <a:pt x="100" y="98"/>
                    </a:lnTo>
                    <a:lnTo>
                      <a:pt x="94" y="107"/>
                    </a:lnTo>
                    <a:lnTo>
                      <a:pt x="90" y="116"/>
                    </a:lnTo>
                    <a:lnTo>
                      <a:pt x="87" y="125"/>
                    </a:lnTo>
                    <a:lnTo>
                      <a:pt x="84" y="120"/>
                    </a:lnTo>
                    <a:lnTo>
                      <a:pt x="83" y="114"/>
                    </a:lnTo>
                    <a:lnTo>
                      <a:pt x="82" y="109"/>
                    </a:lnTo>
                    <a:lnTo>
                      <a:pt x="81" y="100"/>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4"/>
                    </a:lnTo>
                    <a:lnTo>
                      <a:pt x="76" y="80"/>
                    </a:lnTo>
                    <a:lnTo>
                      <a:pt x="73" y="87"/>
                    </a:lnTo>
                    <a:lnTo>
                      <a:pt x="67" y="102"/>
                    </a:lnTo>
                    <a:lnTo>
                      <a:pt x="66" y="92"/>
                    </a:lnTo>
                    <a:lnTo>
                      <a:pt x="67" y="84"/>
                    </a:lnTo>
                    <a:lnTo>
                      <a:pt x="68" y="77"/>
                    </a:lnTo>
                    <a:lnTo>
                      <a:pt x="64" y="84"/>
                    </a:lnTo>
                    <a:lnTo>
                      <a:pt x="61" y="91"/>
                    </a:lnTo>
                    <a:lnTo>
                      <a:pt x="60" y="98"/>
                    </a:lnTo>
                    <a:lnTo>
                      <a:pt x="58" y="106"/>
                    </a:lnTo>
                    <a:lnTo>
                      <a:pt x="59" y="116"/>
                    </a:lnTo>
                    <a:lnTo>
                      <a:pt x="60" y="126"/>
                    </a:lnTo>
                    <a:lnTo>
                      <a:pt x="63" y="134"/>
                    </a:lnTo>
                    <a:lnTo>
                      <a:pt x="67" y="144"/>
                    </a:lnTo>
                    <a:lnTo>
                      <a:pt x="74" y="157"/>
                    </a:lnTo>
                    <a:lnTo>
                      <a:pt x="64" y="142"/>
                    </a:lnTo>
                    <a:lnTo>
                      <a:pt x="61" y="138"/>
                    </a:lnTo>
                    <a:lnTo>
                      <a:pt x="57" y="132"/>
                    </a:lnTo>
                    <a:lnTo>
                      <a:pt x="51" y="126"/>
                    </a:lnTo>
                    <a:lnTo>
                      <a:pt x="47" y="121"/>
                    </a:lnTo>
                    <a:lnTo>
                      <a:pt x="40" y="116"/>
                    </a:lnTo>
                    <a:lnTo>
                      <a:pt x="47" y="127"/>
                    </a:lnTo>
                    <a:lnTo>
                      <a:pt x="50" y="132"/>
                    </a:lnTo>
                    <a:lnTo>
                      <a:pt x="53" y="137"/>
                    </a:lnTo>
                    <a:lnTo>
                      <a:pt x="59" y="148"/>
                    </a:lnTo>
                    <a:lnTo>
                      <a:pt x="63" y="156"/>
                    </a:lnTo>
                    <a:lnTo>
                      <a:pt x="69" y="171"/>
                    </a:lnTo>
                    <a:lnTo>
                      <a:pt x="61" y="168"/>
                    </a:lnTo>
                    <a:lnTo>
                      <a:pt x="55" y="164"/>
                    </a:lnTo>
                    <a:lnTo>
                      <a:pt x="48" y="158"/>
                    </a:lnTo>
                    <a:lnTo>
                      <a:pt x="42" y="153"/>
                    </a:lnTo>
                    <a:lnTo>
                      <a:pt x="35" y="146"/>
                    </a:lnTo>
                    <a:lnTo>
                      <a:pt x="29" y="142"/>
                    </a:lnTo>
                    <a:lnTo>
                      <a:pt x="25" y="138"/>
                    </a:lnTo>
                    <a:lnTo>
                      <a:pt x="20" y="135"/>
                    </a:lnTo>
                    <a:lnTo>
                      <a:pt x="16" y="134"/>
                    </a:lnTo>
                    <a:lnTo>
                      <a:pt x="10" y="132"/>
                    </a:lnTo>
                    <a:lnTo>
                      <a:pt x="0" y="130"/>
                    </a:lnTo>
                    <a:lnTo>
                      <a:pt x="10" y="135"/>
                    </a:lnTo>
                    <a:lnTo>
                      <a:pt x="17" y="139"/>
                    </a:lnTo>
                    <a:lnTo>
                      <a:pt x="23" y="143"/>
                    </a:lnTo>
                    <a:lnTo>
                      <a:pt x="26" y="146"/>
                    </a:lnTo>
                    <a:lnTo>
                      <a:pt x="33" y="154"/>
                    </a:lnTo>
                    <a:lnTo>
                      <a:pt x="39" y="162"/>
                    </a:lnTo>
                    <a:lnTo>
                      <a:pt x="47" y="172"/>
                    </a:lnTo>
                    <a:lnTo>
                      <a:pt x="52" y="176"/>
                    </a:lnTo>
                    <a:lnTo>
                      <a:pt x="60" y="180"/>
                    </a:lnTo>
                    <a:lnTo>
                      <a:pt x="74" y="186"/>
                    </a:lnTo>
                    <a:lnTo>
                      <a:pt x="86" y="188"/>
                    </a:lnTo>
                    <a:lnTo>
                      <a:pt x="100" y="186"/>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86" name="Freeform 68"/>
              <p:cNvSpPr>
                <a:spLocks/>
              </p:cNvSpPr>
              <p:nvPr/>
            </p:nvSpPr>
            <p:spPr bwMode="auto">
              <a:xfrm>
                <a:off x="4292" y="474"/>
                <a:ext cx="95" cy="135"/>
              </a:xfrm>
              <a:custGeom>
                <a:avLst/>
                <a:gdLst>
                  <a:gd name="T0" fmla="*/ 4 w 95"/>
                  <a:gd name="T1" fmla="*/ 79 h 135"/>
                  <a:gd name="T2" fmla="*/ 8 w 95"/>
                  <a:gd name="T3" fmla="*/ 88 h 135"/>
                  <a:gd name="T4" fmla="*/ 11 w 95"/>
                  <a:gd name="T5" fmla="*/ 98 h 135"/>
                  <a:gd name="T6" fmla="*/ 10 w 95"/>
                  <a:gd name="T7" fmla="*/ 107 h 135"/>
                  <a:gd name="T8" fmla="*/ 10 w 95"/>
                  <a:gd name="T9" fmla="*/ 115 h 135"/>
                  <a:gd name="T10" fmla="*/ 12 w 95"/>
                  <a:gd name="T11" fmla="*/ 123 h 135"/>
                  <a:gd name="T12" fmla="*/ 17 w 95"/>
                  <a:gd name="T13" fmla="*/ 129 h 135"/>
                  <a:gd name="T14" fmla="*/ 23 w 95"/>
                  <a:gd name="T15" fmla="*/ 132 h 135"/>
                  <a:gd name="T16" fmla="*/ 31 w 95"/>
                  <a:gd name="T17" fmla="*/ 134 h 135"/>
                  <a:gd name="T18" fmla="*/ 40 w 95"/>
                  <a:gd name="T19" fmla="*/ 134 h 135"/>
                  <a:gd name="T20" fmla="*/ 49 w 95"/>
                  <a:gd name="T21" fmla="*/ 132 h 135"/>
                  <a:gd name="T22" fmla="*/ 57 w 95"/>
                  <a:gd name="T23" fmla="*/ 129 h 135"/>
                  <a:gd name="T24" fmla="*/ 64 w 95"/>
                  <a:gd name="T25" fmla="*/ 125 h 135"/>
                  <a:gd name="T26" fmla="*/ 69 w 95"/>
                  <a:gd name="T27" fmla="*/ 120 h 135"/>
                  <a:gd name="T28" fmla="*/ 73 w 95"/>
                  <a:gd name="T29" fmla="*/ 114 h 135"/>
                  <a:gd name="T30" fmla="*/ 76 w 95"/>
                  <a:gd name="T31" fmla="*/ 108 h 135"/>
                  <a:gd name="T32" fmla="*/ 81 w 95"/>
                  <a:gd name="T33" fmla="*/ 101 h 135"/>
                  <a:gd name="T34" fmla="*/ 86 w 95"/>
                  <a:gd name="T35" fmla="*/ 98 h 135"/>
                  <a:gd name="T36" fmla="*/ 87 w 95"/>
                  <a:gd name="T37" fmla="*/ 95 h 135"/>
                  <a:gd name="T38" fmla="*/ 80 w 95"/>
                  <a:gd name="T39" fmla="*/ 97 h 135"/>
                  <a:gd name="T40" fmla="*/ 76 w 95"/>
                  <a:gd name="T41" fmla="*/ 99 h 135"/>
                  <a:gd name="T42" fmla="*/ 71 w 95"/>
                  <a:gd name="T43" fmla="*/ 104 h 135"/>
                  <a:gd name="T44" fmla="*/ 62 w 95"/>
                  <a:gd name="T45" fmla="*/ 115 h 135"/>
                  <a:gd name="T46" fmla="*/ 54 w 95"/>
                  <a:gd name="T47" fmla="*/ 119 h 135"/>
                  <a:gd name="T48" fmla="*/ 53 w 95"/>
                  <a:gd name="T49" fmla="*/ 117 h 135"/>
                  <a:gd name="T50" fmla="*/ 58 w 95"/>
                  <a:gd name="T51" fmla="*/ 110 h 135"/>
                  <a:gd name="T52" fmla="*/ 63 w 95"/>
                  <a:gd name="T53" fmla="*/ 97 h 135"/>
                  <a:gd name="T54" fmla="*/ 62 w 95"/>
                  <a:gd name="T55" fmla="*/ 93 h 135"/>
                  <a:gd name="T56" fmla="*/ 54 w 95"/>
                  <a:gd name="T57" fmla="*/ 105 h 135"/>
                  <a:gd name="T58" fmla="*/ 60 w 95"/>
                  <a:gd name="T59" fmla="*/ 82 h 135"/>
                  <a:gd name="T60" fmla="*/ 59 w 95"/>
                  <a:gd name="T61" fmla="*/ 71 h 135"/>
                  <a:gd name="T62" fmla="*/ 56 w 95"/>
                  <a:gd name="T63" fmla="*/ 62 h 135"/>
                  <a:gd name="T64" fmla="*/ 55 w 95"/>
                  <a:gd name="T65" fmla="*/ 67 h 135"/>
                  <a:gd name="T66" fmla="*/ 50 w 95"/>
                  <a:gd name="T67" fmla="*/ 62 h 135"/>
                  <a:gd name="T68" fmla="*/ 47 w 95"/>
                  <a:gd name="T69" fmla="*/ 52 h 135"/>
                  <a:gd name="T70" fmla="*/ 48 w 95"/>
                  <a:gd name="T71" fmla="*/ 42 h 135"/>
                  <a:gd name="T72" fmla="*/ 47 w 95"/>
                  <a:gd name="T73" fmla="*/ 40 h 135"/>
                  <a:gd name="T74" fmla="*/ 44 w 95"/>
                  <a:gd name="T75" fmla="*/ 49 h 135"/>
                  <a:gd name="T76" fmla="*/ 43 w 95"/>
                  <a:gd name="T77" fmla="*/ 57 h 135"/>
                  <a:gd name="T78" fmla="*/ 46 w 95"/>
                  <a:gd name="T79" fmla="*/ 77 h 135"/>
                  <a:gd name="T80" fmla="*/ 35 w 95"/>
                  <a:gd name="T81" fmla="*/ 70 h 135"/>
                  <a:gd name="T82" fmla="*/ 32 w 95"/>
                  <a:gd name="T83" fmla="*/ 59 h 135"/>
                  <a:gd name="T84" fmla="*/ 32 w 95"/>
                  <a:gd name="T85" fmla="*/ 47 h 135"/>
                  <a:gd name="T86" fmla="*/ 35 w 95"/>
                  <a:gd name="T87" fmla="*/ 37 h 135"/>
                  <a:gd name="T88" fmla="*/ 38 w 95"/>
                  <a:gd name="T89" fmla="*/ 28 h 135"/>
                  <a:gd name="T90" fmla="*/ 39 w 95"/>
                  <a:gd name="T91" fmla="*/ 19 h 135"/>
                  <a:gd name="T92" fmla="*/ 37 w 95"/>
                  <a:gd name="T93" fmla="*/ 8 h 135"/>
                  <a:gd name="T94" fmla="*/ 35 w 95"/>
                  <a:gd name="T95" fmla="*/ 7 h 135"/>
                  <a:gd name="T96" fmla="*/ 35 w 95"/>
                  <a:gd name="T97" fmla="*/ 18 h 135"/>
                  <a:gd name="T98" fmla="*/ 31 w 95"/>
                  <a:gd name="T99" fmla="*/ 28 h 135"/>
                  <a:gd name="T100" fmla="*/ 27 w 95"/>
                  <a:gd name="T101" fmla="*/ 38 h 135"/>
                  <a:gd name="T102" fmla="*/ 21 w 95"/>
                  <a:gd name="T103" fmla="*/ 51 h 135"/>
                  <a:gd name="T104" fmla="*/ 17 w 95"/>
                  <a:gd name="T105" fmla="*/ 79 h 135"/>
                  <a:gd name="T106" fmla="*/ 21 w 95"/>
                  <a:gd name="T107" fmla="*/ 92 h 135"/>
                  <a:gd name="T108" fmla="*/ 0 w 95"/>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
                  <a:gd name="T166" fmla="*/ 0 h 135"/>
                  <a:gd name="T167" fmla="*/ 95 w 95"/>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3" y="132"/>
                    </a:lnTo>
                    <a:lnTo>
                      <a:pt x="27" y="133"/>
                    </a:lnTo>
                    <a:lnTo>
                      <a:pt x="31" y="134"/>
                    </a:lnTo>
                    <a:lnTo>
                      <a:pt x="36" y="134"/>
                    </a:lnTo>
                    <a:lnTo>
                      <a:pt x="40" y="134"/>
                    </a:lnTo>
                    <a:lnTo>
                      <a:pt x="44" y="133"/>
                    </a:lnTo>
                    <a:lnTo>
                      <a:pt x="49" y="132"/>
                    </a:lnTo>
                    <a:lnTo>
                      <a:pt x="53" y="131"/>
                    </a:lnTo>
                    <a:lnTo>
                      <a:pt x="57" y="129"/>
                    </a:lnTo>
                    <a:lnTo>
                      <a:pt x="60" y="127"/>
                    </a:lnTo>
                    <a:lnTo>
                      <a:pt x="64" y="125"/>
                    </a:lnTo>
                    <a:lnTo>
                      <a:pt x="67" y="122"/>
                    </a:lnTo>
                    <a:lnTo>
                      <a:pt x="69" y="120"/>
                    </a:lnTo>
                    <a:lnTo>
                      <a:pt x="71" y="117"/>
                    </a:lnTo>
                    <a:lnTo>
                      <a:pt x="73" y="114"/>
                    </a:lnTo>
                    <a:lnTo>
                      <a:pt x="74" y="111"/>
                    </a:lnTo>
                    <a:lnTo>
                      <a:pt x="76" y="108"/>
                    </a:lnTo>
                    <a:lnTo>
                      <a:pt x="77" y="105"/>
                    </a:lnTo>
                    <a:lnTo>
                      <a:pt x="81" y="101"/>
                    </a:lnTo>
                    <a:lnTo>
                      <a:pt x="83" y="100"/>
                    </a:lnTo>
                    <a:lnTo>
                      <a:pt x="86" y="98"/>
                    </a:lnTo>
                    <a:lnTo>
                      <a:pt x="94" y="95"/>
                    </a:lnTo>
                    <a:lnTo>
                      <a:pt x="87" y="95"/>
                    </a:lnTo>
                    <a:lnTo>
                      <a:pt x="83" y="96"/>
                    </a:lnTo>
                    <a:lnTo>
                      <a:pt x="80" y="97"/>
                    </a:lnTo>
                    <a:lnTo>
                      <a:pt x="77" y="98"/>
                    </a:lnTo>
                    <a:lnTo>
                      <a:pt x="76" y="99"/>
                    </a:lnTo>
                    <a:lnTo>
                      <a:pt x="73" y="102"/>
                    </a:lnTo>
                    <a:lnTo>
                      <a:pt x="71" y="104"/>
                    </a:lnTo>
                    <a:lnTo>
                      <a:pt x="65" y="112"/>
                    </a:lnTo>
                    <a:lnTo>
                      <a:pt x="62" y="115"/>
                    </a:lnTo>
                    <a:lnTo>
                      <a:pt x="58" y="117"/>
                    </a:lnTo>
                    <a:lnTo>
                      <a:pt x="54" y="119"/>
                    </a:lnTo>
                    <a:lnTo>
                      <a:pt x="49" y="121"/>
                    </a:lnTo>
                    <a:lnTo>
                      <a:pt x="53" y="117"/>
                    </a:lnTo>
                    <a:lnTo>
                      <a:pt x="55" y="114"/>
                    </a:lnTo>
                    <a:lnTo>
                      <a:pt x="58" y="110"/>
                    </a:lnTo>
                    <a:lnTo>
                      <a:pt x="60" y="105"/>
                    </a:lnTo>
                    <a:lnTo>
                      <a:pt x="63" y="97"/>
                    </a:lnTo>
                    <a:lnTo>
                      <a:pt x="70" y="86"/>
                    </a:lnTo>
                    <a:lnTo>
                      <a:pt x="62" y="93"/>
                    </a:lnTo>
                    <a:lnTo>
                      <a:pt x="59" y="96"/>
                    </a:lnTo>
                    <a:lnTo>
                      <a:pt x="54" y="105"/>
                    </a:lnTo>
                    <a:lnTo>
                      <a:pt x="58" y="90"/>
                    </a:lnTo>
                    <a:lnTo>
                      <a:pt x="60" y="82"/>
                    </a:lnTo>
                    <a:lnTo>
                      <a:pt x="60" y="76"/>
                    </a:lnTo>
                    <a:lnTo>
                      <a:pt x="59" y="71"/>
                    </a:lnTo>
                    <a:lnTo>
                      <a:pt x="58" y="67"/>
                    </a:lnTo>
                    <a:lnTo>
                      <a:pt x="56" y="62"/>
                    </a:lnTo>
                    <a:lnTo>
                      <a:pt x="54" y="57"/>
                    </a:lnTo>
                    <a:lnTo>
                      <a:pt x="55" y="67"/>
                    </a:lnTo>
                    <a:lnTo>
                      <a:pt x="55" y="74"/>
                    </a:lnTo>
                    <a:lnTo>
                      <a:pt x="50" y="62"/>
                    </a:lnTo>
                    <a:lnTo>
                      <a:pt x="47" y="57"/>
                    </a:lnTo>
                    <a:lnTo>
                      <a:pt x="47" y="52"/>
                    </a:lnTo>
                    <a:lnTo>
                      <a:pt x="47" y="47"/>
                    </a:lnTo>
                    <a:lnTo>
                      <a:pt x="48" y="42"/>
                    </a:lnTo>
                    <a:lnTo>
                      <a:pt x="49" y="37"/>
                    </a:lnTo>
                    <a:lnTo>
                      <a:pt x="47" y="40"/>
                    </a:lnTo>
                    <a:lnTo>
                      <a:pt x="46" y="43"/>
                    </a:lnTo>
                    <a:lnTo>
                      <a:pt x="44" y="49"/>
                    </a:lnTo>
                    <a:lnTo>
                      <a:pt x="44" y="53"/>
                    </a:lnTo>
                    <a:lnTo>
                      <a:pt x="43" y="57"/>
                    </a:lnTo>
                    <a:lnTo>
                      <a:pt x="44" y="63"/>
                    </a:lnTo>
                    <a:lnTo>
                      <a:pt x="46" y="77"/>
                    </a:lnTo>
                    <a:lnTo>
                      <a:pt x="43" y="89"/>
                    </a:lnTo>
                    <a:lnTo>
                      <a:pt x="35" y="70"/>
                    </a:lnTo>
                    <a:lnTo>
                      <a:pt x="34" y="65"/>
                    </a:lnTo>
                    <a:lnTo>
                      <a:pt x="32" y="59"/>
                    </a:lnTo>
                    <a:lnTo>
                      <a:pt x="32" y="53"/>
                    </a:lnTo>
                    <a:lnTo>
                      <a:pt x="32" y="47"/>
                    </a:lnTo>
                    <a:lnTo>
                      <a:pt x="33" y="42"/>
                    </a:lnTo>
                    <a:lnTo>
                      <a:pt x="35" y="37"/>
                    </a:lnTo>
                    <a:lnTo>
                      <a:pt x="36" y="33"/>
                    </a:lnTo>
                    <a:lnTo>
                      <a:pt x="38" y="28"/>
                    </a:lnTo>
                    <a:lnTo>
                      <a:pt x="38" y="24"/>
                    </a:lnTo>
                    <a:lnTo>
                      <a:pt x="39" y="19"/>
                    </a:lnTo>
                    <a:lnTo>
                      <a:pt x="38" y="14"/>
                    </a:lnTo>
                    <a:lnTo>
                      <a:pt x="37" y="8"/>
                    </a:lnTo>
                    <a:lnTo>
                      <a:pt x="35" y="0"/>
                    </a:lnTo>
                    <a:lnTo>
                      <a:pt x="35" y="7"/>
                    </a:lnTo>
                    <a:lnTo>
                      <a:pt x="36" y="12"/>
                    </a:lnTo>
                    <a:lnTo>
                      <a:pt x="35" y="18"/>
                    </a:lnTo>
                    <a:lnTo>
                      <a:pt x="33" y="23"/>
                    </a:lnTo>
                    <a:lnTo>
                      <a:pt x="31"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87" name="Freeform 69"/>
              <p:cNvSpPr>
                <a:spLocks/>
              </p:cNvSpPr>
              <p:nvPr/>
            </p:nvSpPr>
            <p:spPr bwMode="auto">
              <a:xfrm>
                <a:off x="4296" y="491"/>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nvGrpSpPr>
            <p:cNvPr id="29" name="Group 70"/>
            <p:cNvGrpSpPr>
              <a:grpSpLocks/>
            </p:cNvGrpSpPr>
            <p:nvPr/>
          </p:nvGrpSpPr>
          <p:grpSpPr bwMode="auto">
            <a:xfrm>
              <a:off x="4318" y="828"/>
              <a:ext cx="198" cy="220"/>
              <a:chOff x="4254" y="480"/>
              <a:chExt cx="190" cy="214"/>
            </a:xfrm>
          </p:grpSpPr>
          <p:sp>
            <p:nvSpPr>
              <p:cNvPr id="66" name="Freeform 71"/>
              <p:cNvSpPr>
                <a:spLocks/>
              </p:cNvSpPr>
              <p:nvPr/>
            </p:nvSpPr>
            <p:spPr bwMode="auto">
              <a:xfrm>
                <a:off x="4257" y="482"/>
                <a:ext cx="187" cy="212"/>
              </a:xfrm>
              <a:custGeom>
                <a:avLst/>
                <a:gdLst>
                  <a:gd name="T0" fmla="*/ 135 w 187"/>
                  <a:gd name="T1" fmla="*/ 205 h 212"/>
                  <a:gd name="T2" fmla="*/ 153 w 187"/>
                  <a:gd name="T3" fmla="*/ 188 h 212"/>
                  <a:gd name="T4" fmla="*/ 160 w 187"/>
                  <a:gd name="T5" fmla="*/ 166 h 212"/>
                  <a:gd name="T6" fmla="*/ 163 w 187"/>
                  <a:gd name="T7" fmla="*/ 142 h 212"/>
                  <a:gd name="T8" fmla="*/ 169 w 187"/>
                  <a:gd name="T9" fmla="*/ 129 h 212"/>
                  <a:gd name="T10" fmla="*/ 176 w 187"/>
                  <a:gd name="T11" fmla="*/ 120 h 212"/>
                  <a:gd name="T12" fmla="*/ 176 w 187"/>
                  <a:gd name="T13" fmla="*/ 115 h 212"/>
                  <a:gd name="T14" fmla="*/ 162 w 187"/>
                  <a:gd name="T15" fmla="*/ 124 h 212"/>
                  <a:gd name="T16" fmla="*/ 149 w 187"/>
                  <a:gd name="T17" fmla="*/ 138 h 212"/>
                  <a:gd name="T18" fmla="*/ 145 w 187"/>
                  <a:gd name="T19" fmla="*/ 140 h 212"/>
                  <a:gd name="T20" fmla="*/ 149 w 187"/>
                  <a:gd name="T21" fmla="*/ 119 h 212"/>
                  <a:gd name="T22" fmla="*/ 146 w 187"/>
                  <a:gd name="T23" fmla="*/ 94 h 212"/>
                  <a:gd name="T24" fmla="*/ 139 w 187"/>
                  <a:gd name="T25" fmla="*/ 74 h 212"/>
                  <a:gd name="T26" fmla="*/ 125 w 187"/>
                  <a:gd name="T27" fmla="*/ 52 h 212"/>
                  <a:gd name="T28" fmla="*/ 114 w 187"/>
                  <a:gd name="T29" fmla="*/ 30 h 212"/>
                  <a:gd name="T30" fmla="*/ 112 w 187"/>
                  <a:gd name="T31" fmla="*/ 12 h 212"/>
                  <a:gd name="T32" fmla="*/ 110 w 187"/>
                  <a:gd name="T33" fmla="*/ 9 h 212"/>
                  <a:gd name="T34" fmla="*/ 107 w 187"/>
                  <a:gd name="T35" fmla="*/ 30 h 212"/>
                  <a:gd name="T36" fmla="*/ 112 w 187"/>
                  <a:gd name="T37" fmla="*/ 50 h 212"/>
                  <a:gd name="T38" fmla="*/ 118 w 187"/>
                  <a:gd name="T39" fmla="*/ 70 h 212"/>
                  <a:gd name="T40" fmla="*/ 119 w 187"/>
                  <a:gd name="T41" fmla="*/ 92 h 212"/>
                  <a:gd name="T42" fmla="*/ 109 w 187"/>
                  <a:gd name="T43" fmla="*/ 120 h 212"/>
                  <a:gd name="T44" fmla="*/ 97 w 187"/>
                  <a:gd name="T45" fmla="*/ 135 h 212"/>
                  <a:gd name="T46" fmla="*/ 93 w 187"/>
                  <a:gd name="T47" fmla="*/ 112 h 212"/>
                  <a:gd name="T48" fmla="*/ 97 w 187"/>
                  <a:gd name="T49" fmla="*/ 84 h 212"/>
                  <a:gd name="T50" fmla="*/ 94 w 187"/>
                  <a:gd name="T51" fmla="*/ 63 h 212"/>
                  <a:gd name="T52" fmla="*/ 89 w 187"/>
                  <a:gd name="T53" fmla="*/ 58 h 212"/>
                  <a:gd name="T54" fmla="*/ 90 w 187"/>
                  <a:gd name="T55" fmla="*/ 83 h 212"/>
                  <a:gd name="T56" fmla="*/ 77 w 187"/>
                  <a:gd name="T57" fmla="*/ 114 h 212"/>
                  <a:gd name="T58" fmla="*/ 78 w 187"/>
                  <a:gd name="T59" fmla="*/ 86 h 212"/>
                  <a:gd name="T60" fmla="*/ 69 w 187"/>
                  <a:gd name="T61" fmla="*/ 110 h 212"/>
                  <a:gd name="T62" fmla="*/ 69 w 187"/>
                  <a:gd name="T63" fmla="*/ 142 h 212"/>
                  <a:gd name="T64" fmla="*/ 85 w 187"/>
                  <a:gd name="T65" fmla="*/ 176 h 212"/>
                  <a:gd name="T66" fmla="*/ 65 w 187"/>
                  <a:gd name="T67" fmla="*/ 148 h 212"/>
                  <a:gd name="T68" fmla="*/ 54 w 187"/>
                  <a:gd name="T69" fmla="*/ 142 h 212"/>
                  <a:gd name="T70" fmla="*/ 67 w 187"/>
                  <a:gd name="T71" fmla="*/ 166 h 212"/>
                  <a:gd name="T72" fmla="*/ 70 w 187"/>
                  <a:gd name="T73" fmla="*/ 189 h 212"/>
                  <a:gd name="T74" fmla="*/ 49 w 187"/>
                  <a:gd name="T75" fmla="*/ 172 h 212"/>
                  <a:gd name="T76" fmla="*/ 28 w 187"/>
                  <a:gd name="T77" fmla="*/ 156 h 212"/>
                  <a:gd name="T78" fmla="*/ 10 w 187"/>
                  <a:gd name="T79" fmla="*/ 151 h 212"/>
                  <a:gd name="T80" fmla="*/ 18 w 187"/>
                  <a:gd name="T81" fmla="*/ 157 h 212"/>
                  <a:gd name="T82" fmla="*/ 37 w 187"/>
                  <a:gd name="T83" fmla="*/ 173 h 212"/>
                  <a:gd name="T84" fmla="*/ 60 w 187"/>
                  <a:gd name="T85" fmla="*/ 197 h 212"/>
                  <a:gd name="T86" fmla="*/ 99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5" y="209"/>
                    </a:moveTo>
                    <a:lnTo>
                      <a:pt x="123" y="208"/>
                    </a:lnTo>
                    <a:lnTo>
                      <a:pt x="135" y="205"/>
                    </a:lnTo>
                    <a:lnTo>
                      <a:pt x="144" y="200"/>
                    </a:lnTo>
                    <a:lnTo>
                      <a:pt x="149" y="194"/>
                    </a:lnTo>
                    <a:lnTo>
                      <a:pt x="153" y="188"/>
                    </a:lnTo>
                    <a:lnTo>
                      <a:pt x="156" y="183"/>
                    </a:lnTo>
                    <a:lnTo>
                      <a:pt x="159" y="175"/>
                    </a:lnTo>
                    <a:lnTo>
                      <a:pt x="160" y="166"/>
                    </a:lnTo>
                    <a:lnTo>
                      <a:pt x="162" y="155"/>
                    </a:lnTo>
                    <a:lnTo>
                      <a:pt x="162" y="148"/>
                    </a:lnTo>
                    <a:lnTo>
                      <a:pt x="163" y="142"/>
                    </a:lnTo>
                    <a:lnTo>
                      <a:pt x="164" y="139"/>
                    </a:lnTo>
                    <a:lnTo>
                      <a:pt x="166" y="135"/>
                    </a:lnTo>
                    <a:lnTo>
                      <a:pt x="169" y="129"/>
                    </a:lnTo>
                    <a:lnTo>
                      <a:pt x="171" y="126"/>
                    </a:lnTo>
                    <a:lnTo>
                      <a:pt x="173" y="123"/>
                    </a:lnTo>
                    <a:lnTo>
                      <a:pt x="176" y="120"/>
                    </a:lnTo>
                    <a:lnTo>
                      <a:pt x="179" y="117"/>
                    </a:lnTo>
                    <a:lnTo>
                      <a:pt x="186" y="112"/>
                    </a:lnTo>
                    <a:lnTo>
                      <a:pt x="176" y="115"/>
                    </a:lnTo>
                    <a:lnTo>
                      <a:pt x="171" y="118"/>
                    </a:lnTo>
                    <a:lnTo>
                      <a:pt x="166" y="121"/>
                    </a:lnTo>
                    <a:lnTo>
                      <a:pt x="162" y="124"/>
                    </a:lnTo>
                    <a:lnTo>
                      <a:pt x="157" y="128"/>
                    </a:lnTo>
                    <a:lnTo>
                      <a:pt x="153" y="132"/>
                    </a:lnTo>
                    <a:lnTo>
                      <a:pt x="149" y="138"/>
                    </a:lnTo>
                    <a:lnTo>
                      <a:pt x="145" y="142"/>
                    </a:lnTo>
                    <a:lnTo>
                      <a:pt x="142" y="147"/>
                    </a:lnTo>
                    <a:lnTo>
                      <a:pt x="145" y="140"/>
                    </a:lnTo>
                    <a:lnTo>
                      <a:pt x="147" y="134"/>
                    </a:lnTo>
                    <a:lnTo>
                      <a:pt x="148" y="128"/>
                    </a:lnTo>
                    <a:lnTo>
                      <a:pt x="149" y="119"/>
                    </a:lnTo>
                    <a:lnTo>
                      <a:pt x="149" y="110"/>
                    </a:lnTo>
                    <a:lnTo>
                      <a:pt x="147" y="102"/>
                    </a:lnTo>
                    <a:lnTo>
                      <a:pt x="146" y="94"/>
                    </a:lnTo>
                    <a:lnTo>
                      <a:pt x="144" y="87"/>
                    </a:lnTo>
                    <a:lnTo>
                      <a:pt x="142" y="81"/>
                    </a:lnTo>
                    <a:lnTo>
                      <a:pt x="139" y="74"/>
                    </a:lnTo>
                    <a:lnTo>
                      <a:pt x="133" y="66"/>
                    </a:lnTo>
                    <a:lnTo>
                      <a:pt x="130" y="60"/>
                    </a:lnTo>
                    <a:lnTo>
                      <a:pt x="125" y="52"/>
                    </a:lnTo>
                    <a:lnTo>
                      <a:pt x="120" y="44"/>
                    </a:lnTo>
                    <a:lnTo>
                      <a:pt x="117" y="35"/>
                    </a:lnTo>
                    <a:lnTo>
                      <a:pt x="114" y="30"/>
                    </a:lnTo>
                    <a:lnTo>
                      <a:pt x="113" y="23"/>
                    </a:lnTo>
                    <a:lnTo>
                      <a:pt x="112" y="17"/>
                    </a:lnTo>
                    <a:lnTo>
                      <a:pt x="112" y="12"/>
                    </a:lnTo>
                    <a:lnTo>
                      <a:pt x="113" y="7"/>
                    </a:lnTo>
                    <a:lnTo>
                      <a:pt x="113" y="0"/>
                    </a:lnTo>
                    <a:lnTo>
                      <a:pt x="110" y="9"/>
                    </a:lnTo>
                    <a:lnTo>
                      <a:pt x="108" y="16"/>
                    </a:lnTo>
                    <a:lnTo>
                      <a:pt x="107" y="23"/>
                    </a:lnTo>
                    <a:lnTo>
                      <a:pt x="107" y="30"/>
                    </a:lnTo>
                    <a:lnTo>
                      <a:pt x="108" y="38"/>
                    </a:lnTo>
                    <a:lnTo>
                      <a:pt x="110" y="44"/>
                    </a:lnTo>
                    <a:lnTo>
                      <a:pt x="112" y="50"/>
                    </a:lnTo>
                    <a:lnTo>
                      <a:pt x="115" y="56"/>
                    </a:lnTo>
                    <a:lnTo>
                      <a:pt x="117" y="63"/>
                    </a:lnTo>
                    <a:lnTo>
                      <a:pt x="118" y="70"/>
                    </a:lnTo>
                    <a:lnTo>
                      <a:pt x="118" y="77"/>
                    </a:lnTo>
                    <a:lnTo>
                      <a:pt x="119" y="85"/>
                    </a:lnTo>
                    <a:lnTo>
                      <a:pt x="119" y="92"/>
                    </a:lnTo>
                    <a:lnTo>
                      <a:pt x="118" y="103"/>
                    </a:lnTo>
                    <a:lnTo>
                      <a:pt x="115" y="110"/>
                    </a:lnTo>
                    <a:lnTo>
                      <a:pt x="109" y="120"/>
                    </a:lnTo>
                    <a:lnTo>
                      <a:pt x="104" y="130"/>
                    </a:lnTo>
                    <a:lnTo>
                      <a:pt x="100" y="140"/>
                    </a:lnTo>
                    <a:lnTo>
                      <a:pt x="97" y="135"/>
                    </a:lnTo>
                    <a:lnTo>
                      <a:pt x="95" y="129"/>
                    </a:lnTo>
                    <a:lnTo>
                      <a:pt x="94" y="122"/>
                    </a:lnTo>
                    <a:lnTo>
                      <a:pt x="93" y="112"/>
                    </a:lnTo>
                    <a:lnTo>
                      <a:pt x="96" y="95"/>
                    </a:lnTo>
                    <a:lnTo>
                      <a:pt x="96" y="90"/>
                    </a:lnTo>
                    <a:lnTo>
                      <a:pt x="97" y="84"/>
                    </a:lnTo>
                    <a:lnTo>
                      <a:pt x="97" y="78"/>
                    </a:lnTo>
                    <a:lnTo>
                      <a:pt x="96" y="71"/>
                    </a:lnTo>
                    <a:lnTo>
                      <a:pt x="94" y="63"/>
                    </a:lnTo>
                    <a:lnTo>
                      <a:pt x="91" y="56"/>
                    </a:lnTo>
                    <a:lnTo>
                      <a:pt x="86" y="46"/>
                    </a:lnTo>
                    <a:lnTo>
                      <a:pt x="89" y="58"/>
                    </a:lnTo>
                    <a:lnTo>
                      <a:pt x="90" y="68"/>
                    </a:lnTo>
                    <a:lnTo>
                      <a:pt x="90" y="76"/>
                    </a:lnTo>
                    <a:lnTo>
                      <a:pt x="90" y="83"/>
                    </a:lnTo>
                    <a:lnTo>
                      <a:pt x="88" y="90"/>
                    </a:lnTo>
                    <a:lnTo>
                      <a:pt x="85" y="98"/>
                    </a:lnTo>
                    <a:lnTo>
                      <a:pt x="77" y="114"/>
                    </a:lnTo>
                    <a:lnTo>
                      <a:pt x="76" y="104"/>
                    </a:lnTo>
                    <a:lnTo>
                      <a:pt x="77" y="95"/>
                    </a:lnTo>
                    <a:lnTo>
                      <a:pt x="78" y="86"/>
                    </a:lnTo>
                    <a:lnTo>
                      <a:pt x="73" y="95"/>
                    </a:lnTo>
                    <a:lnTo>
                      <a:pt x="70" y="102"/>
                    </a:lnTo>
                    <a:lnTo>
                      <a:pt x="69" y="110"/>
                    </a:lnTo>
                    <a:lnTo>
                      <a:pt x="67" y="119"/>
                    </a:lnTo>
                    <a:lnTo>
                      <a:pt x="68" y="130"/>
                    </a:lnTo>
                    <a:lnTo>
                      <a:pt x="69" y="142"/>
                    </a:lnTo>
                    <a:lnTo>
                      <a:pt x="73" y="151"/>
                    </a:lnTo>
                    <a:lnTo>
                      <a:pt x="77" y="162"/>
                    </a:lnTo>
                    <a:lnTo>
                      <a:pt x="85" y="176"/>
                    </a:lnTo>
                    <a:lnTo>
                      <a:pt x="73" y="160"/>
                    </a:lnTo>
                    <a:lnTo>
                      <a:pt x="70" y="155"/>
                    </a:lnTo>
                    <a:lnTo>
                      <a:pt x="65" y="148"/>
                    </a:lnTo>
                    <a:lnTo>
                      <a:pt x="58" y="142"/>
                    </a:lnTo>
                    <a:lnTo>
                      <a:pt x="48" y="133"/>
                    </a:lnTo>
                    <a:lnTo>
                      <a:pt x="54" y="142"/>
                    </a:lnTo>
                    <a:lnTo>
                      <a:pt x="58" y="148"/>
                    </a:lnTo>
                    <a:lnTo>
                      <a:pt x="61" y="154"/>
                    </a:lnTo>
                    <a:lnTo>
                      <a:pt x="67" y="166"/>
                    </a:lnTo>
                    <a:lnTo>
                      <a:pt x="72" y="176"/>
                    </a:lnTo>
                    <a:lnTo>
                      <a:pt x="79" y="192"/>
                    </a:lnTo>
                    <a:lnTo>
                      <a:pt x="70"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8" y="157"/>
                    </a:lnTo>
                    <a:lnTo>
                      <a:pt x="25" y="161"/>
                    </a:lnTo>
                    <a:lnTo>
                      <a:pt x="29" y="164"/>
                    </a:lnTo>
                    <a:lnTo>
                      <a:pt x="37" y="173"/>
                    </a:lnTo>
                    <a:lnTo>
                      <a:pt x="44" y="182"/>
                    </a:lnTo>
                    <a:lnTo>
                      <a:pt x="53" y="193"/>
                    </a:lnTo>
                    <a:lnTo>
                      <a:pt x="60" y="197"/>
                    </a:lnTo>
                    <a:lnTo>
                      <a:pt x="69" y="202"/>
                    </a:lnTo>
                    <a:lnTo>
                      <a:pt x="85" y="209"/>
                    </a:lnTo>
                    <a:lnTo>
                      <a:pt x="99" y="211"/>
                    </a:lnTo>
                    <a:lnTo>
                      <a:pt x="115"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67" name="Freeform 72"/>
              <p:cNvSpPr>
                <a:spLocks/>
              </p:cNvSpPr>
              <p:nvPr/>
            </p:nvSpPr>
            <p:spPr bwMode="auto">
              <a:xfrm>
                <a:off x="4257" y="480"/>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68" name="Freeform 73"/>
              <p:cNvSpPr>
                <a:spLocks/>
              </p:cNvSpPr>
              <p:nvPr/>
            </p:nvSpPr>
            <p:spPr bwMode="auto">
              <a:xfrm>
                <a:off x="4258" y="485"/>
                <a:ext cx="181" cy="208"/>
              </a:xfrm>
              <a:custGeom>
                <a:avLst/>
                <a:gdLst>
                  <a:gd name="T0" fmla="*/ 130 w 181"/>
                  <a:gd name="T1" fmla="*/ 201 h 208"/>
                  <a:gd name="T2" fmla="*/ 147 w 181"/>
                  <a:gd name="T3" fmla="*/ 185 h 208"/>
                  <a:gd name="T4" fmla="*/ 154 w 181"/>
                  <a:gd name="T5" fmla="*/ 162 h 208"/>
                  <a:gd name="T6" fmla="*/ 156 w 181"/>
                  <a:gd name="T7" fmla="*/ 140 h 208"/>
                  <a:gd name="T8" fmla="*/ 162 w 181"/>
                  <a:gd name="T9" fmla="*/ 127 h 208"/>
                  <a:gd name="T10" fmla="*/ 169 w 181"/>
                  <a:gd name="T11" fmla="*/ 118 h 208"/>
                  <a:gd name="T12" fmla="*/ 172 w 181"/>
                  <a:gd name="T13" fmla="*/ 113 h 208"/>
                  <a:gd name="T14" fmla="*/ 155 w 181"/>
                  <a:gd name="T15" fmla="*/ 122 h 208"/>
                  <a:gd name="T16" fmla="*/ 143 w 181"/>
                  <a:gd name="T17" fmla="*/ 135 h 208"/>
                  <a:gd name="T18" fmla="*/ 139 w 181"/>
                  <a:gd name="T19" fmla="*/ 137 h 208"/>
                  <a:gd name="T20" fmla="*/ 143 w 181"/>
                  <a:gd name="T21" fmla="*/ 117 h 208"/>
                  <a:gd name="T22" fmla="*/ 140 w 181"/>
                  <a:gd name="T23" fmla="*/ 92 h 208"/>
                  <a:gd name="T24" fmla="*/ 133 w 181"/>
                  <a:gd name="T25" fmla="*/ 73 h 208"/>
                  <a:gd name="T26" fmla="*/ 120 w 181"/>
                  <a:gd name="T27" fmla="*/ 51 h 208"/>
                  <a:gd name="T28" fmla="*/ 110 w 181"/>
                  <a:gd name="T29" fmla="*/ 29 h 208"/>
                  <a:gd name="T30" fmla="*/ 108 w 181"/>
                  <a:gd name="T31" fmla="*/ 11 h 208"/>
                  <a:gd name="T32" fmla="*/ 106 w 181"/>
                  <a:gd name="T33" fmla="*/ 9 h 208"/>
                  <a:gd name="T34" fmla="*/ 102 w 181"/>
                  <a:gd name="T35" fmla="*/ 29 h 208"/>
                  <a:gd name="T36" fmla="*/ 108 w 181"/>
                  <a:gd name="T37" fmla="*/ 50 h 208"/>
                  <a:gd name="T38" fmla="*/ 113 w 181"/>
                  <a:gd name="T39" fmla="*/ 69 h 208"/>
                  <a:gd name="T40" fmla="*/ 114 w 181"/>
                  <a:gd name="T41" fmla="*/ 90 h 208"/>
                  <a:gd name="T42" fmla="*/ 105 w 181"/>
                  <a:gd name="T43" fmla="*/ 118 h 208"/>
                  <a:gd name="T44" fmla="*/ 94 w 181"/>
                  <a:gd name="T45" fmla="*/ 132 h 208"/>
                  <a:gd name="T46" fmla="*/ 90 w 181"/>
                  <a:gd name="T47" fmla="*/ 110 h 208"/>
                  <a:gd name="T48" fmla="*/ 93 w 181"/>
                  <a:gd name="T49" fmla="*/ 82 h 208"/>
                  <a:gd name="T50" fmla="*/ 90 w 181"/>
                  <a:gd name="T51" fmla="*/ 62 h 208"/>
                  <a:gd name="T52" fmla="*/ 85 w 181"/>
                  <a:gd name="T53" fmla="*/ 57 h 208"/>
                  <a:gd name="T54" fmla="*/ 86 w 181"/>
                  <a:gd name="T55" fmla="*/ 82 h 208"/>
                  <a:gd name="T56" fmla="*/ 74 w 181"/>
                  <a:gd name="T57" fmla="*/ 112 h 208"/>
                  <a:gd name="T58" fmla="*/ 75 w 181"/>
                  <a:gd name="T59" fmla="*/ 85 h 208"/>
                  <a:gd name="T60" fmla="*/ 66 w 181"/>
                  <a:gd name="T61" fmla="*/ 108 h 208"/>
                  <a:gd name="T62" fmla="*/ 67 w 181"/>
                  <a:gd name="T63" fmla="*/ 139 h 208"/>
                  <a:gd name="T64" fmla="*/ 82 w 181"/>
                  <a:gd name="T65" fmla="*/ 173 h 208"/>
                  <a:gd name="T66" fmla="*/ 63 w 181"/>
                  <a:gd name="T67" fmla="*/ 145 h 208"/>
                  <a:gd name="T68" fmla="*/ 52 w 181"/>
                  <a:gd name="T69" fmla="*/ 140 h 208"/>
                  <a:gd name="T70" fmla="*/ 65 w 181"/>
                  <a:gd name="T71" fmla="*/ 163 h 208"/>
                  <a:gd name="T72" fmla="*/ 68 w 181"/>
                  <a:gd name="T73" fmla="*/ 185 h 208"/>
                  <a:gd name="T74" fmla="*/ 47 w 181"/>
                  <a:gd name="T75" fmla="*/ 168 h 208"/>
                  <a:gd name="T76" fmla="*/ 27 w 181"/>
                  <a:gd name="T77" fmla="*/ 153 h 208"/>
                  <a:gd name="T78" fmla="*/ 10 w 181"/>
                  <a:gd name="T79" fmla="*/ 148 h 208"/>
                  <a:gd name="T80" fmla="*/ 18 w 181"/>
                  <a:gd name="T81" fmla="*/ 154 h 208"/>
                  <a:gd name="T82" fmla="*/ 36 w 181"/>
                  <a:gd name="T83" fmla="*/ 170 h 208"/>
                  <a:gd name="T84" fmla="*/ 58 w 181"/>
                  <a:gd name="T85" fmla="*/ 194 h 208"/>
                  <a:gd name="T86" fmla="*/ 95 w 181"/>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8"/>
                  <a:gd name="T134" fmla="*/ 181 w 181"/>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8">
                    <a:moveTo>
                      <a:pt x="111" y="205"/>
                    </a:moveTo>
                    <a:lnTo>
                      <a:pt x="118" y="204"/>
                    </a:lnTo>
                    <a:lnTo>
                      <a:pt x="130" y="201"/>
                    </a:lnTo>
                    <a:lnTo>
                      <a:pt x="138" y="196"/>
                    </a:lnTo>
                    <a:lnTo>
                      <a:pt x="143" y="191"/>
                    </a:lnTo>
                    <a:lnTo>
                      <a:pt x="147" y="185"/>
                    </a:lnTo>
                    <a:lnTo>
                      <a:pt x="150" y="179"/>
                    </a:lnTo>
                    <a:lnTo>
                      <a:pt x="152" y="172"/>
                    </a:lnTo>
                    <a:lnTo>
                      <a:pt x="154" y="162"/>
                    </a:lnTo>
                    <a:lnTo>
                      <a:pt x="155" y="153"/>
                    </a:lnTo>
                    <a:lnTo>
                      <a:pt x="155" y="146"/>
                    </a:lnTo>
                    <a:lnTo>
                      <a:pt x="156" y="140"/>
                    </a:lnTo>
                    <a:lnTo>
                      <a:pt x="157" y="136"/>
                    </a:lnTo>
                    <a:lnTo>
                      <a:pt x="160" y="132"/>
                    </a:lnTo>
                    <a:lnTo>
                      <a:pt x="162" y="127"/>
                    </a:lnTo>
                    <a:lnTo>
                      <a:pt x="164" y="124"/>
                    </a:lnTo>
                    <a:lnTo>
                      <a:pt x="167" y="120"/>
                    </a:lnTo>
                    <a:lnTo>
                      <a:pt x="169" y="118"/>
                    </a:lnTo>
                    <a:lnTo>
                      <a:pt x="173" y="115"/>
                    </a:lnTo>
                    <a:lnTo>
                      <a:pt x="180" y="111"/>
                    </a:lnTo>
                    <a:lnTo>
                      <a:pt x="172" y="113"/>
                    </a:lnTo>
                    <a:lnTo>
                      <a:pt x="166" y="115"/>
                    </a:lnTo>
                    <a:lnTo>
                      <a:pt x="160" y="118"/>
                    </a:lnTo>
                    <a:lnTo>
                      <a:pt x="155" y="122"/>
                    </a:lnTo>
                    <a:lnTo>
                      <a:pt x="151" y="125"/>
                    </a:lnTo>
                    <a:lnTo>
                      <a:pt x="147" y="129"/>
                    </a:lnTo>
                    <a:lnTo>
                      <a:pt x="143" y="135"/>
                    </a:lnTo>
                    <a:lnTo>
                      <a:pt x="139" y="140"/>
                    </a:lnTo>
                    <a:lnTo>
                      <a:pt x="136" y="144"/>
                    </a:lnTo>
                    <a:lnTo>
                      <a:pt x="139" y="137"/>
                    </a:lnTo>
                    <a:lnTo>
                      <a:pt x="141" y="132"/>
                    </a:lnTo>
                    <a:lnTo>
                      <a:pt x="142" y="125"/>
                    </a:lnTo>
                    <a:lnTo>
                      <a:pt x="143" y="117"/>
                    </a:lnTo>
                    <a:lnTo>
                      <a:pt x="143" y="108"/>
                    </a:lnTo>
                    <a:lnTo>
                      <a:pt x="142" y="100"/>
                    </a:lnTo>
                    <a:lnTo>
                      <a:pt x="140" y="92"/>
                    </a:lnTo>
                    <a:lnTo>
                      <a:pt x="138" y="86"/>
                    </a:lnTo>
                    <a:lnTo>
                      <a:pt x="136" y="79"/>
                    </a:lnTo>
                    <a:lnTo>
                      <a:pt x="133" y="73"/>
                    </a:lnTo>
                    <a:lnTo>
                      <a:pt x="128" y="65"/>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4"/>
                    </a:lnTo>
                    <a:lnTo>
                      <a:pt x="108" y="50"/>
                    </a:lnTo>
                    <a:lnTo>
                      <a:pt x="110" y="55"/>
                    </a:lnTo>
                    <a:lnTo>
                      <a:pt x="112" y="62"/>
                    </a:lnTo>
                    <a:lnTo>
                      <a:pt x="113" y="69"/>
                    </a:lnTo>
                    <a:lnTo>
                      <a:pt x="114" y="76"/>
                    </a:lnTo>
                    <a:lnTo>
                      <a:pt x="114" y="83"/>
                    </a:lnTo>
                    <a:lnTo>
                      <a:pt x="114" y="90"/>
                    </a:lnTo>
                    <a:lnTo>
                      <a:pt x="113" y="101"/>
                    </a:lnTo>
                    <a:lnTo>
                      <a:pt x="111" y="108"/>
                    </a:lnTo>
                    <a:lnTo>
                      <a:pt x="105" y="118"/>
                    </a:lnTo>
                    <a:lnTo>
                      <a:pt x="100" y="128"/>
                    </a:lnTo>
                    <a:lnTo>
                      <a:pt x="96" y="138"/>
                    </a:lnTo>
                    <a:lnTo>
                      <a:pt x="94" y="132"/>
                    </a:lnTo>
                    <a:lnTo>
                      <a:pt x="91" y="126"/>
                    </a:lnTo>
                    <a:lnTo>
                      <a:pt x="90" y="120"/>
                    </a:lnTo>
                    <a:lnTo>
                      <a:pt x="90" y="110"/>
                    </a:lnTo>
                    <a:lnTo>
                      <a:pt x="92" y="93"/>
                    </a:lnTo>
                    <a:lnTo>
                      <a:pt x="93" y="88"/>
                    </a:lnTo>
                    <a:lnTo>
                      <a:pt x="93" y="82"/>
                    </a:lnTo>
                    <a:lnTo>
                      <a:pt x="93" y="77"/>
                    </a:lnTo>
                    <a:lnTo>
                      <a:pt x="92" y="69"/>
                    </a:lnTo>
                    <a:lnTo>
                      <a:pt x="90" y="62"/>
                    </a:lnTo>
                    <a:lnTo>
                      <a:pt x="87" y="55"/>
                    </a:lnTo>
                    <a:lnTo>
                      <a:pt x="83" y="45"/>
                    </a:lnTo>
                    <a:lnTo>
                      <a:pt x="85" y="57"/>
                    </a:lnTo>
                    <a:lnTo>
                      <a:pt x="87" y="67"/>
                    </a:lnTo>
                    <a:lnTo>
                      <a:pt x="87" y="75"/>
                    </a:lnTo>
                    <a:lnTo>
                      <a:pt x="86" y="82"/>
                    </a:lnTo>
                    <a:lnTo>
                      <a:pt x="84" y="88"/>
                    </a:lnTo>
                    <a:lnTo>
                      <a:pt x="81" y="96"/>
                    </a:lnTo>
                    <a:lnTo>
                      <a:pt x="74" y="112"/>
                    </a:lnTo>
                    <a:lnTo>
                      <a:pt x="73" y="102"/>
                    </a:lnTo>
                    <a:lnTo>
                      <a:pt x="74" y="93"/>
                    </a:lnTo>
                    <a:lnTo>
                      <a:pt x="75" y="85"/>
                    </a:lnTo>
                    <a:lnTo>
                      <a:pt x="70" y="93"/>
                    </a:lnTo>
                    <a:lnTo>
                      <a:pt x="68" y="100"/>
                    </a:lnTo>
                    <a:lnTo>
                      <a:pt x="66" y="108"/>
                    </a:lnTo>
                    <a:lnTo>
                      <a:pt x="64" y="117"/>
                    </a:lnTo>
                    <a:lnTo>
                      <a:pt x="65" y="128"/>
                    </a:lnTo>
                    <a:lnTo>
                      <a:pt x="67" y="139"/>
                    </a:lnTo>
                    <a:lnTo>
                      <a:pt x="70" y="148"/>
                    </a:lnTo>
                    <a:lnTo>
                      <a:pt x="74" y="159"/>
                    </a:lnTo>
                    <a:lnTo>
                      <a:pt x="82" y="173"/>
                    </a:lnTo>
                    <a:lnTo>
                      <a:pt x="70" y="156"/>
                    </a:lnTo>
                    <a:lnTo>
                      <a:pt x="67" y="152"/>
                    </a:lnTo>
                    <a:lnTo>
                      <a:pt x="63" y="145"/>
                    </a:lnTo>
                    <a:lnTo>
                      <a:pt x="56" y="139"/>
                    </a:lnTo>
                    <a:lnTo>
                      <a:pt x="46" y="131"/>
                    </a:lnTo>
                    <a:lnTo>
                      <a:pt x="52" y="140"/>
                    </a:lnTo>
                    <a:lnTo>
                      <a:pt x="56" y="145"/>
                    </a:lnTo>
                    <a:lnTo>
                      <a:pt x="59" y="151"/>
                    </a:lnTo>
                    <a:lnTo>
                      <a:pt x="65" y="163"/>
                    </a:lnTo>
                    <a:lnTo>
                      <a:pt x="69" y="172"/>
                    </a:lnTo>
                    <a:lnTo>
                      <a:pt x="76" y="188"/>
                    </a:lnTo>
                    <a:lnTo>
                      <a:pt x="68" y="185"/>
                    </a:lnTo>
                    <a:lnTo>
                      <a:pt x="61" y="181"/>
                    </a:lnTo>
                    <a:lnTo>
                      <a:pt x="53" y="174"/>
                    </a:lnTo>
                    <a:lnTo>
                      <a:pt x="47" y="168"/>
                    </a:lnTo>
                    <a:lnTo>
                      <a:pt x="38" y="161"/>
                    </a:lnTo>
                    <a:lnTo>
                      <a:pt x="32" y="156"/>
                    </a:lnTo>
                    <a:lnTo>
                      <a:pt x="27" y="153"/>
                    </a:lnTo>
                    <a:lnTo>
                      <a:pt x="21" y="150"/>
                    </a:lnTo>
                    <a:lnTo>
                      <a:pt x="16" y="149"/>
                    </a:lnTo>
                    <a:lnTo>
                      <a:pt x="10" y="148"/>
                    </a:lnTo>
                    <a:lnTo>
                      <a:pt x="0" y="146"/>
                    </a:lnTo>
                    <a:lnTo>
                      <a:pt x="9" y="149"/>
                    </a:lnTo>
                    <a:lnTo>
                      <a:pt x="18" y="154"/>
                    </a:lnTo>
                    <a:lnTo>
                      <a:pt x="24" y="158"/>
                    </a:lnTo>
                    <a:lnTo>
                      <a:pt x="29" y="161"/>
                    </a:lnTo>
                    <a:lnTo>
                      <a:pt x="36" y="170"/>
                    </a:lnTo>
                    <a:lnTo>
                      <a:pt x="43" y="179"/>
                    </a:lnTo>
                    <a:lnTo>
                      <a:pt x="51" y="189"/>
                    </a:lnTo>
                    <a:lnTo>
                      <a:pt x="58" y="194"/>
                    </a:lnTo>
                    <a:lnTo>
                      <a:pt x="67" y="198"/>
                    </a:lnTo>
                    <a:lnTo>
                      <a:pt x="82" y="205"/>
                    </a:lnTo>
                    <a:lnTo>
                      <a:pt x="95" y="207"/>
                    </a:lnTo>
                    <a:lnTo>
                      <a:pt x="111" y="20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69" name="Freeform 74"/>
              <p:cNvSpPr>
                <a:spLocks/>
              </p:cNvSpPr>
              <p:nvPr/>
            </p:nvSpPr>
            <p:spPr bwMode="auto">
              <a:xfrm>
                <a:off x="4255" y="486"/>
                <a:ext cx="180" cy="205"/>
              </a:xfrm>
              <a:custGeom>
                <a:avLst/>
                <a:gdLst>
                  <a:gd name="T0" fmla="*/ 130 w 180"/>
                  <a:gd name="T1" fmla="*/ 198 h 205"/>
                  <a:gd name="T2" fmla="*/ 147 w 180"/>
                  <a:gd name="T3" fmla="*/ 182 h 205"/>
                  <a:gd name="T4" fmla="*/ 154 w 180"/>
                  <a:gd name="T5" fmla="*/ 161 h 205"/>
                  <a:gd name="T6" fmla="*/ 156 w 180"/>
                  <a:gd name="T7" fmla="*/ 139 h 205"/>
                  <a:gd name="T8" fmla="*/ 162 w 180"/>
                  <a:gd name="T9" fmla="*/ 126 h 205"/>
                  <a:gd name="T10" fmla="*/ 169 w 180"/>
                  <a:gd name="T11" fmla="*/ 117 h 205"/>
                  <a:gd name="T12" fmla="*/ 171 w 180"/>
                  <a:gd name="T13" fmla="*/ 113 h 205"/>
                  <a:gd name="T14" fmla="*/ 155 w 180"/>
                  <a:gd name="T15" fmla="*/ 121 h 205"/>
                  <a:gd name="T16" fmla="*/ 143 w 180"/>
                  <a:gd name="T17" fmla="*/ 134 h 205"/>
                  <a:gd name="T18" fmla="*/ 139 w 180"/>
                  <a:gd name="T19" fmla="*/ 136 h 205"/>
                  <a:gd name="T20" fmla="*/ 143 w 180"/>
                  <a:gd name="T21" fmla="*/ 116 h 205"/>
                  <a:gd name="T22" fmla="*/ 140 w 180"/>
                  <a:gd name="T23" fmla="*/ 92 h 205"/>
                  <a:gd name="T24" fmla="*/ 133 w 180"/>
                  <a:gd name="T25" fmla="*/ 73 h 205"/>
                  <a:gd name="T26" fmla="*/ 120 w 180"/>
                  <a:gd name="T27" fmla="*/ 52 h 205"/>
                  <a:gd name="T28" fmla="*/ 111 w 180"/>
                  <a:gd name="T29" fmla="*/ 31 h 205"/>
                  <a:gd name="T30" fmla="*/ 109 w 180"/>
                  <a:gd name="T31" fmla="*/ 13 h 205"/>
                  <a:gd name="T32" fmla="*/ 106 w 180"/>
                  <a:gd name="T33" fmla="*/ 6 h 205"/>
                  <a:gd name="T34" fmla="*/ 104 w 180"/>
                  <a:gd name="T35" fmla="*/ 31 h 205"/>
                  <a:gd name="T36" fmla="*/ 109 w 180"/>
                  <a:gd name="T37" fmla="*/ 51 h 205"/>
                  <a:gd name="T38" fmla="*/ 114 w 180"/>
                  <a:gd name="T39" fmla="*/ 69 h 205"/>
                  <a:gd name="T40" fmla="*/ 115 w 180"/>
                  <a:gd name="T41" fmla="*/ 90 h 205"/>
                  <a:gd name="T42" fmla="*/ 106 w 180"/>
                  <a:gd name="T43" fmla="*/ 117 h 205"/>
                  <a:gd name="T44" fmla="*/ 95 w 180"/>
                  <a:gd name="T45" fmla="*/ 131 h 205"/>
                  <a:gd name="T46" fmla="*/ 91 w 180"/>
                  <a:gd name="T47" fmla="*/ 110 h 205"/>
                  <a:gd name="T48" fmla="*/ 94 w 180"/>
                  <a:gd name="T49" fmla="*/ 83 h 205"/>
                  <a:gd name="T50" fmla="*/ 92 w 180"/>
                  <a:gd name="T51" fmla="*/ 63 h 205"/>
                  <a:gd name="T52" fmla="*/ 87 w 180"/>
                  <a:gd name="T53" fmla="*/ 58 h 205"/>
                  <a:gd name="T54" fmla="*/ 88 w 180"/>
                  <a:gd name="T55" fmla="*/ 82 h 205"/>
                  <a:gd name="T56" fmla="*/ 76 w 180"/>
                  <a:gd name="T57" fmla="*/ 112 h 205"/>
                  <a:gd name="T58" fmla="*/ 77 w 180"/>
                  <a:gd name="T59" fmla="*/ 85 h 205"/>
                  <a:gd name="T60" fmla="*/ 68 w 180"/>
                  <a:gd name="T61" fmla="*/ 107 h 205"/>
                  <a:gd name="T62" fmla="*/ 69 w 180"/>
                  <a:gd name="T63" fmla="*/ 138 h 205"/>
                  <a:gd name="T64" fmla="*/ 83 w 180"/>
                  <a:gd name="T65" fmla="*/ 171 h 205"/>
                  <a:gd name="T66" fmla="*/ 65 w 180"/>
                  <a:gd name="T67" fmla="*/ 144 h 205"/>
                  <a:gd name="T68" fmla="*/ 55 w 180"/>
                  <a:gd name="T69" fmla="*/ 138 h 205"/>
                  <a:gd name="T70" fmla="*/ 67 w 180"/>
                  <a:gd name="T71" fmla="*/ 161 h 205"/>
                  <a:gd name="T72" fmla="*/ 70 w 180"/>
                  <a:gd name="T73" fmla="*/ 183 h 205"/>
                  <a:gd name="T74" fmla="*/ 49 w 180"/>
                  <a:gd name="T75" fmla="*/ 166 h 205"/>
                  <a:gd name="T76" fmla="*/ 30 w 180"/>
                  <a:gd name="T77" fmla="*/ 151 h 205"/>
                  <a:gd name="T78" fmla="*/ 14 w 180"/>
                  <a:gd name="T79" fmla="*/ 146 h 205"/>
                  <a:gd name="T80" fmla="*/ 22 w 180"/>
                  <a:gd name="T81" fmla="*/ 152 h 205"/>
                  <a:gd name="T82" fmla="*/ 39 w 180"/>
                  <a:gd name="T83" fmla="*/ 168 h 205"/>
                  <a:gd name="T84" fmla="*/ 60 w 180"/>
                  <a:gd name="T85" fmla="*/ 191 h 205"/>
                  <a:gd name="T86" fmla="*/ 96 w 180"/>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5"/>
                  <a:gd name="T134" fmla="*/ 180 w 180"/>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5">
                    <a:moveTo>
                      <a:pt x="112" y="202"/>
                    </a:moveTo>
                    <a:lnTo>
                      <a:pt x="119" y="201"/>
                    </a:lnTo>
                    <a:lnTo>
                      <a:pt x="130" y="198"/>
                    </a:lnTo>
                    <a:lnTo>
                      <a:pt x="138" y="193"/>
                    </a:lnTo>
                    <a:lnTo>
                      <a:pt x="143" y="188"/>
                    </a:lnTo>
                    <a:lnTo>
                      <a:pt x="147" y="182"/>
                    </a:lnTo>
                    <a:lnTo>
                      <a:pt x="149" y="177"/>
                    </a:lnTo>
                    <a:lnTo>
                      <a:pt x="152" y="170"/>
                    </a:lnTo>
                    <a:lnTo>
                      <a:pt x="154" y="161"/>
                    </a:lnTo>
                    <a:lnTo>
                      <a:pt x="155" y="151"/>
                    </a:lnTo>
                    <a:lnTo>
                      <a:pt x="155" y="144"/>
                    </a:lnTo>
                    <a:lnTo>
                      <a:pt x="156" y="139"/>
                    </a:lnTo>
                    <a:lnTo>
                      <a:pt x="157" y="135"/>
                    </a:lnTo>
                    <a:lnTo>
                      <a:pt x="159" y="131"/>
                    </a:lnTo>
                    <a:lnTo>
                      <a:pt x="162" y="126"/>
                    </a:lnTo>
                    <a:lnTo>
                      <a:pt x="164" y="123"/>
                    </a:lnTo>
                    <a:lnTo>
                      <a:pt x="167" y="119"/>
                    </a:lnTo>
                    <a:lnTo>
                      <a:pt x="169" y="117"/>
                    </a:lnTo>
                    <a:lnTo>
                      <a:pt x="172" y="115"/>
                    </a:lnTo>
                    <a:lnTo>
                      <a:pt x="179" y="110"/>
                    </a:lnTo>
                    <a:lnTo>
                      <a:pt x="171" y="113"/>
                    </a:lnTo>
                    <a:lnTo>
                      <a:pt x="165" y="115"/>
                    </a:lnTo>
                    <a:lnTo>
                      <a:pt x="159" y="118"/>
                    </a:lnTo>
                    <a:lnTo>
                      <a:pt x="155" y="121"/>
                    </a:lnTo>
                    <a:lnTo>
                      <a:pt x="151" y="124"/>
                    </a:lnTo>
                    <a:lnTo>
                      <a:pt x="147" y="128"/>
                    </a:lnTo>
                    <a:lnTo>
                      <a:pt x="143" y="134"/>
                    </a:lnTo>
                    <a:lnTo>
                      <a:pt x="139" y="138"/>
                    </a:lnTo>
                    <a:lnTo>
                      <a:pt x="136" y="143"/>
                    </a:lnTo>
                    <a:lnTo>
                      <a:pt x="139" y="136"/>
                    </a:lnTo>
                    <a:lnTo>
                      <a:pt x="141" y="131"/>
                    </a:lnTo>
                    <a:lnTo>
                      <a:pt x="143" y="124"/>
                    </a:lnTo>
                    <a:lnTo>
                      <a:pt x="143" y="116"/>
                    </a:lnTo>
                    <a:lnTo>
                      <a:pt x="143" y="108"/>
                    </a:lnTo>
                    <a:lnTo>
                      <a:pt x="142" y="100"/>
                    </a:lnTo>
                    <a:lnTo>
                      <a:pt x="140" y="92"/>
                    </a:lnTo>
                    <a:lnTo>
                      <a:pt x="138" y="86"/>
                    </a:lnTo>
                    <a:lnTo>
                      <a:pt x="136" y="80"/>
                    </a:lnTo>
                    <a:lnTo>
                      <a:pt x="133" y="73"/>
                    </a:lnTo>
                    <a:lnTo>
                      <a:pt x="129" y="65"/>
                    </a:lnTo>
                    <a:lnTo>
                      <a:pt x="125" y="60"/>
                    </a:lnTo>
                    <a:lnTo>
                      <a:pt x="120" y="52"/>
                    </a:lnTo>
                    <a:lnTo>
                      <a:pt x="116" y="44"/>
                    </a:lnTo>
                    <a:lnTo>
                      <a:pt x="113" y="36"/>
                    </a:lnTo>
                    <a:lnTo>
                      <a:pt x="111" y="31"/>
                    </a:lnTo>
                    <a:lnTo>
                      <a:pt x="109" y="25"/>
                    </a:lnTo>
                    <a:lnTo>
                      <a:pt x="109" y="19"/>
                    </a:lnTo>
                    <a:lnTo>
                      <a:pt x="109" y="13"/>
                    </a:lnTo>
                    <a:lnTo>
                      <a:pt x="108" y="8"/>
                    </a:lnTo>
                    <a:lnTo>
                      <a:pt x="110" y="0"/>
                    </a:lnTo>
                    <a:lnTo>
                      <a:pt x="106" y="6"/>
                    </a:lnTo>
                    <a:lnTo>
                      <a:pt x="104" y="15"/>
                    </a:lnTo>
                    <a:lnTo>
                      <a:pt x="104" y="24"/>
                    </a:lnTo>
                    <a:lnTo>
                      <a:pt x="104" y="31"/>
                    </a:lnTo>
                    <a:lnTo>
                      <a:pt x="104" y="38"/>
                    </a:lnTo>
                    <a:lnTo>
                      <a:pt x="106" y="45"/>
                    </a:lnTo>
                    <a:lnTo>
                      <a:pt x="109" y="51"/>
                    </a:lnTo>
                    <a:lnTo>
                      <a:pt x="111" y="56"/>
                    </a:lnTo>
                    <a:lnTo>
                      <a:pt x="113" y="62"/>
                    </a:lnTo>
                    <a:lnTo>
                      <a:pt x="114" y="69"/>
                    </a:lnTo>
                    <a:lnTo>
                      <a:pt x="115" y="76"/>
                    </a:lnTo>
                    <a:lnTo>
                      <a:pt x="115" y="83"/>
                    </a:lnTo>
                    <a:lnTo>
                      <a:pt x="115" y="90"/>
                    </a:lnTo>
                    <a:lnTo>
                      <a:pt x="114" y="101"/>
                    </a:lnTo>
                    <a:lnTo>
                      <a:pt x="111" y="108"/>
                    </a:lnTo>
                    <a:lnTo>
                      <a:pt x="106" y="117"/>
                    </a:lnTo>
                    <a:lnTo>
                      <a:pt x="101" y="127"/>
                    </a:lnTo>
                    <a:lnTo>
                      <a:pt x="98" y="137"/>
                    </a:lnTo>
                    <a:lnTo>
                      <a:pt x="95" y="131"/>
                    </a:lnTo>
                    <a:lnTo>
                      <a:pt x="93" y="125"/>
                    </a:lnTo>
                    <a:lnTo>
                      <a:pt x="92" y="119"/>
                    </a:lnTo>
                    <a:lnTo>
                      <a:pt x="91" y="110"/>
                    </a:lnTo>
                    <a:lnTo>
                      <a:pt x="93" y="93"/>
                    </a:lnTo>
                    <a:lnTo>
                      <a:pt x="94" y="88"/>
                    </a:lnTo>
                    <a:lnTo>
                      <a:pt x="94" y="83"/>
                    </a:lnTo>
                    <a:lnTo>
                      <a:pt x="94" y="77"/>
                    </a:lnTo>
                    <a:lnTo>
                      <a:pt x="93" y="70"/>
                    </a:lnTo>
                    <a:lnTo>
                      <a:pt x="92" y="63"/>
                    </a:lnTo>
                    <a:lnTo>
                      <a:pt x="89" y="56"/>
                    </a:lnTo>
                    <a:lnTo>
                      <a:pt x="84" y="46"/>
                    </a:lnTo>
                    <a:lnTo>
                      <a:pt x="87" y="58"/>
                    </a:lnTo>
                    <a:lnTo>
                      <a:pt x="89" y="67"/>
                    </a:lnTo>
                    <a:lnTo>
                      <a:pt x="88" y="75"/>
                    </a:lnTo>
                    <a:lnTo>
                      <a:pt x="88" y="82"/>
                    </a:lnTo>
                    <a:lnTo>
                      <a:pt x="86" y="88"/>
                    </a:lnTo>
                    <a:lnTo>
                      <a:pt x="83" y="96"/>
                    </a:lnTo>
                    <a:lnTo>
                      <a:pt x="76" y="112"/>
                    </a:lnTo>
                    <a:lnTo>
                      <a:pt x="75" y="102"/>
                    </a:lnTo>
                    <a:lnTo>
                      <a:pt x="76" y="93"/>
                    </a:lnTo>
                    <a:lnTo>
                      <a:pt x="77" y="85"/>
                    </a:lnTo>
                    <a:lnTo>
                      <a:pt x="72" y="93"/>
                    </a:lnTo>
                    <a:lnTo>
                      <a:pt x="70" y="100"/>
                    </a:lnTo>
                    <a:lnTo>
                      <a:pt x="68" y="107"/>
                    </a:lnTo>
                    <a:lnTo>
                      <a:pt x="67" y="116"/>
                    </a:lnTo>
                    <a:lnTo>
                      <a:pt x="67" y="127"/>
                    </a:lnTo>
                    <a:lnTo>
                      <a:pt x="69" y="138"/>
                    </a:lnTo>
                    <a:lnTo>
                      <a:pt x="72" y="146"/>
                    </a:lnTo>
                    <a:lnTo>
                      <a:pt x="76" y="157"/>
                    </a:lnTo>
                    <a:lnTo>
                      <a:pt x="83" y="171"/>
                    </a:lnTo>
                    <a:lnTo>
                      <a:pt x="72" y="155"/>
                    </a:lnTo>
                    <a:lnTo>
                      <a:pt x="70" y="151"/>
                    </a:lnTo>
                    <a:lnTo>
                      <a:pt x="65" y="144"/>
                    </a:lnTo>
                    <a:lnTo>
                      <a:pt x="59" y="138"/>
                    </a:lnTo>
                    <a:lnTo>
                      <a:pt x="49" y="130"/>
                    </a:lnTo>
                    <a:lnTo>
                      <a:pt x="55" y="138"/>
                    </a:lnTo>
                    <a:lnTo>
                      <a:pt x="58" y="144"/>
                    </a:lnTo>
                    <a:lnTo>
                      <a:pt x="61" y="149"/>
                    </a:lnTo>
                    <a:lnTo>
                      <a:pt x="67" y="161"/>
                    </a:lnTo>
                    <a:lnTo>
                      <a:pt x="71" y="170"/>
                    </a:lnTo>
                    <a:lnTo>
                      <a:pt x="78" y="186"/>
                    </a:lnTo>
                    <a:lnTo>
                      <a:pt x="70" y="183"/>
                    </a:lnTo>
                    <a:lnTo>
                      <a:pt x="63" y="178"/>
                    </a:lnTo>
                    <a:lnTo>
                      <a:pt x="56" y="172"/>
                    </a:lnTo>
                    <a:lnTo>
                      <a:pt x="49"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5" y="177"/>
                    </a:lnTo>
                    <a:lnTo>
                      <a:pt x="54" y="187"/>
                    </a:lnTo>
                    <a:lnTo>
                      <a:pt x="60" y="191"/>
                    </a:lnTo>
                    <a:lnTo>
                      <a:pt x="69" y="196"/>
                    </a:lnTo>
                    <a:lnTo>
                      <a:pt x="84" y="202"/>
                    </a:lnTo>
                    <a:lnTo>
                      <a:pt x="96" y="204"/>
                    </a:lnTo>
                    <a:lnTo>
                      <a:pt x="112" y="202"/>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70" name="Freeform 75"/>
              <p:cNvSpPr>
                <a:spLocks/>
              </p:cNvSpPr>
              <p:nvPr/>
            </p:nvSpPr>
            <p:spPr bwMode="auto">
              <a:xfrm>
                <a:off x="4254" y="487"/>
                <a:ext cx="179" cy="203"/>
              </a:xfrm>
              <a:custGeom>
                <a:avLst/>
                <a:gdLst>
                  <a:gd name="T0" fmla="*/ 128 w 179"/>
                  <a:gd name="T1" fmla="*/ 196 h 203"/>
                  <a:gd name="T2" fmla="*/ 145 w 179"/>
                  <a:gd name="T3" fmla="*/ 179 h 203"/>
                  <a:gd name="T4" fmla="*/ 152 w 179"/>
                  <a:gd name="T5" fmla="*/ 157 h 203"/>
                  <a:gd name="T6" fmla="*/ 154 w 179"/>
                  <a:gd name="T7" fmla="*/ 134 h 203"/>
                  <a:gd name="T8" fmla="*/ 160 w 179"/>
                  <a:gd name="T9" fmla="*/ 121 h 203"/>
                  <a:gd name="T10" fmla="*/ 168 w 179"/>
                  <a:gd name="T11" fmla="*/ 112 h 203"/>
                  <a:gd name="T12" fmla="*/ 169 w 179"/>
                  <a:gd name="T13" fmla="*/ 108 h 203"/>
                  <a:gd name="T14" fmla="*/ 153 w 179"/>
                  <a:gd name="T15" fmla="*/ 115 h 203"/>
                  <a:gd name="T16" fmla="*/ 141 w 179"/>
                  <a:gd name="T17" fmla="*/ 129 h 203"/>
                  <a:gd name="T18" fmla="*/ 137 w 179"/>
                  <a:gd name="T19" fmla="*/ 131 h 203"/>
                  <a:gd name="T20" fmla="*/ 141 w 179"/>
                  <a:gd name="T21" fmla="*/ 110 h 203"/>
                  <a:gd name="T22" fmla="*/ 138 w 179"/>
                  <a:gd name="T23" fmla="*/ 85 h 203"/>
                  <a:gd name="T24" fmla="*/ 132 w 179"/>
                  <a:gd name="T25" fmla="*/ 65 h 203"/>
                  <a:gd name="T26" fmla="*/ 118 w 179"/>
                  <a:gd name="T27" fmla="*/ 43 h 203"/>
                  <a:gd name="T28" fmla="*/ 109 w 179"/>
                  <a:gd name="T29" fmla="*/ 21 h 203"/>
                  <a:gd name="T30" fmla="*/ 108 w 179"/>
                  <a:gd name="T31" fmla="*/ 5 h 203"/>
                  <a:gd name="T32" fmla="*/ 104 w 179"/>
                  <a:gd name="T33" fmla="*/ 10 h 203"/>
                  <a:gd name="T34" fmla="*/ 102 w 179"/>
                  <a:gd name="T35" fmla="*/ 22 h 203"/>
                  <a:gd name="T36" fmla="*/ 106 w 179"/>
                  <a:gd name="T37" fmla="*/ 42 h 203"/>
                  <a:gd name="T38" fmla="*/ 112 w 179"/>
                  <a:gd name="T39" fmla="*/ 61 h 203"/>
                  <a:gd name="T40" fmla="*/ 113 w 179"/>
                  <a:gd name="T41" fmla="*/ 83 h 203"/>
                  <a:gd name="T42" fmla="*/ 104 w 179"/>
                  <a:gd name="T43" fmla="*/ 111 h 203"/>
                  <a:gd name="T44" fmla="*/ 93 w 179"/>
                  <a:gd name="T45" fmla="*/ 126 h 203"/>
                  <a:gd name="T46" fmla="*/ 89 w 179"/>
                  <a:gd name="T47" fmla="*/ 104 h 203"/>
                  <a:gd name="T48" fmla="*/ 92 w 179"/>
                  <a:gd name="T49" fmla="*/ 75 h 203"/>
                  <a:gd name="T50" fmla="*/ 89 w 179"/>
                  <a:gd name="T51" fmla="*/ 54 h 203"/>
                  <a:gd name="T52" fmla="*/ 84 w 179"/>
                  <a:gd name="T53" fmla="*/ 49 h 203"/>
                  <a:gd name="T54" fmla="*/ 85 w 179"/>
                  <a:gd name="T55" fmla="*/ 75 h 203"/>
                  <a:gd name="T56" fmla="*/ 73 w 179"/>
                  <a:gd name="T57" fmla="*/ 105 h 203"/>
                  <a:gd name="T58" fmla="*/ 77 w 179"/>
                  <a:gd name="T59" fmla="*/ 80 h 203"/>
                  <a:gd name="T60" fmla="*/ 66 w 179"/>
                  <a:gd name="T61" fmla="*/ 101 h 203"/>
                  <a:gd name="T62" fmla="*/ 66 w 179"/>
                  <a:gd name="T63" fmla="*/ 133 h 203"/>
                  <a:gd name="T64" fmla="*/ 81 w 179"/>
                  <a:gd name="T65" fmla="*/ 168 h 203"/>
                  <a:gd name="T66" fmla="*/ 62 w 179"/>
                  <a:gd name="T67" fmla="*/ 139 h 203"/>
                  <a:gd name="T68" fmla="*/ 52 w 179"/>
                  <a:gd name="T69" fmla="*/ 134 h 203"/>
                  <a:gd name="T70" fmla="*/ 64 w 179"/>
                  <a:gd name="T71" fmla="*/ 157 h 203"/>
                  <a:gd name="T72" fmla="*/ 67 w 179"/>
                  <a:gd name="T73" fmla="*/ 180 h 203"/>
                  <a:gd name="T74" fmla="*/ 46 w 179"/>
                  <a:gd name="T75" fmla="*/ 162 h 203"/>
                  <a:gd name="T76" fmla="*/ 27 w 179"/>
                  <a:gd name="T77" fmla="*/ 147 h 203"/>
                  <a:gd name="T78" fmla="*/ 10 w 179"/>
                  <a:gd name="T79" fmla="*/ 142 h 203"/>
                  <a:gd name="T80" fmla="*/ 13 w 179"/>
                  <a:gd name="T81" fmla="*/ 145 h 203"/>
                  <a:gd name="T82" fmla="*/ 29 w 179"/>
                  <a:gd name="T83" fmla="*/ 156 h 203"/>
                  <a:gd name="T84" fmla="*/ 51 w 179"/>
                  <a:gd name="T85" fmla="*/ 184 h 203"/>
                  <a:gd name="T86" fmla="*/ 81 w 179"/>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3"/>
                  <a:gd name="T134" fmla="*/ 179 w 179"/>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3">
                    <a:moveTo>
                      <a:pt x="109" y="200"/>
                    </a:moveTo>
                    <a:lnTo>
                      <a:pt x="117" y="199"/>
                    </a:lnTo>
                    <a:lnTo>
                      <a:pt x="128" y="196"/>
                    </a:lnTo>
                    <a:lnTo>
                      <a:pt x="136" y="191"/>
                    </a:lnTo>
                    <a:lnTo>
                      <a:pt x="141" y="185"/>
                    </a:lnTo>
                    <a:lnTo>
                      <a:pt x="145" y="179"/>
                    </a:lnTo>
                    <a:lnTo>
                      <a:pt x="148" y="174"/>
                    </a:lnTo>
                    <a:lnTo>
                      <a:pt x="150" y="166"/>
                    </a:lnTo>
                    <a:lnTo>
                      <a:pt x="152" y="157"/>
                    </a:lnTo>
                    <a:lnTo>
                      <a:pt x="153" y="146"/>
                    </a:lnTo>
                    <a:lnTo>
                      <a:pt x="153" y="139"/>
                    </a:lnTo>
                    <a:lnTo>
                      <a:pt x="154" y="134"/>
                    </a:lnTo>
                    <a:lnTo>
                      <a:pt x="156" y="130"/>
                    </a:lnTo>
                    <a:lnTo>
                      <a:pt x="158" y="126"/>
                    </a:lnTo>
                    <a:lnTo>
                      <a:pt x="160" y="121"/>
                    </a:lnTo>
                    <a:lnTo>
                      <a:pt x="162" y="117"/>
                    </a:lnTo>
                    <a:lnTo>
                      <a:pt x="165" y="113"/>
                    </a:lnTo>
                    <a:lnTo>
                      <a:pt x="168" y="112"/>
                    </a:lnTo>
                    <a:lnTo>
                      <a:pt x="171" y="110"/>
                    </a:lnTo>
                    <a:lnTo>
                      <a:pt x="178" y="107"/>
                    </a:lnTo>
                    <a:lnTo>
                      <a:pt x="169" y="108"/>
                    </a:lnTo>
                    <a:lnTo>
                      <a:pt x="164" y="110"/>
                    </a:lnTo>
                    <a:lnTo>
                      <a:pt x="158" y="113"/>
                    </a:lnTo>
                    <a:lnTo>
                      <a:pt x="153" y="115"/>
                    </a:lnTo>
                    <a:lnTo>
                      <a:pt x="149" y="119"/>
                    </a:lnTo>
                    <a:lnTo>
                      <a:pt x="145" y="123"/>
                    </a:lnTo>
                    <a:lnTo>
                      <a:pt x="141" y="129"/>
                    </a:lnTo>
                    <a:lnTo>
                      <a:pt x="137" y="133"/>
                    </a:lnTo>
                    <a:lnTo>
                      <a:pt x="134" y="138"/>
                    </a:lnTo>
                    <a:lnTo>
                      <a:pt x="137" y="131"/>
                    </a:lnTo>
                    <a:lnTo>
                      <a:pt x="139" y="125"/>
                    </a:lnTo>
                    <a:lnTo>
                      <a:pt x="141" y="119"/>
                    </a:lnTo>
                    <a:lnTo>
                      <a:pt x="141" y="110"/>
                    </a:lnTo>
                    <a:lnTo>
                      <a:pt x="141" y="101"/>
                    </a:lnTo>
                    <a:lnTo>
                      <a:pt x="140" y="93"/>
                    </a:lnTo>
                    <a:lnTo>
                      <a:pt x="138" y="85"/>
                    </a:lnTo>
                    <a:lnTo>
                      <a:pt x="137" y="78"/>
                    </a:lnTo>
                    <a:lnTo>
                      <a:pt x="134" y="72"/>
                    </a:lnTo>
                    <a:lnTo>
                      <a:pt x="132" y="65"/>
                    </a:lnTo>
                    <a:lnTo>
                      <a:pt x="127" y="57"/>
                    </a:lnTo>
                    <a:lnTo>
                      <a:pt x="123" y="52"/>
                    </a:lnTo>
                    <a:lnTo>
                      <a:pt x="118" y="43"/>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8"/>
                    </a:lnTo>
                    <a:lnTo>
                      <a:pt x="113" y="76"/>
                    </a:lnTo>
                    <a:lnTo>
                      <a:pt x="113" y="83"/>
                    </a:lnTo>
                    <a:lnTo>
                      <a:pt x="112" y="94"/>
                    </a:lnTo>
                    <a:lnTo>
                      <a:pt x="109" y="101"/>
                    </a:lnTo>
                    <a:lnTo>
                      <a:pt x="104" y="111"/>
                    </a:lnTo>
                    <a:lnTo>
                      <a:pt x="99" y="122"/>
                    </a:lnTo>
                    <a:lnTo>
                      <a:pt x="95" y="131"/>
                    </a:lnTo>
                    <a:lnTo>
                      <a:pt x="93" y="126"/>
                    </a:lnTo>
                    <a:lnTo>
                      <a:pt x="91" y="120"/>
                    </a:lnTo>
                    <a:lnTo>
                      <a:pt x="89" y="113"/>
                    </a:lnTo>
                    <a:lnTo>
                      <a:pt x="89" y="104"/>
                    </a:lnTo>
                    <a:lnTo>
                      <a:pt x="91" y="86"/>
                    </a:lnTo>
                    <a:lnTo>
                      <a:pt x="92" y="81"/>
                    </a:lnTo>
                    <a:lnTo>
                      <a:pt x="92" y="75"/>
                    </a:lnTo>
                    <a:lnTo>
                      <a:pt x="92" y="69"/>
                    </a:lnTo>
                    <a:lnTo>
                      <a:pt x="91" y="62"/>
                    </a:lnTo>
                    <a:lnTo>
                      <a:pt x="89" y="54"/>
                    </a:lnTo>
                    <a:lnTo>
                      <a:pt x="87" y="47"/>
                    </a:lnTo>
                    <a:lnTo>
                      <a:pt x="82" y="37"/>
                    </a:lnTo>
                    <a:lnTo>
                      <a:pt x="84" y="49"/>
                    </a:lnTo>
                    <a:lnTo>
                      <a:pt x="86" y="59"/>
                    </a:lnTo>
                    <a:lnTo>
                      <a:pt x="86" y="67"/>
                    </a:lnTo>
                    <a:lnTo>
                      <a:pt x="85" y="75"/>
                    </a:lnTo>
                    <a:lnTo>
                      <a:pt x="83" y="81"/>
                    </a:lnTo>
                    <a:lnTo>
                      <a:pt x="80" y="89"/>
                    </a:lnTo>
                    <a:lnTo>
                      <a:pt x="73" y="105"/>
                    </a:lnTo>
                    <a:lnTo>
                      <a:pt x="74" y="95"/>
                    </a:lnTo>
                    <a:lnTo>
                      <a:pt x="75" y="86"/>
                    </a:lnTo>
                    <a:lnTo>
                      <a:pt x="77" y="80"/>
                    </a:lnTo>
                    <a:lnTo>
                      <a:pt x="72" y="87"/>
                    </a:lnTo>
                    <a:lnTo>
                      <a:pt x="68" y="93"/>
                    </a:lnTo>
                    <a:lnTo>
                      <a:pt x="66" y="101"/>
                    </a:lnTo>
                    <a:lnTo>
                      <a:pt x="64" y="110"/>
                    </a:lnTo>
                    <a:lnTo>
                      <a:pt x="64" y="122"/>
                    </a:lnTo>
                    <a:lnTo>
                      <a:pt x="66" y="133"/>
                    </a:lnTo>
                    <a:lnTo>
                      <a:pt x="69" y="142"/>
                    </a:lnTo>
                    <a:lnTo>
                      <a:pt x="74" y="153"/>
                    </a:lnTo>
                    <a:lnTo>
                      <a:pt x="81" y="168"/>
                    </a:lnTo>
                    <a:lnTo>
                      <a:pt x="70" y="151"/>
                    </a:lnTo>
                    <a:lnTo>
                      <a:pt x="67" y="146"/>
                    </a:lnTo>
                    <a:lnTo>
                      <a:pt x="62" y="139"/>
                    </a:lnTo>
                    <a:lnTo>
                      <a:pt x="56" y="133"/>
                    </a:lnTo>
                    <a:lnTo>
                      <a:pt x="46" y="125"/>
                    </a:lnTo>
                    <a:lnTo>
                      <a:pt x="52" y="134"/>
                    </a:lnTo>
                    <a:lnTo>
                      <a:pt x="55" y="139"/>
                    </a:lnTo>
                    <a:lnTo>
                      <a:pt x="58" y="145"/>
                    </a:lnTo>
                    <a:lnTo>
                      <a:pt x="64" y="157"/>
                    </a:lnTo>
                    <a:lnTo>
                      <a:pt x="69" y="167"/>
                    </a:lnTo>
                    <a:lnTo>
                      <a:pt x="75" y="183"/>
                    </a:lnTo>
                    <a:lnTo>
                      <a:pt x="67" y="180"/>
                    </a:lnTo>
                    <a:lnTo>
                      <a:pt x="60" y="175"/>
                    </a:lnTo>
                    <a:lnTo>
                      <a:pt x="53"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9" y="156"/>
                    </a:lnTo>
                    <a:lnTo>
                      <a:pt x="36" y="164"/>
                    </a:lnTo>
                    <a:lnTo>
                      <a:pt x="42" y="173"/>
                    </a:lnTo>
                    <a:lnTo>
                      <a:pt x="51" y="184"/>
                    </a:lnTo>
                    <a:lnTo>
                      <a:pt x="57" y="188"/>
                    </a:lnTo>
                    <a:lnTo>
                      <a:pt x="66" y="193"/>
                    </a:lnTo>
                    <a:lnTo>
                      <a:pt x="81" y="200"/>
                    </a:lnTo>
                    <a:lnTo>
                      <a:pt x="94" y="202"/>
                    </a:lnTo>
                    <a:lnTo>
                      <a:pt x="109" y="20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71" name="Freeform 76"/>
              <p:cNvSpPr>
                <a:spLocks/>
              </p:cNvSpPr>
              <p:nvPr/>
            </p:nvSpPr>
            <p:spPr bwMode="auto">
              <a:xfrm>
                <a:off x="4261" y="496"/>
                <a:ext cx="168" cy="193"/>
              </a:xfrm>
              <a:custGeom>
                <a:avLst/>
                <a:gdLst>
                  <a:gd name="T0" fmla="*/ 121 w 168"/>
                  <a:gd name="T1" fmla="*/ 186 h 193"/>
                  <a:gd name="T2" fmla="*/ 137 w 168"/>
                  <a:gd name="T3" fmla="*/ 171 h 193"/>
                  <a:gd name="T4" fmla="*/ 143 w 168"/>
                  <a:gd name="T5" fmla="*/ 151 h 193"/>
                  <a:gd name="T6" fmla="*/ 145 w 168"/>
                  <a:gd name="T7" fmla="*/ 130 h 193"/>
                  <a:gd name="T8" fmla="*/ 151 w 168"/>
                  <a:gd name="T9" fmla="*/ 118 h 193"/>
                  <a:gd name="T10" fmla="*/ 157 w 168"/>
                  <a:gd name="T11" fmla="*/ 109 h 193"/>
                  <a:gd name="T12" fmla="*/ 159 w 168"/>
                  <a:gd name="T13" fmla="*/ 105 h 193"/>
                  <a:gd name="T14" fmla="*/ 144 w 168"/>
                  <a:gd name="T15" fmla="*/ 113 h 193"/>
                  <a:gd name="T16" fmla="*/ 133 w 168"/>
                  <a:gd name="T17" fmla="*/ 125 h 193"/>
                  <a:gd name="T18" fmla="*/ 130 w 168"/>
                  <a:gd name="T19" fmla="*/ 128 h 193"/>
                  <a:gd name="T20" fmla="*/ 133 w 168"/>
                  <a:gd name="T21" fmla="*/ 108 h 193"/>
                  <a:gd name="T22" fmla="*/ 131 w 168"/>
                  <a:gd name="T23" fmla="*/ 86 h 193"/>
                  <a:gd name="T24" fmla="*/ 124 w 168"/>
                  <a:gd name="T25" fmla="*/ 67 h 193"/>
                  <a:gd name="T26" fmla="*/ 112 w 168"/>
                  <a:gd name="T27" fmla="*/ 48 h 193"/>
                  <a:gd name="T28" fmla="*/ 103 w 168"/>
                  <a:gd name="T29" fmla="*/ 27 h 193"/>
                  <a:gd name="T30" fmla="*/ 101 w 168"/>
                  <a:gd name="T31" fmla="*/ 11 h 193"/>
                  <a:gd name="T32" fmla="*/ 99 w 168"/>
                  <a:gd name="T33" fmla="*/ 8 h 193"/>
                  <a:gd name="T34" fmla="*/ 96 w 168"/>
                  <a:gd name="T35" fmla="*/ 27 h 193"/>
                  <a:gd name="T36" fmla="*/ 101 w 168"/>
                  <a:gd name="T37" fmla="*/ 46 h 193"/>
                  <a:gd name="T38" fmla="*/ 106 w 168"/>
                  <a:gd name="T39" fmla="*/ 64 h 193"/>
                  <a:gd name="T40" fmla="*/ 107 w 168"/>
                  <a:gd name="T41" fmla="*/ 84 h 193"/>
                  <a:gd name="T42" fmla="*/ 98 w 168"/>
                  <a:gd name="T43" fmla="*/ 110 h 193"/>
                  <a:gd name="T44" fmla="*/ 88 w 168"/>
                  <a:gd name="T45" fmla="*/ 123 h 193"/>
                  <a:gd name="T46" fmla="*/ 85 w 168"/>
                  <a:gd name="T47" fmla="*/ 102 h 193"/>
                  <a:gd name="T48" fmla="*/ 88 w 168"/>
                  <a:gd name="T49" fmla="*/ 76 h 193"/>
                  <a:gd name="T50" fmla="*/ 85 w 168"/>
                  <a:gd name="T51" fmla="*/ 57 h 193"/>
                  <a:gd name="T52" fmla="*/ 81 w 168"/>
                  <a:gd name="T53" fmla="*/ 53 h 193"/>
                  <a:gd name="T54" fmla="*/ 81 w 168"/>
                  <a:gd name="T55" fmla="*/ 76 h 193"/>
                  <a:gd name="T56" fmla="*/ 70 w 168"/>
                  <a:gd name="T57" fmla="*/ 104 h 193"/>
                  <a:gd name="T58" fmla="*/ 70 w 168"/>
                  <a:gd name="T59" fmla="*/ 74 h 193"/>
                  <a:gd name="T60" fmla="*/ 63 w 168"/>
                  <a:gd name="T61" fmla="*/ 100 h 193"/>
                  <a:gd name="T62" fmla="*/ 64 w 168"/>
                  <a:gd name="T63" fmla="*/ 129 h 193"/>
                  <a:gd name="T64" fmla="*/ 77 w 168"/>
                  <a:gd name="T65" fmla="*/ 161 h 193"/>
                  <a:gd name="T66" fmla="*/ 60 w 168"/>
                  <a:gd name="T67" fmla="*/ 135 h 193"/>
                  <a:gd name="T68" fmla="*/ 51 w 168"/>
                  <a:gd name="T69" fmla="*/ 130 h 193"/>
                  <a:gd name="T70" fmla="*/ 62 w 168"/>
                  <a:gd name="T71" fmla="*/ 151 h 193"/>
                  <a:gd name="T72" fmla="*/ 65 w 168"/>
                  <a:gd name="T73" fmla="*/ 172 h 193"/>
                  <a:gd name="T74" fmla="*/ 46 w 168"/>
                  <a:gd name="T75" fmla="*/ 156 h 193"/>
                  <a:gd name="T76" fmla="*/ 27 w 168"/>
                  <a:gd name="T77" fmla="*/ 142 h 193"/>
                  <a:gd name="T78" fmla="*/ 12 w 168"/>
                  <a:gd name="T79" fmla="*/ 137 h 193"/>
                  <a:gd name="T80" fmla="*/ 11 w 168"/>
                  <a:gd name="T81" fmla="*/ 139 h 193"/>
                  <a:gd name="T82" fmla="*/ 29 w 168"/>
                  <a:gd name="T83" fmla="*/ 150 h 193"/>
                  <a:gd name="T84" fmla="*/ 50 w 168"/>
                  <a:gd name="T85" fmla="*/ 175 h 193"/>
                  <a:gd name="T86" fmla="*/ 78 w 168"/>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3"/>
                  <a:gd name="T134" fmla="*/ 168 w 168"/>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3">
                    <a:moveTo>
                      <a:pt x="104" y="190"/>
                    </a:moveTo>
                    <a:lnTo>
                      <a:pt x="111" y="189"/>
                    </a:lnTo>
                    <a:lnTo>
                      <a:pt x="121" y="186"/>
                    </a:lnTo>
                    <a:lnTo>
                      <a:pt x="129" y="182"/>
                    </a:lnTo>
                    <a:lnTo>
                      <a:pt x="133" y="177"/>
                    </a:lnTo>
                    <a:lnTo>
                      <a:pt x="137" y="171"/>
                    </a:lnTo>
                    <a:lnTo>
                      <a:pt x="139" y="166"/>
                    </a:lnTo>
                    <a:lnTo>
                      <a:pt x="142" y="159"/>
                    </a:lnTo>
                    <a:lnTo>
                      <a:pt x="143" y="151"/>
                    </a:lnTo>
                    <a:lnTo>
                      <a:pt x="144" y="141"/>
                    </a:lnTo>
                    <a:lnTo>
                      <a:pt x="144" y="135"/>
                    </a:lnTo>
                    <a:lnTo>
                      <a:pt x="145" y="130"/>
                    </a:lnTo>
                    <a:lnTo>
                      <a:pt x="146" y="126"/>
                    </a:lnTo>
                    <a:lnTo>
                      <a:pt x="148" y="122"/>
                    </a:lnTo>
                    <a:lnTo>
                      <a:pt x="151" y="118"/>
                    </a:lnTo>
                    <a:lnTo>
                      <a:pt x="153" y="115"/>
                    </a:lnTo>
                    <a:lnTo>
                      <a:pt x="155" y="111"/>
                    </a:lnTo>
                    <a:lnTo>
                      <a:pt x="157" y="109"/>
                    </a:lnTo>
                    <a:lnTo>
                      <a:pt x="161" y="107"/>
                    </a:lnTo>
                    <a:lnTo>
                      <a:pt x="167" y="103"/>
                    </a:lnTo>
                    <a:lnTo>
                      <a:pt x="159" y="105"/>
                    </a:lnTo>
                    <a:lnTo>
                      <a:pt x="154" y="107"/>
                    </a:lnTo>
                    <a:lnTo>
                      <a:pt x="148" y="110"/>
                    </a:lnTo>
                    <a:lnTo>
                      <a:pt x="144" y="113"/>
                    </a:lnTo>
                    <a:lnTo>
                      <a:pt x="140" y="116"/>
                    </a:lnTo>
                    <a:lnTo>
                      <a:pt x="137" y="120"/>
                    </a:lnTo>
                    <a:lnTo>
                      <a:pt x="133" y="125"/>
                    </a:lnTo>
                    <a:lnTo>
                      <a:pt x="130" y="129"/>
                    </a:lnTo>
                    <a:lnTo>
                      <a:pt x="127" y="134"/>
                    </a:lnTo>
                    <a:lnTo>
                      <a:pt x="130" y="128"/>
                    </a:lnTo>
                    <a:lnTo>
                      <a:pt x="131" y="122"/>
                    </a:lnTo>
                    <a:lnTo>
                      <a:pt x="133" y="116"/>
                    </a:lnTo>
                    <a:lnTo>
                      <a:pt x="133" y="108"/>
                    </a:lnTo>
                    <a:lnTo>
                      <a:pt x="133" y="100"/>
                    </a:lnTo>
                    <a:lnTo>
                      <a:pt x="132" y="93"/>
                    </a:lnTo>
                    <a:lnTo>
                      <a:pt x="131" y="86"/>
                    </a:lnTo>
                    <a:lnTo>
                      <a:pt x="129" y="79"/>
                    </a:lnTo>
                    <a:lnTo>
                      <a:pt x="127" y="73"/>
                    </a:lnTo>
                    <a:lnTo>
                      <a:pt x="124" y="67"/>
                    </a:lnTo>
                    <a:lnTo>
                      <a:pt x="120" y="60"/>
                    </a:lnTo>
                    <a:lnTo>
                      <a:pt x="116" y="55"/>
                    </a:lnTo>
                    <a:lnTo>
                      <a:pt x="112" y="48"/>
                    </a:lnTo>
                    <a:lnTo>
                      <a:pt x="108" y="40"/>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4"/>
                    </a:lnTo>
                    <a:lnTo>
                      <a:pt x="106" y="94"/>
                    </a:lnTo>
                    <a:lnTo>
                      <a:pt x="104" y="100"/>
                    </a:lnTo>
                    <a:lnTo>
                      <a:pt x="98" y="110"/>
                    </a:lnTo>
                    <a:lnTo>
                      <a:pt x="94" y="119"/>
                    </a:lnTo>
                    <a:lnTo>
                      <a:pt x="91" y="128"/>
                    </a:lnTo>
                    <a:lnTo>
                      <a:pt x="88" y="123"/>
                    </a:lnTo>
                    <a:lnTo>
                      <a:pt x="86" y="117"/>
                    </a:lnTo>
                    <a:lnTo>
                      <a:pt x="85" y="111"/>
                    </a:lnTo>
                    <a:lnTo>
                      <a:pt x="85" y="102"/>
                    </a:lnTo>
                    <a:lnTo>
                      <a:pt x="87" y="86"/>
                    </a:lnTo>
                    <a:lnTo>
                      <a:pt x="87" y="82"/>
                    </a:lnTo>
                    <a:lnTo>
                      <a:pt x="88" y="76"/>
                    </a:lnTo>
                    <a:lnTo>
                      <a:pt x="88" y="71"/>
                    </a:lnTo>
                    <a:lnTo>
                      <a:pt x="87" y="64"/>
                    </a:lnTo>
                    <a:lnTo>
                      <a:pt x="85" y="57"/>
                    </a:lnTo>
                    <a:lnTo>
                      <a:pt x="83" y="51"/>
                    </a:lnTo>
                    <a:lnTo>
                      <a:pt x="78" y="42"/>
                    </a:lnTo>
                    <a:lnTo>
                      <a:pt x="81" y="53"/>
                    </a:lnTo>
                    <a:lnTo>
                      <a:pt x="82" y="62"/>
                    </a:lnTo>
                    <a:lnTo>
                      <a:pt x="82" y="70"/>
                    </a:lnTo>
                    <a:lnTo>
                      <a:pt x="81" y="76"/>
                    </a:lnTo>
                    <a:lnTo>
                      <a:pt x="80" y="82"/>
                    </a:lnTo>
                    <a:lnTo>
                      <a:pt x="77" y="89"/>
                    </a:lnTo>
                    <a:lnTo>
                      <a:pt x="70" y="104"/>
                    </a:lnTo>
                    <a:lnTo>
                      <a:pt x="70" y="94"/>
                    </a:lnTo>
                    <a:lnTo>
                      <a:pt x="70" y="86"/>
                    </a:lnTo>
                    <a:lnTo>
                      <a:pt x="70" y="74"/>
                    </a:lnTo>
                    <a:lnTo>
                      <a:pt x="66" y="86"/>
                    </a:lnTo>
                    <a:lnTo>
                      <a:pt x="64" y="93"/>
                    </a:lnTo>
                    <a:lnTo>
                      <a:pt x="63" y="100"/>
                    </a:lnTo>
                    <a:lnTo>
                      <a:pt x="62" y="108"/>
                    </a:lnTo>
                    <a:lnTo>
                      <a:pt x="62" y="119"/>
                    </a:lnTo>
                    <a:lnTo>
                      <a:pt x="64" y="129"/>
                    </a:lnTo>
                    <a:lnTo>
                      <a:pt x="67" y="137"/>
                    </a:lnTo>
                    <a:lnTo>
                      <a:pt x="71" y="147"/>
                    </a:lnTo>
                    <a:lnTo>
                      <a:pt x="77" y="161"/>
                    </a:lnTo>
                    <a:lnTo>
                      <a:pt x="67" y="145"/>
                    </a:lnTo>
                    <a:lnTo>
                      <a:pt x="65" y="141"/>
                    </a:lnTo>
                    <a:lnTo>
                      <a:pt x="60" y="135"/>
                    </a:lnTo>
                    <a:lnTo>
                      <a:pt x="54" y="129"/>
                    </a:lnTo>
                    <a:lnTo>
                      <a:pt x="42" y="118"/>
                    </a:lnTo>
                    <a:lnTo>
                      <a:pt x="51" y="130"/>
                    </a:lnTo>
                    <a:lnTo>
                      <a:pt x="54" y="135"/>
                    </a:lnTo>
                    <a:lnTo>
                      <a:pt x="57" y="140"/>
                    </a:lnTo>
                    <a:lnTo>
                      <a:pt x="62" y="151"/>
                    </a:lnTo>
                    <a:lnTo>
                      <a:pt x="66" y="160"/>
                    </a:lnTo>
                    <a:lnTo>
                      <a:pt x="72" y="174"/>
                    </a:lnTo>
                    <a:lnTo>
                      <a:pt x="65" y="172"/>
                    </a:lnTo>
                    <a:lnTo>
                      <a:pt x="58" y="168"/>
                    </a:lnTo>
                    <a:lnTo>
                      <a:pt x="51" y="162"/>
                    </a:lnTo>
                    <a:lnTo>
                      <a:pt x="46" y="156"/>
                    </a:lnTo>
                    <a:lnTo>
                      <a:pt x="38" y="149"/>
                    </a:lnTo>
                    <a:lnTo>
                      <a:pt x="32" y="145"/>
                    </a:lnTo>
                    <a:lnTo>
                      <a:pt x="27"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72" name="Freeform 77"/>
              <p:cNvSpPr>
                <a:spLocks/>
              </p:cNvSpPr>
              <p:nvPr/>
            </p:nvSpPr>
            <p:spPr bwMode="auto">
              <a:xfrm>
                <a:off x="4263" y="493"/>
                <a:ext cx="169" cy="198"/>
              </a:xfrm>
              <a:custGeom>
                <a:avLst/>
                <a:gdLst>
                  <a:gd name="T0" fmla="*/ 117 w 169"/>
                  <a:gd name="T1" fmla="*/ 191 h 198"/>
                  <a:gd name="T2" fmla="*/ 132 w 169"/>
                  <a:gd name="T3" fmla="*/ 176 h 198"/>
                  <a:gd name="T4" fmla="*/ 138 w 169"/>
                  <a:gd name="T5" fmla="*/ 155 h 198"/>
                  <a:gd name="T6" fmla="*/ 140 w 169"/>
                  <a:gd name="T7" fmla="*/ 133 h 198"/>
                  <a:gd name="T8" fmla="*/ 146 w 169"/>
                  <a:gd name="T9" fmla="*/ 121 h 198"/>
                  <a:gd name="T10" fmla="*/ 152 w 169"/>
                  <a:gd name="T11" fmla="*/ 112 h 198"/>
                  <a:gd name="T12" fmla="*/ 161 w 169"/>
                  <a:gd name="T13" fmla="*/ 105 h 198"/>
                  <a:gd name="T14" fmla="*/ 143 w 169"/>
                  <a:gd name="T15" fmla="*/ 113 h 198"/>
                  <a:gd name="T16" fmla="*/ 132 w 169"/>
                  <a:gd name="T17" fmla="*/ 123 h 198"/>
                  <a:gd name="T18" fmla="*/ 122 w 169"/>
                  <a:gd name="T19" fmla="*/ 137 h 198"/>
                  <a:gd name="T20" fmla="*/ 128 w 169"/>
                  <a:gd name="T21" fmla="*/ 119 h 198"/>
                  <a:gd name="T22" fmla="*/ 127 w 169"/>
                  <a:gd name="T23" fmla="*/ 95 h 198"/>
                  <a:gd name="T24" fmla="*/ 122 w 169"/>
                  <a:gd name="T25" fmla="*/ 75 h 198"/>
                  <a:gd name="T26" fmla="*/ 112 w 169"/>
                  <a:gd name="T27" fmla="*/ 56 h 198"/>
                  <a:gd name="T28" fmla="*/ 100 w 169"/>
                  <a:gd name="T29" fmla="*/ 33 h 198"/>
                  <a:gd name="T30" fmla="*/ 97 w 169"/>
                  <a:gd name="T31" fmla="*/ 16 h 198"/>
                  <a:gd name="T32" fmla="*/ 97 w 169"/>
                  <a:gd name="T33" fmla="*/ 0 h 198"/>
                  <a:gd name="T34" fmla="*/ 92 w 169"/>
                  <a:gd name="T35" fmla="*/ 22 h 198"/>
                  <a:gd name="T36" fmla="*/ 95 w 169"/>
                  <a:gd name="T37" fmla="*/ 41 h 198"/>
                  <a:gd name="T38" fmla="*/ 101 w 169"/>
                  <a:gd name="T39" fmla="*/ 59 h 198"/>
                  <a:gd name="T40" fmla="*/ 103 w 169"/>
                  <a:gd name="T41" fmla="*/ 79 h 198"/>
                  <a:gd name="T42" fmla="*/ 99 w 169"/>
                  <a:gd name="T43" fmla="*/ 103 h 198"/>
                  <a:gd name="T44" fmla="*/ 87 w 169"/>
                  <a:gd name="T45" fmla="*/ 131 h 198"/>
                  <a:gd name="T46" fmla="*/ 81 w 169"/>
                  <a:gd name="T47" fmla="*/ 114 h 198"/>
                  <a:gd name="T48" fmla="*/ 83 w 169"/>
                  <a:gd name="T49" fmla="*/ 84 h 198"/>
                  <a:gd name="T50" fmla="*/ 83 w 169"/>
                  <a:gd name="T51" fmla="*/ 66 h 198"/>
                  <a:gd name="T52" fmla="*/ 74 w 169"/>
                  <a:gd name="T53" fmla="*/ 43 h 198"/>
                  <a:gd name="T54" fmla="*/ 78 w 169"/>
                  <a:gd name="T55" fmla="*/ 71 h 198"/>
                  <a:gd name="T56" fmla="*/ 73 w 169"/>
                  <a:gd name="T57" fmla="*/ 91 h 198"/>
                  <a:gd name="T58" fmla="*/ 67 w 169"/>
                  <a:gd name="T59" fmla="*/ 88 h 198"/>
                  <a:gd name="T60" fmla="*/ 61 w 169"/>
                  <a:gd name="T61" fmla="*/ 95 h 198"/>
                  <a:gd name="T62" fmla="*/ 59 w 169"/>
                  <a:gd name="T63" fmla="*/ 122 h 198"/>
                  <a:gd name="T64" fmla="*/ 67 w 169"/>
                  <a:gd name="T65" fmla="*/ 151 h 198"/>
                  <a:gd name="T66" fmla="*/ 61 w 169"/>
                  <a:gd name="T67" fmla="*/ 145 h 198"/>
                  <a:gd name="T68" fmla="*/ 42 w 169"/>
                  <a:gd name="T69" fmla="*/ 124 h 198"/>
                  <a:gd name="T70" fmla="*/ 53 w 169"/>
                  <a:gd name="T71" fmla="*/ 143 h 198"/>
                  <a:gd name="T72" fmla="*/ 68 w 169"/>
                  <a:gd name="T73" fmla="*/ 179 h 198"/>
                  <a:gd name="T74" fmla="*/ 48 w 169"/>
                  <a:gd name="T75" fmla="*/ 166 h 198"/>
                  <a:gd name="T76" fmla="*/ 29 w 169"/>
                  <a:gd name="T77" fmla="*/ 149 h 198"/>
                  <a:gd name="T78" fmla="*/ 14 w 169"/>
                  <a:gd name="T79" fmla="*/ 142 h 198"/>
                  <a:gd name="T80" fmla="*/ 8 w 169"/>
                  <a:gd name="T81" fmla="*/ 142 h 198"/>
                  <a:gd name="T82" fmla="*/ 26 w 169"/>
                  <a:gd name="T83" fmla="*/ 154 h 198"/>
                  <a:gd name="T84" fmla="*/ 46 w 169"/>
                  <a:gd name="T85" fmla="*/ 180 h 198"/>
                  <a:gd name="T86" fmla="*/ 74 w 169"/>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198"/>
                  <a:gd name="T134" fmla="*/ 169 w 169"/>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198">
                    <a:moveTo>
                      <a:pt x="99" y="195"/>
                    </a:moveTo>
                    <a:lnTo>
                      <a:pt x="106" y="194"/>
                    </a:lnTo>
                    <a:lnTo>
                      <a:pt x="117" y="191"/>
                    </a:lnTo>
                    <a:lnTo>
                      <a:pt x="124" y="187"/>
                    </a:lnTo>
                    <a:lnTo>
                      <a:pt x="129" y="181"/>
                    </a:lnTo>
                    <a:lnTo>
                      <a:pt x="132" y="176"/>
                    </a:lnTo>
                    <a:lnTo>
                      <a:pt x="135" y="170"/>
                    </a:lnTo>
                    <a:lnTo>
                      <a:pt x="137" y="164"/>
                    </a:lnTo>
                    <a:lnTo>
                      <a:pt x="138" y="155"/>
                    </a:lnTo>
                    <a:lnTo>
                      <a:pt x="139" y="145"/>
                    </a:lnTo>
                    <a:lnTo>
                      <a:pt x="139" y="139"/>
                    </a:lnTo>
                    <a:lnTo>
                      <a:pt x="140" y="133"/>
                    </a:lnTo>
                    <a:lnTo>
                      <a:pt x="141" y="130"/>
                    </a:lnTo>
                    <a:lnTo>
                      <a:pt x="143" y="126"/>
                    </a:lnTo>
                    <a:lnTo>
                      <a:pt x="146" y="121"/>
                    </a:lnTo>
                    <a:lnTo>
                      <a:pt x="148" y="118"/>
                    </a:lnTo>
                    <a:lnTo>
                      <a:pt x="150" y="114"/>
                    </a:lnTo>
                    <a:lnTo>
                      <a:pt x="152" y="112"/>
                    </a:lnTo>
                    <a:lnTo>
                      <a:pt x="155" y="110"/>
                    </a:lnTo>
                    <a:lnTo>
                      <a:pt x="168" y="102"/>
                    </a:lnTo>
                    <a:lnTo>
                      <a:pt x="161" y="105"/>
                    </a:lnTo>
                    <a:lnTo>
                      <a:pt x="154" y="107"/>
                    </a:lnTo>
                    <a:lnTo>
                      <a:pt x="149" y="110"/>
                    </a:lnTo>
                    <a:lnTo>
                      <a:pt x="143" y="113"/>
                    </a:lnTo>
                    <a:lnTo>
                      <a:pt x="139" y="116"/>
                    </a:lnTo>
                    <a:lnTo>
                      <a:pt x="135" y="119"/>
                    </a:lnTo>
                    <a:lnTo>
                      <a:pt x="132" y="123"/>
                    </a:lnTo>
                    <a:lnTo>
                      <a:pt x="128" y="129"/>
                    </a:lnTo>
                    <a:lnTo>
                      <a:pt x="125" y="133"/>
                    </a:lnTo>
                    <a:lnTo>
                      <a:pt x="122" y="137"/>
                    </a:lnTo>
                    <a:lnTo>
                      <a:pt x="125" y="131"/>
                    </a:lnTo>
                    <a:lnTo>
                      <a:pt x="127" y="125"/>
                    </a:lnTo>
                    <a:lnTo>
                      <a:pt x="128" y="119"/>
                    </a:lnTo>
                    <a:lnTo>
                      <a:pt x="129" y="111"/>
                    </a:lnTo>
                    <a:lnTo>
                      <a:pt x="128" y="103"/>
                    </a:lnTo>
                    <a:lnTo>
                      <a:pt x="127" y="95"/>
                    </a:lnTo>
                    <a:lnTo>
                      <a:pt x="126" y="88"/>
                    </a:lnTo>
                    <a:lnTo>
                      <a:pt x="124" y="82"/>
                    </a:lnTo>
                    <a:lnTo>
                      <a:pt x="122" y="75"/>
                    </a:lnTo>
                    <a:lnTo>
                      <a:pt x="120" y="69"/>
                    </a:lnTo>
                    <a:lnTo>
                      <a:pt x="115" y="61"/>
                    </a:lnTo>
                    <a:lnTo>
                      <a:pt x="112" y="56"/>
                    </a:lnTo>
                    <a:lnTo>
                      <a:pt x="108" y="49"/>
                    </a:lnTo>
                    <a:lnTo>
                      <a:pt x="103" y="41"/>
                    </a:lnTo>
                    <a:lnTo>
                      <a:pt x="100" y="33"/>
                    </a:lnTo>
                    <a:lnTo>
                      <a:pt x="99" y="28"/>
                    </a:lnTo>
                    <a:lnTo>
                      <a:pt x="98" y="22"/>
                    </a:lnTo>
                    <a:lnTo>
                      <a:pt x="97" y="16"/>
                    </a:lnTo>
                    <a:lnTo>
                      <a:pt x="97" y="11"/>
                    </a:lnTo>
                    <a:lnTo>
                      <a:pt x="97" y="6"/>
                    </a:lnTo>
                    <a:lnTo>
                      <a:pt x="97" y="0"/>
                    </a:lnTo>
                    <a:lnTo>
                      <a:pt x="95" y="8"/>
                    </a:lnTo>
                    <a:lnTo>
                      <a:pt x="93" y="15"/>
                    </a:lnTo>
                    <a:lnTo>
                      <a:pt x="92" y="22"/>
                    </a:lnTo>
                    <a:lnTo>
                      <a:pt x="92" y="28"/>
                    </a:lnTo>
                    <a:lnTo>
                      <a:pt x="93" y="35"/>
                    </a:lnTo>
                    <a:lnTo>
                      <a:pt x="95" y="41"/>
                    </a:lnTo>
                    <a:lnTo>
                      <a:pt x="97" y="47"/>
                    </a:lnTo>
                    <a:lnTo>
                      <a:pt x="99" y="52"/>
                    </a:lnTo>
                    <a:lnTo>
                      <a:pt x="101" y="59"/>
                    </a:lnTo>
                    <a:lnTo>
                      <a:pt x="102" y="65"/>
                    </a:lnTo>
                    <a:lnTo>
                      <a:pt x="102" y="72"/>
                    </a:lnTo>
                    <a:lnTo>
                      <a:pt x="103" y="79"/>
                    </a:lnTo>
                    <a:lnTo>
                      <a:pt x="103" y="86"/>
                    </a:lnTo>
                    <a:lnTo>
                      <a:pt x="102" y="96"/>
                    </a:lnTo>
                    <a:lnTo>
                      <a:pt x="99" y="103"/>
                    </a:lnTo>
                    <a:lnTo>
                      <a:pt x="94" y="112"/>
                    </a:lnTo>
                    <a:lnTo>
                      <a:pt x="90" y="122"/>
                    </a:lnTo>
                    <a:lnTo>
                      <a:pt x="87" y="131"/>
                    </a:lnTo>
                    <a:lnTo>
                      <a:pt x="84" y="126"/>
                    </a:lnTo>
                    <a:lnTo>
                      <a:pt x="83" y="120"/>
                    </a:lnTo>
                    <a:lnTo>
                      <a:pt x="81" y="114"/>
                    </a:lnTo>
                    <a:lnTo>
                      <a:pt x="81" y="105"/>
                    </a:lnTo>
                    <a:lnTo>
                      <a:pt x="83" y="89"/>
                    </a:lnTo>
                    <a:lnTo>
                      <a:pt x="83" y="84"/>
                    </a:lnTo>
                    <a:lnTo>
                      <a:pt x="84" y="78"/>
                    </a:lnTo>
                    <a:lnTo>
                      <a:pt x="84" y="73"/>
                    </a:lnTo>
                    <a:lnTo>
                      <a:pt x="83" y="66"/>
                    </a:lnTo>
                    <a:lnTo>
                      <a:pt x="81" y="59"/>
                    </a:lnTo>
                    <a:lnTo>
                      <a:pt x="79" y="52"/>
                    </a:lnTo>
                    <a:lnTo>
                      <a:pt x="74" y="43"/>
                    </a:lnTo>
                    <a:lnTo>
                      <a:pt x="77" y="54"/>
                    </a:lnTo>
                    <a:lnTo>
                      <a:pt x="78" y="64"/>
                    </a:lnTo>
                    <a:lnTo>
                      <a:pt x="78" y="71"/>
                    </a:lnTo>
                    <a:lnTo>
                      <a:pt x="77" y="78"/>
                    </a:lnTo>
                    <a:lnTo>
                      <a:pt x="76" y="84"/>
                    </a:lnTo>
                    <a:lnTo>
                      <a:pt x="73" y="91"/>
                    </a:lnTo>
                    <a:lnTo>
                      <a:pt x="67" y="107"/>
                    </a:lnTo>
                    <a:lnTo>
                      <a:pt x="66" y="97"/>
                    </a:lnTo>
                    <a:lnTo>
                      <a:pt x="67" y="88"/>
                    </a:lnTo>
                    <a:lnTo>
                      <a:pt x="67" y="81"/>
                    </a:lnTo>
                    <a:lnTo>
                      <a:pt x="63" y="88"/>
                    </a:lnTo>
                    <a:lnTo>
                      <a:pt x="61" y="95"/>
                    </a:lnTo>
                    <a:lnTo>
                      <a:pt x="59" y="103"/>
                    </a:lnTo>
                    <a:lnTo>
                      <a:pt x="58" y="111"/>
                    </a:lnTo>
                    <a:lnTo>
                      <a:pt x="59" y="122"/>
                    </a:lnTo>
                    <a:lnTo>
                      <a:pt x="60" y="132"/>
                    </a:lnTo>
                    <a:lnTo>
                      <a:pt x="63" y="141"/>
                    </a:lnTo>
                    <a:lnTo>
                      <a:pt x="67" y="151"/>
                    </a:lnTo>
                    <a:lnTo>
                      <a:pt x="74" y="165"/>
                    </a:lnTo>
                    <a:lnTo>
                      <a:pt x="63" y="149"/>
                    </a:lnTo>
                    <a:lnTo>
                      <a:pt x="61" y="145"/>
                    </a:lnTo>
                    <a:lnTo>
                      <a:pt x="56" y="138"/>
                    </a:lnTo>
                    <a:lnTo>
                      <a:pt x="51" y="132"/>
                    </a:lnTo>
                    <a:lnTo>
                      <a:pt x="42" y="124"/>
                    </a:lnTo>
                    <a:lnTo>
                      <a:pt x="47" y="133"/>
                    </a:lnTo>
                    <a:lnTo>
                      <a:pt x="50" y="138"/>
                    </a:lnTo>
                    <a:lnTo>
                      <a:pt x="53" y="143"/>
                    </a:lnTo>
                    <a:lnTo>
                      <a:pt x="59" y="155"/>
                    </a:lnTo>
                    <a:lnTo>
                      <a:pt x="63" y="164"/>
                    </a:lnTo>
                    <a:lnTo>
                      <a:pt x="68" y="179"/>
                    </a:lnTo>
                    <a:lnTo>
                      <a:pt x="61" y="177"/>
                    </a:lnTo>
                    <a:lnTo>
                      <a:pt x="55" y="172"/>
                    </a:lnTo>
                    <a:lnTo>
                      <a:pt x="48" y="166"/>
                    </a:lnTo>
                    <a:lnTo>
                      <a:pt x="42" y="160"/>
                    </a:lnTo>
                    <a:lnTo>
                      <a:pt x="35" y="153"/>
                    </a:lnTo>
                    <a:lnTo>
                      <a:pt x="29" y="149"/>
                    </a:lnTo>
                    <a:lnTo>
                      <a:pt x="25" y="146"/>
                    </a:lnTo>
                    <a:lnTo>
                      <a:pt x="20" y="143"/>
                    </a:lnTo>
                    <a:lnTo>
                      <a:pt x="14" y="142"/>
                    </a:lnTo>
                    <a:lnTo>
                      <a:pt x="10" y="141"/>
                    </a:lnTo>
                    <a:lnTo>
                      <a:pt x="0" y="140"/>
                    </a:lnTo>
                    <a:lnTo>
                      <a:pt x="8" y="142"/>
                    </a:lnTo>
                    <a:lnTo>
                      <a:pt x="17" y="146"/>
                    </a:lnTo>
                    <a:lnTo>
                      <a:pt x="22" y="150"/>
                    </a:lnTo>
                    <a:lnTo>
                      <a:pt x="26" y="154"/>
                    </a:lnTo>
                    <a:lnTo>
                      <a:pt x="33" y="161"/>
                    </a:lnTo>
                    <a:lnTo>
                      <a:pt x="39" y="170"/>
                    </a:lnTo>
                    <a:lnTo>
                      <a:pt x="46" y="180"/>
                    </a:lnTo>
                    <a:lnTo>
                      <a:pt x="52" y="184"/>
                    </a:lnTo>
                    <a:lnTo>
                      <a:pt x="60" y="189"/>
                    </a:lnTo>
                    <a:lnTo>
                      <a:pt x="74" y="195"/>
                    </a:lnTo>
                    <a:lnTo>
                      <a:pt x="85" y="197"/>
                    </a:lnTo>
                    <a:lnTo>
                      <a:pt x="99" y="19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73" name="Freeform 78"/>
              <p:cNvSpPr>
                <a:spLocks/>
              </p:cNvSpPr>
              <p:nvPr/>
            </p:nvSpPr>
            <p:spPr bwMode="auto">
              <a:xfrm>
                <a:off x="4263" y="502"/>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74" name="Freeform 79"/>
              <p:cNvSpPr>
                <a:spLocks/>
              </p:cNvSpPr>
              <p:nvPr/>
            </p:nvSpPr>
            <p:spPr bwMode="auto">
              <a:xfrm>
                <a:off x="4266" y="504"/>
                <a:ext cx="162" cy="190"/>
              </a:xfrm>
              <a:custGeom>
                <a:avLst/>
                <a:gdLst>
                  <a:gd name="T0" fmla="*/ 118 w 162"/>
                  <a:gd name="T1" fmla="*/ 183 h 190"/>
                  <a:gd name="T2" fmla="*/ 133 w 162"/>
                  <a:gd name="T3" fmla="*/ 169 h 190"/>
                  <a:gd name="T4" fmla="*/ 139 w 162"/>
                  <a:gd name="T5" fmla="*/ 148 h 190"/>
                  <a:gd name="T6" fmla="*/ 141 w 162"/>
                  <a:gd name="T7" fmla="*/ 128 h 190"/>
                  <a:gd name="T8" fmla="*/ 147 w 162"/>
                  <a:gd name="T9" fmla="*/ 116 h 190"/>
                  <a:gd name="T10" fmla="*/ 153 w 162"/>
                  <a:gd name="T11" fmla="*/ 107 h 190"/>
                  <a:gd name="T12" fmla="*/ 155 w 162"/>
                  <a:gd name="T13" fmla="*/ 103 h 190"/>
                  <a:gd name="T14" fmla="*/ 140 w 162"/>
                  <a:gd name="T15" fmla="*/ 111 h 190"/>
                  <a:gd name="T16" fmla="*/ 129 w 162"/>
                  <a:gd name="T17" fmla="*/ 123 h 190"/>
                  <a:gd name="T18" fmla="*/ 126 w 162"/>
                  <a:gd name="T19" fmla="*/ 125 h 190"/>
                  <a:gd name="T20" fmla="*/ 130 w 162"/>
                  <a:gd name="T21" fmla="*/ 107 h 190"/>
                  <a:gd name="T22" fmla="*/ 127 w 162"/>
                  <a:gd name="T23" fmla="*/ 84 h 190"/>
                  <a:gd name="T24" fmla="*/ 121 w 162"/>
                  <a:gd name="T25" fmla="*/ 66 h 190"/>
                  <a:gd name="T26" fmla="*/ 108 w 162"/>
                  <a:gd name="T27" fmla="*/ 47 h 190"/>
                  <a:gd name="T28" fmla="*/ 100 w 162"/>
                  <a:gd name="T29" fmla="*/ 27 h 190"/>
                  <a:gd name="T30" fmla="*/ 98 w 162"/>
                  <a:gd name="T31" fmla="*/ 10 h 190"/>
                  <a:gd name="T32" fmla="*/ 96 w 162"/>
                  <a:gd name="T33" fmla="*/ 8 h 190"/>
                  <a:gd name="T34" fmla="*/ 93 w 162"/>
                  <a:gd name="T35" fmla="*/ 27 h 190"/>
                  <a:gd name="T36" fmla="*/ 98 w 162"/>
                  <a:gd name="T37" fmla="*/ 45 h 190"/>
                  <a:gd name="T38" fmla="*/ 103 w 162"/>
                  <a:gd name="T39" fmla="*/ 63 h 190"/>
                  <a:gd name="T40" fmla="*/ 104 w 162"/>
                  <a:gd name="T41" fmla="*/ 82 h 190"/>
                  <a:gd name="T42" fmla="*/ 95 w 162"/>
                  <a:gd name="T43" fmla="*/ 108 h 190"/>
                  <a:gd name="T44" fmla="*/ 85 w 162"/>
                  <a:gd name="T45" fmla="*/ 121 h 190"/>
                  <a:gd name="T46" fmla="*/ 82 w 162"/>
                  <a:gd name="T47" fmla="*/ 101 h 190"/>
                  <a:gd name="T48" fmla="*/ 84 w 162"/>
                  <a:gd name="T49" fmla="*/ 75 h 190"/>
                  <a:gd name="T50" fmla="*/ 82 w 162"/>
                  <a:gd name="T51" fmla="*/ 56 h 190"/>
                  <a:gd name="T52" fmla="*/ 78 w 162"/>
                  <a:gd name="T53" fmla="*/ 52 h 190"/>
                  <a:gd name="T54" fmla="*/ 78 w 162"/>
                  <a:gd name="T55" fmla="*/ 75 h 190"/>
                  <a:gd name="T56" fmla="*/ 67 w 162"/>
                  <a:gd name="T57" fmla="*/ 102 h 190"/>
                  <a:gd name="T58" fmla="*/ 68 w 162"/>
                  <a:gd name="T59" fmla="*/ 77 h 190"/>
                  <a:gd name="T60" fmla="*/ 60 w 162"/>
                  <a:gd name="T61" fmla="*/ 99 h 190"/>
                  <a:gd name="T62" fmla="*/ 61 w 162"/>
                  <a:gd name="T63" fmla="*/ 127 h 190"/>
                  <a:gd name="T64" fmla="*/ 74 w 162"/>
                  <a:gd name="T65" fmla="*/ 158 h 190"/>
                  <a:gd name="T66" fmla="*/ 57 w 162"/>
                  <a:gd name="T67" fmla="*/ 133 h 190"/>
                  <a:gd name="T68" fmla="*/ 40 w 162"/>
                  <a:gd name="T69" fmla="*/ 116 h 190"/>
                  <a:gd name="T70" fmla="*/ 54 w 162"/>
                  <a:gd name="T71" fmla="*/ 138 h 190"/>
                  <a:gd name="T72" fmla="*/ 69 w 162"/>
                  <a:gd name="T73" fmla="*/ 172 h 190"/>
                  <a:gd name="T74" fmla="*/ 49 w 162"/>
                  <a:gd name="T75" fmla="*/ 159 h 190"/>
                  <a:gd name="T76" fmla="*/ 30 w 162"/>
                  <a:gd name="T77" fmla="*/ 143 h 190"/>
                  <a:gd name="T78" fmla="*/ 16 w 162"/>
                  <a:gd name="T79" fmla="*/ 135 h 190"/>
                  <a:gd name="T80" fmla="*/ 10 w 162"/>
                  <a:gd name="T81" fmla="*/ 136 h 190"/>
                  <a:gd name="T82" fmla="*/ 27 w 162"/>
                  <a:gd name="T83" fmla="*/ 147 h 190"/>
                  <a:gd name="T84" fmla="*/ 47 w 162"/>
                  <a:gd name="T85" fmla="*/ 173 h 190"/>
                  <a:gd name="T86" fmla="*/ 75 w 162"/>
                  <a:gd name="T87" fmla="*/ 187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2"/>
                  <a:gd name="T133" fmla="*/ 0 h 190"/>
                  <a:gd name="T134" fmla="*/ 162 w 162"/>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2" h="190">
                    <a:moveTo>
                      <a:pt x="100" y="187"/>
                    </a:moveTo>
                    <a:lnTo>
                      <a:pt x="107" y="186"/>
                    </a:lnTo>
                    <a:lnTo>
                      <a:pt x="118" y="183"/>
                    </a:lnTo>
                    <a:lnTo>
                      <a:pt x="125" y="179"/>
                    </a:lnTo>
                    <a:lnTo>
                      <a:pt x="130" y="174"/>
                    </a:lnTo>
                    <a:lnTo>
                      <a:pt x="133" y="169"/>
                    </a:lnTo>
                    <a:lnTo>
                      <a:pt x="136" y="163"/>
                    </a:lnTo>
                    <a:lnTo>
                      <a:pt x="138" y="157"/>
                    </a:lnTo>
                    <a:lnTo>
                      <a:pt x="139" y="148"/>
                    </a:lnTo>
                    <a:lnTo>
                      <a:pt x="140" y="139"/>
                    </a:lnTo>
                    <a:lnTo>
                      <a:pt x="140" y="133"/>
                    </a:lnTo>
                    <a:lnTo>
                      <a:pt x="141" y="128"/>
                    </a:lnTo>
                    <a:lnTo>
                      <a:pt x="143" y="124"/>
                    </a:lnTo>
                    <a:lnTo>
                      <a:pt x="144" y="120"/>
                    </a:lnTo>
                    <a:lnTo>
                      <a:pt x="147" y="116"/>
                    </a:lnTo>
                    <a:lnTo>
                      <a:pt x="149" y="113"/>
                    </a:lnTo>
                    <a:lnTo>
                      <a:pt x="152" y="109"/>
                    </a:lnTo>
                    <a:lnTo>
                      <a:pt x="153" y="107"/>
                    </a:lnTo>
                    <a:lnTo>
                      <a:pt x="156" y="105"/>
                    </a:lnTo>
                    <a:lnTo>
                      <a:pt x="161" y="101"/>
                    </a:lnTo>
                    <a:lnTo>
                      <a:pt x="155" y="103"/>
                    </a:lnTo>
                    <a:lnTo>
                      <a:pt x="150" y="105"/>
                    </a:lnTo>
                    <a:lnTo>
                      <a:pt x="144" y="108"/>
                    </a:lnTo>
                    <a:lnTo>
                      <a:pt x="140" y="111"/>
                    </a:lnTo>
                    <a:lnTo>
                      <a:pt x="136" y="114"/>
                    </a:lnTo>
                    <a:lnTo>
                      <a:pt x="133" y="118"/>
                    </a:lnTo>
                    <a:lnTo>
                      <a:pt x="129" y="123"/>
                    </a:lnTo>
                    <a:lnTo>
                      <a:pt x="126" y="127"/>
                    </a:lnTo>
                    <a:lnTo>
                      <a:pt x="123" y="132"/>
                    </a:lnTo>
                    <a:lnTo>
                      <a:pt x="126" y="125"/>
                    </a:lnTo>
                    <a:lnTo>
                      <a:pt x="128" y="120"/>
                    </a:lnTo>
                    <a:lnTo>
                      <a:pt x="129" y="114"/>
                    </a:lnTo>
                    <a:lnTo>
                      <a:pt x="130" y="107"/>
                    </a:lnTo>
                    <a:lnTo>
                      <a:pt x="129" y="99"/>
                    </a:lnTo>
                    <a:lnTo>
                      <a:pt x="128" y="92"/>
                    </a:lnTo>
                    <a:lnTo>
                      <a:pt x="127" y="84"/>
                    </a:lnTo>
                    <a:lnTo>
                      <a:pt x="125" y="78"/>
                    </a:lnTo>
                    <a:lnTo>
                      <a:pt x="123" y="72"/>
                    </a:lnTo>
                    <a:lnTo>
                      <a:pt x="121" y="66"/>
                    </a:lnTo>
                    <a:lnTo>
                      <a:pt x="116" y="59"/>
                    </a:lnTo>
                    <a:lnTo>
                      <a:pt x="113" y="54"/>
                    </a:lnTo>
                    <a:lnTo>
                      <a:pt x="108" y="47"/>
                    </a:lnTo>
                    <a:lnTo>
                      <a:pt x="104" y="39"/>
                    </a:lnTo>
                    <a:lnTo>
                      <a:pt x="101" y="32"/>
                    </a:lnTo>
                    <a:lnTo>
                      <a:pt x="100" y="27"/>
                    </a:lnTo>
                    <a:lnTo>
                      <a:pt x="98" y="21"/>
                    </a:lnTo>
                    <a:lnTo>
                      <a:pt x="98" y="15"/>
                    </a:lnTo>
                    <a:lnTo>
                      <a:pt x="98" y="10"/>
                    </a:lnTo>
                    <a:lnTo>
                      <a:pt x="98" y="6"/>
                    </a:lnTo>
                    <a:lnTo>
                      <a:pt x="98" y="0"/>
                    </a:lnTo>
                    <a:lnTo>
                      <a:pt x="96" y="8"/>
                    </a:lnTo>
                    <a:lnTo>
                      <a:pt x="94" y="15"/>
                    </a:lnTo>
                    <a:lnTo>
                      <a:pt x="93" y="21"/>
                    </a:lnTo>
                    <a:lnTo>
                      <a:pt x="93" y="27"/>
                    </a:lnTo>
                    <a:lnTo>
                      <a:pt x="94" y="34"/>
                    </a:lnTo>
                    <a:lnTo>
                      <a:pt x="96" y="40"/>
                    </a:lnTo>
                    <a:lnTo>
                      <a:pt x="98" y="45"/>
                    </a:lnTo>
                    <a:lnTo>
                      <a:pt x="100" y="50"/>
                    </a:lnTo>
                    <a:lnTo>
                      <a:pt x="102" y="56"/>
                    </a:lnTo>
                    <a:lnTo>
                      <a:pt x="103" y="63"/>
                    </a:lnTo>
                    <a:lnTo>
                      <a:pt x="103" y="69"/>
                    </a:lnTo>
                    <a:lnTo>
                      <a:pt x="104" y="76"/>
                    </a:lnTo>
                    <a:lnTo>
                      <a:pt x="104" y="82"/>
                    </a:lnTo>
                    <a:lnTo>
                      <a:pt x="102" y="92"/>
                    </a:lnTo>
                    <a:lnTo>
                      <a:pt x="100" y="99"/>
                    </a:lnTo>
                    <a:lnTo>
                      <a:pt x="95" y="108"/>
                    </a:lnTo>
                    <a:lnTo>
                      <a:pt x="91" y="117"/>
                    </a:lnTo>
                    <a:lnTo>
                      <a:pt x="87" y="126"/>
                    </a:lnTo>
                    <a:lnTo>
                      <a:pt x="85" y="121"/>
                    </a:lnTo>
                    <a:lnTo>
                      <a:pt x="83" y="115"/>
                    </a:lnTo>
                    <a:lnTo>
                      <a:pt x="82" y="110"/>
                    </a:lnTo>
                    <a:lnTo>
                      <a:pt x="82" y="101"/>
                    </a:lnTo>
                    <a:lnTo>
                      <a:pt x="83" y="85"/>
                    </a:lnTo>
                    <a:lnTo>
                      <a:pt x="84" y="80"/>
                    </a:lnTo>
                    <a:lnTo>
                      <a:pt x="84" y="75"/>
                    </a:lnTo>
                    <a:lnTo>
                      <a:pt x="84" y="70"/>
                    </a:lnTo>
                    <a:lnTo>
                      <a:pt x="83" y="63"/>
                    </a:lnTo>
                    <a:lnTo>
                      <a:pt x="82" y="56"/>
                    </a:lnTo>
                    <a:lnTo>
                      <a:pt x="80" y="50"/>
                    </a:lnTo>
                    <a:lnTo>
                      <a:pt x="75" y="41"/>
                    </a:lnTo>
                    <a:lnTo>
                      <a:pt x="78" y="52"/>
                    </a:lnTo>
                    <a:lnTo>
                      <a:pt x="79" y="61"/>
                    </a:lnTo>
                    <a:lnTo>
                      <a:pt x="79" y="68"/>
                    </a:lnTo>
                    <a:lnTo>
                      <a:pt x="78" y="75"/>
                    </a:lnTo>
                    <a:lnTo>
                      <a:pt x="76" y="80"/>
                    </a:lnTo>
                    <a:lnTo>
                      <a:pt x="74" y="87"/>
                    </a:lnTo>
                    <a:lnTo>
                      <a:pt x="67" y="102"/>
                    </a:lnTo>
                    <a:lnTo>
                      <a:pt x="67" y="93"/>
                    </a:lnTo>
                    <a:lnTo>
                      <a:pt x="67" y="85"/>
                    </a:lnTo>
                    <a:lnTo>
                      <a:pt x="68" y="77"/>
                    </a:lnTo>
                    <a:lnTo>
                      <a:pt x="64" y="85"/>
                    </a:lnTo>
                    <a:lnTo>
                      <a:pt x="62" y="91"/>
                    </a:lnTo>
                    <a:lnTo>
                      <a:pt x="60" y="99"/>
                    </a:lnTo>
                    <a:lnTo>
                      <a:pt x="59" y="107"/>
                    </a:lnTo>
                    <a:lnTo>
                      <a:pt x="59" y="117"/>
                    </a:lnTo>
                    <a:lnTo>
                      <a:pt x="61" y="127"/>
                    </a:lnTo>
                    <a:lnTo>
                      <a:pt x="64" y="135"/>
                    </a:lnTo>
                    <a:lnTo>
                      <a:pt x="68" y="145"/>
                    </a:lnTo>
                    <a:lnTo>
                      <a:pt x="74" y="158"/>
                    </a:lnTo>
                    <a:lnTo>
                      <a:pt x="64" y="143"/>
                    </a:lnTo>
                    <a:lnTo>
                      <a:pt x="62" y="139"/>
                    </a:lnTo>
                    <a:lnTo>
                      <a:pt x="57" y="133"/>
                    </a:lnTo>
                    <a:lnTo>
                      <a:pt x="51" y="127"/>
                    </a:lnTo>
                    <a:lnTo>
                      <a:pt x="47" y="122"/>
                    </a:lnTo>
                    <a:lnTo>
                      <a:pt x="40" y="116"/>
                    </a:lnTo>
                    <a:lnTo>
                      <a:pt x="48" y="128"/>
                    </a:lnTo>
                    <a:lnTo>
                      <a:pt x="51" y="133"/>
                    </a:lnTo>
                    <a:lnTo>
                      <a:pt x="54" y="138"/>
                    </a:lnTo>
                    <a:lnTo>
                      <a:pt x="59" y="148"/>
                    </a:lnTo>
                    <a:lnTo>
                      <a:pt x="63" y="157"/>
                    </a:lnTo>
                    <a:lnTo>
                      <a:pt x="69" y="172"/>
                    </a:lnTo>
                    <a:lnTo>
                      <a:pt x="62" y="169"/>
                    </a:lnTo>
                    <a:lnTo>
                      <a:pt x="55" y="165"/>
                    </a:lnTo>
                    <a:lnTo>
                      <a:pt x="49" y="159"/>
                    </a:lnTo>
                    <a:lnTo>
                      <a:pt x="43" y="154"/>
                    </a:lnTo>
                    <a:lnTo>
                      <a:pt x="35" y="147"/>
                    </a:lnTo>
                    <a:lnTo>
                      <a:pt x="30" y="143"/>
                    </a:lnTo>
                    <a:lnTo>
                      <a:pt x="25" y="139"/>
                    </a:lnTo>
                    <a:lnTo>
                      <a:pt x="20" y="136"/>
                    </a:lnTo>
                    <a:lnTo>
                      <a:pt x="16" y="135"/>
                    </a:lnTo>
                    <a:lnTo>
                      <a:pt x="10" y="133"/>
                    </a:lnTo>
                    <a:lnTo>
                      <a:pt x="0" y="131"/>
                    </a:lnTo>
                    <a:lnTo>
                      <a:pt x="10" y="136"/>
                    </a:lnTo>
                    <a:lnTo>
                      <a:pt x="17" y="140"/>
                    </a:lnTo>
                    <a:lnTo>
                      <a:pt x="23" y="144"/>
                    </a:lnTo>
                    <a:lnTo>
                      <a:pt x="27" y="147"/>
                    </a:lnTo>
                    <a:lnTo>
                      <a:pt x="33" y="155"/>
                    </a:lnTo>
                    <a:lnTo>
                      <a:pt x="39" y="163"/>
                    </a:lnTo>
                    <a:lnTo>
                      <a:pt x="47" y="173"/>
                    </a:lnTo>
                    <a:lnTo>
                      <a:pt x="53" y="177"/>
                    </a:lnTo>
                    <a:lnTo>
                      <a:pt x="61" y="181"/>
                    </a:lnTo>
                    <a:lnTo>
                      <a:pt x="75" y="187"/>
                    </a:lnTo>
                    <a:lnTo>
                      <a:pt x="86" y="189"/>
                    </a:lnTo>
                    <a:lnTo>
                      <a:pt x="100" y="187"/>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75" name="Freeform 80"/>
              <p:cNvSpPr>
                <a:spLocks/>
              </p:cNvSpPr>
              <p:nvPr/>
            </p:nvSpPr>
            <p:spPr bwMode="auto">
              <a:xfrm>
                <a:off x="4317" y="543"/>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76" name="Freeform 81"/>
              <p:cNvSpPr>
                <a:spLocks/>
              </p:cNvSpPr>
              <p:nvPr/>
            </p:nvSpPr>
            <p:spPr bwMode="auto">
              <a:xfrm>
                <a:off x="4321" y="560"/>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nvGrpSpPr>
            <p:cNvPr id="30" name="Group 82"/>
            <p:cNvGrpSpPr>
              <a:grpSpLocks/>
            </p:cNvGrpSpPr>
            <p:nvPr/>
          </p:nvGrpSpPr>
          <p:grpSpPr bwMode="auto">
            <a:xfrm>
              <a:off x="4231" y="820"/>
              <a:ext cx="197" cy="220"/>
              <a:chOff x="4170" y="472"/>
              <a:chExt cx="190" cy="214"/>
            </a:xfrm>
          </p:grpSpPr>
          <p:sp>
            <p:nvSpPr>
              <p:cNvPr id="55" name="Freeform 83"/>
              <p:cNvSpPr>
                <a:spLocks/>
              </p:cNvSpPr>
              <p:nvPr/>
            </p:nvSpPr>
            <p:spPr bwMode="auto">
              <a:xfrm>
                <a:off x="4172" y="474"/>
                <a:ext cx="188" cy="212"/>
              </a:xfrm>
              <a:custGeom>
                <a:avLst/>
                <a:gdLst>
                  <a:gd name="T0" fmla="*/ 136 w 188"/>
                  <a:gd name="T1" fmla="*/ 205 h 212"/>
                  <a:gd name="T2" fmla="*/ 154 w 188"/>
                  <a:gd name="T3" fmla="*/ 188 h 212"/>
                  <a:gd name="T4" fmla="*/ 161 w 188"/>
                  <a:gd name="T5" fmla="*/ 166 h 212"/>
                  <a:gd name="T6" fmla="*/ 164 w 188"/>
                  <a:gd name="T7" fmla="*/ 142 h 212"/>
                  <a:gd name="T8" fmla="*/ 170 w 188"/>
                  <a:gd name="T9" fmla="*/ 129 h 212"/>
                  <a:gd name="T10" fmla="*/ 177 w 188"/>
                  <a:gd name="T11" fmla="*/ 120 h 212"/>
                  <a:gd name="T12" fmla="*/ 177 w 188"/>
                  <a:gd name="T13" fmla="*/ 115 h 212"/>
                  <a:gd name="T14" fmla="*/ 162 w 188"/>
                  <a:gd name="T15" fmla="*/ 124 h 212"/>
                  <a:gd name="T16" fmla="*/ 149 w 188"/>
                  <a:gd name="T17" fmla="*/ 138 h 212"/>
                  <a:gd name="T18" fmla="*/ 146 w 188"/>
                  <a:gd name="T19" fmla="*/ 140 h 212"/>
                  <a:gd name="T20" fmla="*/ 150 w 188"/>
                  <a:gd name="T21" fmla="*/ 119 h 212"/>
                  <a:gd name="T22" fmla="*/ 147 w 188"/>
                  <a:gd name="T23" fmla="*/ 94 h 212"/>
                  <a:gd name="T24" fmla="*/ 139 w 188"/>
                  <a:gd name="T25" fmla="*/ 74 h 212"/>
                  <a:gd name="T26" fmla="*/ 125 w 188"/>
                  <a:gd name="T27" fmla="*/ 52 h 212"/>
                  <a:gd name="T28" fmla="*/ 115 w 188"/>
                  <a:gd name="T29" fmla="*/ 30 h 212"/>
                  <a:gd name="T30" fmla="*/ 113 w 188"/>
                  <a:gd name="T31" fmla="*/ 12 h 212"/>
                  <a:gd name="T32" fmla="*/ 111 w 188"/>
                  <a:gd name="T33" fmla="*/ 9 h 212"/>
                  <a:gd name="T34" fmla="*/ 107 w 188"/>
                  <a:gd name="T35" fmla="*/ 30 h 212"/>
                  <a:gd name="T36" fmla="*/ 113 w 188"/>
                  <a:gd name="T37" fmla="*/ 50 h 212"/>
                  <a:gd name="T38" fmla="*/ 118 w 188"/>
                  <a:gd name="T39" fmla="*/ 70 h 212"/>
                  <a:gd name="T40" fmla="*/ 119 w 188"/>
                  <a:gd name="T41" fmla="*/ 92 h 212"/>
                  <a:gd name="T42" fmla="*/ 110 w 188"/>
                  <a:gd name="T43" fmla="*/ 120 h 212"/>
                  <a:gd name="T44" fmla="*/ 98 w 188"/>
                  <a:gd name="T45" fmla="*/ 135 h 212"/>
                  <a:gd name="T46" fmla="*/ 94 w 188"/>
                  <a:gd name="T47" fmla="*/ 112 h 212"/>
                  <a:gd name="T48" fmla="*/ 97 w 188"/>
                  <a:gd name="T49" fmla="*/ 84 h 212"/>
                  <a:gd name="T50" fmla="*/ 95 w 188"/>
                  <a:gd name="T51" fmla="*/ 63 h 212"/>
                  <a:gd name="T52" fmla="*/ 89 w 188"/>
                  <a:gd name="T53" fmla="*/ 58 h 212"/>
                  <a:gd name="T54" fmla="*/ 90 w 188"/>
                  <a:gd name="T55" fmla="*/ 83 h 212"/>
                  <a:gd name="T56" fmla="*/ 77 w 188"/>
                  <a:gd name="T57" fmla="*/ 114 h 212"/>
                  <a:gd name="T58" fmla="*/ 78 w 188"/>
                  <a:gd name="T59" fmla="*/ 86 h 212"/>
                  <a:gd name="T60" fmla="*/ 69 w 188"/>
                  <a:gd name="T61" fmla="*/ 110 h 212"/>
                  <a:gd name="T62" fmla="*/ 70 w 188"/>
                  <a:gd name="T63" fmla="*/ 142 h 212"/>
                  <a:gd name="T64" fmla="*/ 85 w 188"/>
                  <a:gd name="T65" fmla="*/ 176 h 212"/>
                  <a:gd name="T66" fmla="*/ 65 w 188"/>
                  <a:gd name="T67" fmla="*/ 148 h 212"/>
                  <a:gd name="T68" fmla="*/ 55 w 188"/>
                  <a:gd name="T69" fmla="*/ 142 h 212"/>
                  <a:gd name="T70" fmla="*/ 68 w 188"/>
                  <a:gd name="T71" fmla="*/ 166 h 212"/>
                  <a:gd name="T72" fmla="*/ 71 w 188"/>
                  <a:gd name="T73" fmla="*/ 189 h 212"/>
                  <a:gd name="T74" fmla="*/ 49 w 188"/>
                  <a:gd name="T75" fmla="*/ 172 h 212"/>
                  <a:gd name="T76" fmla="*/ 28 w 188"/>
                  <a:gd name="T77" fmla="*/ 156 h 212"/>
                  <a:gd name="T78" fmla="*/ 10 w 188"/>
                  <a:gd name="T79" fmla="*/ 151 h 212"/>
                  <a:gd name="T80" fmla="*/ 19 w 188"/>
                  <a:gd name="T81" fmla="*/ 157 h 212"/>
                  <a:gd name="T82" fmla="*/ 37 w 188"/>
                  <a:gd name="T83" fmla="*/ 173 h 212"/>
                  <a:gd name="T84" fmla="*/ 60 w 188"/>
                  <a:gd name="T85" fmla="*/ 197 h 212"/>
                  <a:gd name="T86" fmla="*/ 99 w 188"/>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212"/>
                  <a:gd name="T134" fmla="*/ 188 w 188"/>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212">
                    <a:moveTo>
                      <a:pt x="116" y="209"/>
                    </a:moveTo>
                    <a:lnTo>
                      <a:pt x="124" y="208"/>
                    </a:lnTo>
                    <a:lnTo>
                      <a:pt x="136" y="205"/>
                    </a:lnTo>
                    <a:lnTo>
                      <a:pt x="145" y="200"/>
                    </a:lnTo>
                    <a:lnTo>
                      <a:pt x="150" y="194"/>
                    </a:lnTo>
                    <a:lnTo>
                      <a:pt x="154" y="188"/>
                    </a:lnTo>
                    <a:lnTo>
                      <a:pt x="157" y="183"/>
                    </a:lnTo>
                    <a:lnTo>
                      <a:pt x="160" y="175"/>
                    </a:lnTo>
                    <a:lnTo>
                      <a:pt x="161" y="166"/>
                    </a:lnTo>
                    <a:lnTo>
                      <a:pt x="162" y="155"/>
                    </a:lnTo>
                    <a:lnTo>
                      <a:pt x="163" y="148"/>
                    </a:lnTo>
                    <a:lnTo>
                      <a:pt x="164" y="142"/>
                    </a:lnTo>
                    <a:lnTo>
                      <a:pt x="165" y="139"/>
                    </a:lnTo>
                    <a:lnTo>
                      <a:pt x="167" y="135"/>
                    </a:lnTo>
                    <a:lnTo>
                      <a:pt x="170" y="129"/>
                    </a:lnTo>
                    <a:lnTo>
                      <a:pt x="172" y="126"/>
                    </a:lnTo>
                    <a:lnTo>
                      <a:pt x="174" y="123"/>
                    </a:lnTo>
                    <a:lnTo>
                      <a:pt x="177" y="120"/>
                    </a:lnTo>
                    <a:lnTo>
                      <a:pt x="180" y="117"/>
                    </a:lnTo>
                    <a:lnTo>
                      <a:pt x="187" y="112"/>
                    </a:lnTo>
                    <a:lnTo>
                      <a:pt x="177" y="115"/>
                    </a:lnTo>
                    <a:lnTo>
                      <a:pt x="172" y="118"/>
                    </a:lnTo>
                    <a:lnTo>
                      <a:pt x="167" y="121"/>
                    </a:lnTo>
                    <a:lnTo>
                      <a:pt x="162" y="124"/>
                    </a:lnTo>
                    <a:lnTo>
                      <a:pt x="158" y="128"/>
                    </a:lnTo>
                    <a:lnTo>
                      <a:pt x="154" y="132"/>
                    </a:lnTo>
                    <a:lnTo>
                      <a:pt x="149" y="138"/>
                    </a:lnTo>
                    <a:lnTo>
                      <a:pt x="146" y="142"/>
                    </a:lnTo>
                    <a:lnTo>
                      <a:pt x="142" y="147"/>
                    </a:lnTo>
                    <a:lnTo>
                      <a:pt x="146" y="140"/>
                    </a:lnTo>
                    <a:lnTo>
                      <a:pt x="148" y="134"/>
                    </a:lnTo>
                    <a:lnTo>
                      <a:pt x="149" y="128"/>
                    </a:lnTo>
                    <a:lnTo>
                      <a:pt x="150" y="119"/>
                    </a:lnTo>
                    <a:lnTo>
                      <a:pt x="150" y="110"/>
                    </a:lnTo>
                    <a:lnTo>
                      <a:pt x="148" y="102"/>
                    </a:lnTo>
                    <a:lnTo>
                      <a:pt x="147" y="94"/>
                    </a:lnTo>
                    <a:lnTo>
                      <a:pt x="145" y="87"/>
                    </a:lnTo>
                    <a:lnTo>
                      <a:pt x="142" y="81"/>
                    </a:lnTo>
                    <a:lnTo>
                      <a:pt x="139" y="74"/>
                    </a:lnTo>
                    <a:lnTo>
                      <a:pt x="134" y="66"/>
                    </a:lnTo>
                    <a:lnTo>
                      <a:pt x="131" y="60"/>
                    </a:lnTo>
                    <a:lnTo>
                      <a:pt x="125" y="52"/>
                    </a:lnTo>
                    <a:lnTo>
                      <a:pt x="121" y="44"/>
                    </a:lnTo>
                    <a:lnTo>
                      <a:pt x="117" y="35"/>
                    </a:lnTo>
                    <a:lnTo>
                      <a:pt x="115" y="30"/>
                    </a:lnTo>
                    <a:lnTo>
                      <a:pt x="114" y="23"/>
                    </a:lnTo>
                    <a:lnTo>
                      <a:pt x="113" y="17"/>
                    </a:lnTo>
                    <a:lnTo>
                      <a:pt x="113" y="12"/>
                    </a:lnTo>
                    <a:lnTo>
                      <a:pt x="113" y="7"/>
                    </a:lnTo>
                    <a:lnTo>
                      <a:pt x="113" y="0"/>
                    </a:lnTo>
                    <a:lnTo>
                      <a:pt x="111" y="9"/>
                    </a:lnTo>
                    <a:lnTo>
                      <a:pt x="109" y="16"/>
                    </a:lnTo>
                    <a:lnTo>
                      <a:pt x="107" y="23"/>
                    </a:lnTo>
                    <a:lnTo>
                      <a:pt x="107" y="30"/>
                    </a:lnTo>
                    <a:lnTo>
                      <a:pt x="108" y="38"/>
                    </a:lnTo>
                    <a:lnTo>
                      <a:pt x="110" y="44"/>
                    </a:lnTo>
                    <a:lnTo>
                      <a:pt x="113" y="50"/>
                    </a:lnTo>
                    <a:lnTo>
                      <a:pt x="115" y="56"/>
                    </a:lnTo>
                    <a:lnTo>
                      <a:pt x="118" y="63"/>
                    </a:lnTo>
                    <a:lnTo>
                      <a:pt x="118" y="70"/>
                    </a:lnTo>
                    <a:lnTo>
                      <a:pt x="119" y="77"/>
                    </a:lnTo>
                    <a:lnTo>
                      <a:pt x="119" y="85"/>
                    </a:lnTo>
                    <a:lnTo>
                      <a:pt x="119" y="92"/>
                    </a:lnTo>
                    <a:lnTo>
                      <a:pt x="118" y="103"/>
                    </a:lnTo>
                    <a:lnTo>
                      <a:pt x="116" y="110"/>
                    </a:lnTo>
                    <a:lnTo>
                      <a:pt x="110" y="120"/>
                    </a:lnTo>
                    <a:lnTo>
                      <a:pt x="105" y="130"/>
                    </a:lnTo>
                    <a:lnTo>
                      <a:pt x="101" y="140"/>
                    </a:lnTo>
                    <a:lnTo>
                      <a:pt x="98" y="135"/>
                    </a:lnTo>
                    <a:lnTo>
                      <a:pt x="96" y="129"/>
                    </a:lnTo>
                    <a:lnTo>
                      <a:pt x="95" y="122"/>
                    </a:lnTo>
                    <a:lnTo>
                      <a:pt x="94" y="112"/>
                    </a:lnTo>
                    <a:lnTo>
                      <a:pt x="96" y="95"/>
                    </a:lnTo>
                    <a:lnTo>
                      <a:pt x="97" y="90"/>
                    </a:lnTo>
                    <a:lnTo>
                      <a:pt x="97" y="84"/>
                    </a:lnTo>
                    <a:lnTo>
                      <a:pt x="97" y="78"/>
                    </a:lnTo>
                    <a:lnTo>
                      <a:pt x="96" y="71"/>
                    </a:lnTo>
                    <a:lnTo>
                      <a:pt x="95" y="63"/>
                    </a:lnTo>
                    <a:lnTo>
                      <a:pt x="92" y="56"/>
                    </a:lnTo>
                    <a:lnTo>
                      <a:pt x="86" y="46"/>
                    </a:lnTo>
                    <a:lnTo>
                      <a:pt x="89" y="58"/>
                    </a:lnTo>
                    <a:lnTo>
                      <a:pt x="91" y="68"/>
                    </a:lnTo>
                    <a:lnTo>
                      <a:pt x="91" y="76"/>
                    </a:lnTo>
                    <a:lnTo>
                      <a:pt x="90" y="83"/>
                    </a:lnTo>
                    <a:lnTo>
                      <a:pt x="88" y="90"/>
                    </a:lnTo>
                    <a:lnTo>
                      <a:pt x="85" y="98"/>
                    </a:lnTo>
                    <a:lnTo>
                      <a:pt x="77" y="114"/>
                    </a:lnTo>
                    <a:lnTo>
                      <a:pt x="77" y="104"/>
                    </a:lnTo>
                    <a:lnTo>
                      <a:pt x="77" y="95"/>
                    </a:lnTo>
                    <a:lnTo>
                      <a:pt x="78" y="86"/>
                    </a:lnTo>
                    <a:lnTo>
                      <a:pt x="73" y="95"/>
                    </a:lnTo>
                    <a:lnTo>
                      <a:pt x="71" y="102"/>
                    </a:lnTo>
                    <a:lnTo>
                      <a:pt x="69" y="110"/>
                    </a:lnTo>
                    <a:lnTo>
                      <a:pt x="67" y="119"/>
                    </a:lnTo>
                    <a:lnTo>
                      <a:pt x="68" y="130"/>
                    </a:lnTo>
                    <a:lnTo>
                      <a:pt x="70" y="142"/>
                    </a:lnTo>
                    <a:lnTo>
                      <a:pt x="73" y="151"/>
                    </a:lnTo>
                    <a:lnTo>
                      <a:pt x="78" y="162"/>
                    </a:lnTo>
                    <a:lnTo>
                      <a:pt x="85" y="176"/>
                    </a:lnTo>
                    <a:lnTo>
                      <a:pt x="73" y="160"/>
                    </a:lnTo>
                    <a:lnTo>
                      <a:pt x="71" y="155"/>
                    </a:lnTo>
                    <a:lnTo>
                      <a:pt x="65" y="148"/>
                    </a:lnTo>
                    <a:lnTo>
                      <a:pt x="59" y="142"/>
                    </a:lnTo>
                    <a:lnTo>
                      <a:pt x="48" y="133"/>
                    </a:lnTo>
                    <a:lnTo>
                      <a:pt x="55" y="142"/>
                    </a:lnTo>
                    <a:lnTo>
                      <a:pt x="58" y="148"/>
                    </a:lnTo>
                    <a:lnTo>
                      <a:pt x="62" y="154"/>
                    </a:lnTo>
                    <a:lnTo>
                      <a:pt x="68" y="166"/>
                    </a:lnTo>
                    <a:lnTo>
                      <a:pt x="72" y="176"/>
                    </a:lnTo>
                    <a:lnTo>
                      <a:pt x="79" y="192"/>
                    </a:lnTo>
                    <a:lnTo>
                      <a:pt x="71"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9" y="157"/>
                    </a:lnTo>
                    <a:lnTo>
                      <a:pt x="25" y="161"/>
                    </a:lnTo>
                    <a:lnTo>
                      <a:pt x="30" y="164"/>
                    </a:lnTo>
                    <a:lnTo>
                      <a:pt x="37" y="173"/>
                    </a:lnTo>
                    <a:lnTo>
                      <a:pt x="44" y="182"/>
                    </a:lnTo>
                    <a:lnTo>
                      <a:pt x="54" y="193"/>
                    </a:lnTo>
                    <a:lnTo>
                      <a:pt x="60" y="197"/>
                    </a:lnTo>
                    <a:lnTo>
                      <a:pt x="70" y="202"/>
                    </a:lnTo>
                    <a:lnTo>
                      <a:pt x="86" y="209"/>
                    </a:lnTo>
                    <a:lnTo>
                      <a:pt x="99" y="211"/>
                    </a:lnTo>
                    <a:lnTo>
                      <a:pt x="116"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56" name="Freeform 84"/>
              <p:cNvSpPr>
                <a:spLocks/>
              </p:cNvSpPr>
              <p:nvPr/>
            </p:nvSpPr>
            <p:spPr bwMode="auto">
              <a:xfrm>
                <a:off x="4172" y="472"/>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57" name="Freeform 85"/>
              <p:cNvSpPr>
                <a:spLocks/>
              </p:cNvSpPr>
              <p:nvPr/>
            </p:nvSpPr>
            <p:spPr bwMode="auto">
              <a:xfrm>
                <a:off x="4173" y="478"/>
                <a:ext cx="181" cy="207"/>
              </a:xfrm>
              <a:custGeom>
                <a:avLst/>
                <a:gdLst>
                  <a:gd name="T0" fmla="*/ 130 w 181"/>
                  <a:gd name="T1" fmla="*/ 200 h 207"/>
                  <a:gd name="T2" fmla="*/ 147 w 181"/>
                  <a:gd name="T3" fmla="*/ 184 h 207"/>
                  <a:gd name="T4" fmla="*/ 154 w 181"/>
                  <a:gd name="T5" fmla="*/ 162 h 207"/>
                  <a:gd name="T6" fmla="*/ 156 w 181"/>
                  <a:gd name="T7" fmla="*/ 139 h 207"/>
                  <a:gd name="T8" fmla="*/ 162 w 181"/>
                  <a:gd name="T9" fmla="*/ 127 h 207"/>
                  <a:gd name="T10" fmla="*/ 169 w 181"/>
                  <a:gd name="T11" fmla="*/ 117 h 207"/>
                  <a:gd name="T12" fmla="*/ 172 w 181"/>
                  <a:gd name="T13" fmla="*/ 113 h 207"/>
                  <a:gd name="T14" fmla="*/ 155 w 181"/>
                  <a:gd name="T15" fmla="*/ 121 h 207"/>
                  <a:gd name="T16" fmla="*/ 143 w 181"/>
                  <a:gd name="T17" fmla="*/ 134 h 207"/>
                  <a:gd name="T18" fmla="*/ 139 w 181"/>
                  <a:gd name="T19" fmla="*/ 137 h 207"/>
                  <a:gd name="T20" fmla="*/ 143 w 181"/>
                  <a:gd name="T21" fmla="*/ 116 h 207"/>
                  <a:gd name="T22" fmla="*/ 140 w 181"/>
                  <a:gd name="T23" fmla="*/ 92 h 207"/>
                  <a:gd name="T24" fmla="*/ 133 w 181"/>
                  <a:gd name="T25" fmla="*/ 72 h 207"/>
                  <a:gd name="T26" fmla="*/ 120 w 181"/>
                  <a:gd name="T27" fmla="*/ 51 h 207"/>
                  <a:gd name="T28" fmla="*/ 110 w 181"/>
                  <a:gd name="T29" fmla="*/ 29 h 207"/>
                  <a:gd name="T30" fmla="*/ 108 w 181"/>
                  <a:gd name="T31" fmla="*/ 11 h 207"/>
                  <a:gd name="T32" fmla="*/ 106 w 181"/>
                  <a:gd name="T33" fmla="*/ 9 h 207"/>
                  <a:gd name="T34" fmla="*/ 102 w 181"/>
                  <a:gd name="T35" fmla="*/ 29 h 207"/>
                  <a:gd name="T36" fmla="*/ 108 w 181"/>
                  <a:gd name="T37" fmla="*/ 49 h 207"/>
                  <a:gd name="T38" fmla="*/ 113 w 181"/>
                  <a:gd name="T39" fmla="*/ 68 h 207"/>
                  <a:gd name="T40" fmla="*/ 114 w 181"/>
                  <a:gd name="T41" fmla="*/ 90 h 207"/>
                  <a:gd name="T42" fmla="*/ 105 w 181"/>
                  <a:gd name="T43" fmla="*/ 117 h 207"/>
                  <a:gd name="T44" fmla="*/ 94 w 181"/>
                  <a:gd name="T45" fmla="*/ 131 h 207"/>
                  <a:gd name="T46" fmla="*/ 90 w 181"/>
                  <a:gd name="T47" fmla="*/ 110 h 207"/>
                  <a:gd name="T48" fmla="*/ 93 w 181"/>
                  <a:gd name="T49" fmla="*/ 82 h 207"/>
                  <a:gd name="T50" fmla="*/ 90 w 181"/>
                  <a:gd name="T51" fmla="*/ 62 h 207"/>
                  <a:gd name="T52" fmla="*/ 85 w 181"/>
                  <a:gd name="T53" fmla="*/ 57 h 207"/>
                  <a:gd name="T54" fmla="*/ 86 w 181"/>
                  <a:gd name="T55" fmla="*/ 81 h 207"/>
                  <a:gd name="T56" fmla="*/ 74 w 181"/>
                  <a:gd name="T57" fmla="*/ 112 h 207"/>
                  <a:gd name="T58" fmla="*/ 75 w 181"/>
                  <a:gd name="T59" fmla="*/ 84 h 207"/>
                  <a:gd name="T60" fmla="*/ 66 w 181"/>
                  <a:gd name="T61" fmla="*/ 107 h 207"/>
                  <a:gd name="T62" fmla="*/ 67 w 181"/>
                  <a:gd name="T63" fmla="*/ 138 h 207"/>
                  <a:gd name="T64" fmla="*/ 82 w 181"/>
                  <a:gd name="T65" fmla="*/ 172 h 207"/>
                  <a:gd name="T66" fmla="*/ 63 w 181"/>
                  <a:gd name="T67" fmla="*/ 145 h 207"/>
                  <a:gd name="T68" fmla="*/ 52 w 181"/>
                  <a:gd name="T69" fmla="*/ 139 h 207"/>
                  <a:gd name="T70" fmla="*/ 65 w 181"/>
                  <a:gd name="T71" fmla="*/ 162 h 207"/>
                  <a:gd name="T72" fmla="*/ 68 w 181"/>
                  <a:gd name="T73" fmla="*/ 185 h 207"/>
                  <a:gd name="T74" fmla="*/ 47 w 181"/>
                  <a:gd name="T75" fmla="*/ 168 h 207"/>
                  <a:gd name="T76" fmla="*/ 27 w 181"/>
                  <a:gd name="T77" fmla="*/ 152 h 207"/>
                  <a:gd name="T78" fmla="*/ 10 w 181"/>
                  <a:gd name="T79" fmla="*/ 147 h 207"/>
                  <a:gd name="T80" fmla="*/ 18 w 181"/>
                  <a:gd name="T81" fmla="*/ 153 h 207"/>
                  <a:gd name="T82" fmla="*/ 36 w 181"/>
                  <a:gd name="T83" fmla="*/ 169 h 207"/>
                  <a:gd name="T84" fmla="*/ 58 w 181"/>
                  <a:gd name="T85" fmla="*/ 193 h 207"/>
                  <a:gd name="T86" fmla="*/ 95 w 181"/>
                  <a:gd name="T87" fmla="*/ 206 h 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7"/>
                  <a:gd name="T134" fmla="*/ 181 w 181"/>
                  <a:gd name="T135" fmla="*/ 207 h 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7">
                    <a:moveTo>
                      <a:pt x="111" y="204"/>
                    </a:moveTo>
                    <a:lnTo>
                      <a:pt x="118" y="203"/>
                    </a:lnTo>
                    <a:lnTo>
                      <a:pt x="130" y="200"/>
                    </a:lnTo>
                    <a:lnTo>
                      <a:pt x="138" y="195"/>
                    </a:lnTo>
                    <a:lnTo>
                      <a:pt x="143" y="190"/>
                    </a:lnTo>
                    <a:lnTo>
                      <a:pt x="147" y="184"/>
                    </a:lnTo>
                    <a:lnTo>
                      <a:pt x="150" y="178"/>
                    </a:lnTo>
                    <a:lnTo>
                      <a:pt x="152" y="171"/>
                    </a:lnTo>
                    <a:lnTo>
                      <a:pt x="154" y="162"/>
                    </a:lnTo>
                    <a:lnTo>
                      <a:pt x="155" y="152"/>
                    </a:lnTo>
                    <a:lnTo>
                      <a:pt x="155" y="145"/>
                    </a:lnTo>
                    <a:lnTo>
                      <a:pt x="156" y="139"/>
                    </a:lnTo>
                    <a:lnTo>
                      <a:pt x="157" y="136"/>
                    </a:lnTo>
                    <a:lnTo>
                      <a:pt x="160" y="131"/>
                    </a:lnTo>
                    <a:lnTo>
                      <a:pt x="162" y="127"/>
                    </a:lnTo>
                    <a:lnTo>
                      <a:pt x="164" y="123"/>
                    </a:lnTo>
                    <a:lnTo>
                      <a:pt x="167" y="119"/>
                    </a:lnTo>
                    <a:lnTo>
                      <a:pt x="169" y="117"/>
                    </a:lnTo>
                    <a:lnTo>
                      <a:pt x="173" y="115"/>
                    </a:lnTo>
                    <a:lnTo>
                      <a:pt x="180" y="110"/>
                    </a:lnTo>
                    <a:lnTo>
                      <a:pt x="172" y="113"/>
                    </a:lnTo>
                    <a:lnTo>
                      <a:pt x="166" y="115"/>
                    </a:lnTo>
                    <a:lnTo>
                      <a:pt x="160" y="118"/>
                    </a:lnTo>
                    <a:lnTo>
                      <a:pt x="155" y="121"/>
                    </a:lnTo>
                    <a:lnTo>
                      <a:pt x="151" y="125"/>
                    </a:lnTo>
                    <a:lnTo>
                      <a:pt x="147" y="129"/>
                    </a:lnTo>
                    <a:lnTo>
                      <a:pt x="143" y="134"/>
                    </a:lnTo>
                    <a:lnTo>
                      <a:pt x="139" y="139"/>
                    </a:lnTo>
                    <a:lnTo>
                      <a:pt x="136" y="144"/>
                    </a:lnTo>
                    <a:lnTo>
                      <a:pt x="139" y="137"/>
                    </a:lnTo>
                    <a:lnTo>
                      <a:pt x="141" y="131"/>
                    </a:lnTo>
                    <a:lnTo>
                      <a:pt x="142" y="125"/>
                    </a:lnTo>
                    <a:lnTo>
                      <a:pt x="143" y="116"/>
                    </a:lnTo>
                    <a:lnTo>
                      <a:pt x="143" y="108"/>
                    </a:lnTo>
                    <a:lnTo>
                      <a:pt x="142" y="100"/>
                    </a:lnTo>
                    <a:lnTo>
                      <a:pt x="140" y="92"/>
                    </a:lnTo>
                    <a:lnTo>
                      <a:pt x="138" y="85"/>
                    </a:lnTo>
                    <a:lnTo>
                      <a:pt x="136" y="79"/>
                    </a:lnTo>
                    <a:lnTo>
                      <a:pt x="133" y="72"/>
                    </a:lnTo>
                    <a:lnTo>
                      <a:pt x="128" y="64"/>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3"/>
                    </a:lnTo>
                    <a:lnTo>
                      <a:pt x="108" y="49"/>
                    </a:lnTo>
                    <a:lnTo>
                      <a:pt x="110" y="55"/>
                    </a:lnTo>
                    <a:lnTo>
                      <a:pt x="112" y="61"/>
                    </a:lnTo>
                    <a:lnTo>
                      <a:pt x="113" y="68"/>
                    </a:lnTo>
                    <a:lnTo>
                      <a:pt x="114" y="75"/>
                    </a:lnTo>
                    <a:lnTo>
                      <a:pt x="114" y="83"/>
                    </a:lnTo>
                    <a:lnTo>
                      <a:pt x="114" y="90"/>
                    </a:lnTo>
                    <a:lnTo>
                      <a:pt x="113" y="101"/>
                    </a:lnTo>
                    <a:lnTo>
                      <a:pt x="111" y="108"/>
                    </a:lnTo>
                    <a:lnTo>
                      <a:pt x="105" y="117"/>
                    </a:lnTo>
                    <a:lnTo>
                      <a:pt x="100" y="127"/>
                    </a:lnTo>
                    <a:lnTo>
                      <a:pt x="96" y="137"/>
                    </a:lnTo>
                    <a:lnTo>
                      <a:pt x="94" y="131"/>
                    </a:lnTo>
                    <a:lnTo>
                      <a:pt x="91" y="126"/>
                    </a:lnTo>
                    <a:lnTo>
                      <a:pt x="90" y="119"/>
                    </a:lnTo>
                    <a:lnTo>
                      <a:pt x="90" y="110"/>
                    </a:lnTo>
                    <a:lnTo>
                      <a:pt x="92" y="93"/>
                    </a:lnTo>
                    <a:lnTo>
                      <a:pt x="93" y="88"/>
                    </a:lnTo>
                    <a:lnTo>
                      <a:pt x="93" y="82"/>
                    </a:lnTo>
                    <a:lnTo>
                      <a:pt x="93" y="76"/>
                    </a:lnTo>
                    <a:lnTo>
                      <a:pt x="92" y="69"/>
                    </a:lnTo>
                    <a:lnTo>
                      <a:pt x="90" y="62"/>
                    </a:lnTo>
                    <a:lnTo>
                      <a:pt x="87" y="55"/>
                    </a:lnTo>
                    <a:lnTo>
                      <a:pt x="83" y="45"/>
                    </a:lnTo>
                    <a:lnTo>
                      <a:pt x="85" y="57"/>
                    </a:lnTo>
                    <a:lnTo>
                      <a:pt x="87" y="66"/>
                    </a:lnTo>
                    <a:lnTo>
                      <a:pt x="87" y="75"/>
                    </a:lnTo>
                    <a:lnTo>
                      <a:pt x="86" y="81"/>
                    </a:lnTo>
                    <a:lnTo>
                      <a:pt x="84" y="88"/>
                    </a:lnTo>
                    <a:lnTo>
                      <a:pt x="81" y="95"/>
                    </a:lnTo>
                    <a:lnTo>
                      <a:pt x="74" y="112"/>
                    </a:lnTo>
                    <a:lnTo>
                      <a:pt x="73" y="101"/>
                    </a:lnTo>
                    <a:lnTo>
                      <a:pt x="74" y="93"/>
                    </a:lnTo>
                    <a:lnTo>
                      <a:pt x="75" y="84"/>
                    </a:lnTo>
                    <a:lnTo>
                      <a:pt x="70" y="93"/>
                    </a:lnTo>
                    <a:lnTo>
                      <a:pt x="68" y="100"/>
                    </a:lnTo>
                    <a:lnTo>
                      <a:pt x="66" y="107"/>
                    </a:lnTo>
                    <a:lnTo>
                      <a:pt x="64" y="116"/>
                    </a:lnTo>
                    <a:lnTo>
                      <a:pt x="65" y="127"/>
                    </a:lnTo>
                    <a:lnTo>
                      <a:pt x="67" y="138"/>
                    </a:lnTo>
                    <a:lnTo>
                      <a:pt x="70" y="147"/>
                    </a:lnTo>
                    <a:lnTo>
                      <a:pt x="74" y="158"/>
                    </a:lnTo>
                    <a:lnTo>
                      <a:pt x="82" y="172"/>
                    </a:lnTo>
                    <a:lnTo>
                      <a:pt x="70" y="156"/>
                    </a:lnTo>
                    <a:lnTo>
                      <a:pt x="67" y="151"/>
                    </a:lnTo>
                    <a:lnTo>
                      <a:pt x="63" y="145"/>
                    </a:lnTo>
                    <a:lnTo>
                      <a:pt x="56" y="138"/>
                    </a:lnTo>
                    <a:lnTo>
                      <a:pt x="46" y="130"/>
                    </a:lnTo>
                    <a:lnTo>
                      <a:pt x="52" y="139"/>
                    </a:lnTo>
                    <a:lnTo>
                      <a:pt x="56" y="145"/>
                    </a:lnTo>
                    <a:lnTo>
                      <a:pt x="59" y="150"/>
                    </a:lnTo>
                    <a:lnTo>
                      <a:pt x="65" y="162"/>
                    </a:lnTo>
                    <a:lnTo>
                      <a:pt x="69" y="171"/>
                    </a:lnTo>
                    <a:lnTo>
                      <a:pt x="76" y="187"/>
                    </a:lnTo>
                    <a:lnTo>
                      <a:pt x="68" y="185"/>
                    </a:lnTo>
                    <a:lnTo>
                      <a:pt x="61" y="180"/>
                    </a:lnTo>
                    <a:lnTo>
                      <a:pt x="53" y="174"/>
                    </a:lnTo>
                    <a:lnTo>
                      <a:pt x="47" y="168"/>
                    </a:lnTo>
                    <a:lnTo>
                      <a:pt x="38" y="160"/>
                    </a:lnTo>
                    <a:lnTo>
                      <a:pt x="32" y="156"/>
                    </a:lnTo>
                    <a:lnTo>
                      <a:pt x="27" y="152"/>
                    </a:lnTo>
                    <a:lnTo>
                      <a:pt x="21" y="149"/>
                    </a:lnTo>
                    <a:lnTo>
                      <a:pt x="16" y="148"/>
                    </a:lnTo>
                    <a:lnTo>
                      <a:pt x="10" y="147"/>
                    </a:lnTo>
                    <a:lnTo>
                      <a:pt x="0" y="146"/>
                    </a:lnTo>
                    <a:lnTo>
                      <a:pt x="9" y="149"/>
                    </a:lnTo>
                    <a:lnTo>
                      <a:pt x="18" y="153"/>
                    </a:lnTo>
                    <a:lnTo>
                      <a:pt x="24" y="157"/>
                    </a:lnTo>
                    <a:lnTo>
                      <a:pt x="29" y="161"/>
                    </a:lnTo>
                    <a:lnTo>
                      <a:pt x="36" y="169"/>
                    </a:lnTo>
                    <a:lnTo>
                      <a:pt x="43" y="178"/>
                    </a:lnTo>
                    <a:lnTo>
                      <a:pt x="51" y="188"/>
                    </a:lnTo>
                    <a:lnTo>
                      <a:pt x="58" y="193"/>
                    </a:lnTo>
                    <a:lnTo>
                      <a:pt x="67" y="197"/>
                    </a:lnTo>
                    <a:lnTo>
                      <a:pt x="82" y="204"/>
                    </a:lnTo>
                    <a:lnTo>
                      <a:pt x="95" y="206"/>
                    </a:lnTo>
                    <a:lnTo>
                      <a:pt x="111" y="204"/>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58" name="Freeform 86"/>
              <p:cNvSpPr>
                <a:spLocks/>
              </p:cNvSpPr>
              <p:nvPr/>
            </p:nvSpPr>
            <p:spPr bwMode="auto">
              <a:xfrm>
                <a:off x="4170" y="478"/>
                <a:ext cx="181" cy="206"/>
              </a:xfrm>
              <a:custGeom>
                <a:avLst/>
                <a:gdLst>
                  <a:gd name="T0" fmla="*/ 131 w 181"/>
                  <a:gd name="T1" fmla="*/ 199 h 206"/>
                  <a:gd name="T2" fmla="*/ 148 w 181"/>
                  <a:gd name="T3" fmla="*/ 183 h 206"/>
                  <a:gd name="T4" fmla="*/ 154 w 181"/>
                  <a:gd name="T5" fmla="*/ 162 h 206"/>
                  <a:gd name="T6" fmla="*/ 157 w 181"/>
                  <a:gd name="T7" fmla="*/ 139 h 206"/>
                  <a:gd name="T8" fmla="*/ 162 w 181"/>
                  <a:gd name="T9" fmla="*/ 127 h 206"/>
                  <a:gd name="T10" fmla="*/ 170 w 181"/>
                  <a:gd name="T11" fmla="*/ 118 h 206"/>
                  <a:gd name="T12" fmla="*/ 172 w 181"/>
                  <a:gd name="T13" fmla="*/ 113 h 206"/>
                  <a:gd name="T14" fmla="*/ 156 w 181"/>
                  <a:gd name="T15" fmla="*/ 121 h 206"/>
                  <a:gd name="T16" fmla="*/ 143 w 181"/>
                  <a:gd name="T17" fmla="*/ 134 h 206"/>
                  <a:gd name="T18" fmla="*/ 140 w 181"/>
                  <a:gd name="T19" fmla="*/ 137 h 206"/>
                  <a:gd name="T20" fmla="*/ 144 w 181"/>
                  <a:gd name="T21" fmla="*/ 117 h 206"/>
                  <a:gd name="T22" fmla="*/ 141 w 181"/>
                  <a:gd name="T23" fmla="*/ 93 h 206"/>
                  <a:gd name="T24" fmla="*/ 134 w 181"/>
                  <a:gd name="T25" fmla="*/ 74 h 206"/>
                  <a:gd name="T26" fmla="*/ 121 w 181"/>
                  <a:gd name="T27" fmla="*/ 53 h 206"/>
                  <a:gd name="T28" fmla="*/ 111 w 181"/>
                  <a:gd name="T29" fmla="*/ 31 h 206"/>
                  <a:gd name="T30" fmla="*/ 109 w 181"/>
                  <a:gd name="T31" fmla="*/ 13 h 206"/>
                  <a:gd name="T32" fmla="*/ 107 w 181"/>
                  <a:gd name="T33" fmla="*/ 6 h 206"/>
                  <a:gd name="T34" fmla="*/ 104 w 181"/>
                  <a:gd name="T35" fmla="*/ 31 h 206"/>
                  <a:gd name="T36" fmla="*/ 109 w 181"/>
                  <a:gd name="T37" fmla="*/ 51 h 206"/>
                  <a:gd name="T38" fmla="*/ 114 w 181"/>
                  <a:gd name="T39" fmla="*/ 70 h 206"/>
                  <a:gd name="T40" fmla="*/ 116 w 181"/>
                  <a:gd name="T41" fmla="*/ 91 h 206"/>
                  <a:gd name="T42" fmla="*/ 106 w 181"/>
                  <a:gd name="T43" fmla="*/ 118 h 206"/>
                  <a:gd name="T44" fmla="*/ 96 w 181"/>
                  <a:gd name="T45" fmla="*/ 132 h 206"/>
                  <a:gd name="T46" fmla="*/ 92 w 181"/>
                  <a:gd name="T47" fmla="*/ 110 h 206"/>
                  <a:gd name="T48" fmla="*/ 95 w 181"/>
                  <a:gd name="T49" fmla="*/ 83 h 206"/>
                  <a:gd name="T50" fmla="*/ 92 w 181"/>
                  <a:gd name="T51" fmla="*/ 63 h 206"/>
                  <a:gd name="T52" fmla="*/ 87 w 181"/>
                  <a:gd name="T53" fmla="*/ 58 h 206"/>
                  <a:gd name="T54" fmla="*/ 88 w 181"/>
                  <a:gd name="T55" fmla="*/ 82 h 206"/>
                  <a:gd name="T56" fmla="*/ 76 w 181"/>
                  <a:gd name="T57" fmla="*/ 112 h 206"/>
                  <a:gd name="T58" fmla="*/ 77 w 181"/>
                  <a:gd name="T59" fmla="*/ 85 h 206"/>
                  <a:gd name="T60" fmla="*/ 68 w 181"/>
                  <a:gd name="T61" fmla="*/ 108 h 206"/>
                  <a:gd name="T62" fmla="*/ 69 w 181"/>
                  <a:gd name="T63" fmla="*/ 138 h 206"/>
                  <a:gd name="T64" fmla="*/ 84 w 181"/>
                  <a:gd name="T65" fmla="*/ 172 h 206"/>
                  <a:gd name="T66" fmla="*/ 65 w 181"/>
                  <a:gd name="T67" fmla="*/ 145 h 206"/>
                  <a:gd name="T68" fmla="*/ 55 w 181"/>
                  <a:gd name="T69" fmla="*/ 139 h 206"/>
                  <a:gd name="T70" fmla="*/ 67 w 181"/>
                  <a:gd name="T71" fmla="*/ 162 h 206"/>
                  <a:gd name="T72" fmla="*/ 70 w 181"/>
                  <a:gd name="T73" fmla="*/ 184 h 206"/>
                  <a:gd name="T74" fmla="*/ 50 w 181"/>
                  <a:gd name="T75" fmla="*/ 167 h 206"/>
                  <a:gd name="T76" fmla="*/ 30 w 181"/>
                  <a:gd name="T77" fmla="*/ 152 h 206"/>
                  <a:gd name="T78" fmla="*/ 14 w 181"/>
                  <a:gd name="T79" fmla="*/ 147 h 206"/>
                  <a:gd name="T80" fmla="*/ 22 w 181"/>
                  <a:gd name="T81" fmla="*/ 153 h 206"/>
                  <a:gd name="T82" fmla="*/ 39 w 181"/>
                  <a:gd name="T83" fmla="*/ 169 h 206"/>
                  <a:gd name="T84" fmla="*/ 60 w 181"/>
                  <a:gd name="T85" fmla="*/ 192 h 206"/>
                  <a:gd name="T86" fmla="*/ 97 w 181"/>
                  <a:gd name="T87" fmla="*/ 205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6"/>
                  <a:gd name="T134" fmla="*/ 181 w 181"/>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6">
                    <a:moveTo>
                      <a:pt x="112" y="203"/>
                    </a:moveTo>
                    <a:lnTo>
                      <a:pt x="120" y="202"/>
                    </a:lnTo>
                    <a:lnTo>
                      <a:pt x="131" y="199"/>
                    </a:lnTo>
                    <a:lnTo>
                      <a:pt x="139" y="194"/>
                    </a:lnTo>
                    <a:lnTo>
                      <a:pt x="144" y="189"/>
                    </a:lnTo>
                    <a:lnTo>
                      <a:pt x="148" y="183"/>
                    </a:lnTo>
                    <a:lnTo>
                      <a:pt x="150" y="178"/>
                    </a:lnTo>
                    <a:lnTo>
                      <a:pt x="153" y="171"/>
                    </a:lnTo>
                    <a:lnTo>
                      <a:pt x="154" y="162"/>
                    </a:lnTo>
                    <a:lnTo>
                      <a:pt x="156" y="152"/>
                    </a:lnTo>
                    <a:lnTo>
                      <a:pt x="156" y="145"/>
                    </a:lnTo>
                    <a:lnTo>
                      <a:pt x="157" y="139"/>
                    </a:lnTo>
                    <a:lnTo>
                      <a:pt x="158" y="136"/>
                    </a:lnTo>
                    <a:lnTo>
                      <a:pt x="160" y="132"/>
                    </a:lnTo>
                    <a:lnTo>
                      <a:pt x="162" y="127"/>
                    </a:lnTo>
                    <a:lnTo>
                      <a:pt x="165" y="123"/>
                    </a:lnTo>
                    <a:lnTo>
                      <a:pt x="168" y="120"/>
                    </a:lnTo>
                    <a:lnTo>
                      <a:pt x="170" y="118"/>
                    </a:lnTo>
                    <a:lnTo>
                      <a:pt x="173" y="115"/>
                    </a:lnTo>
                    <a:lnTo>
                      <a:pt x="180" y="111"/>
                    </a:lnTo>
                    <a:lnTo>
                      <a:pt x="172" y="113"/>
                    </a:lnTo>
                    <a:lnTo>
                      <a:pt x="166" y="115"/>
                    </a:lnTo>
                    <a:lnTo>
                      <a:pt x="160" y="118"/>
                    </a:lnTo>
                    <a:lnTo>
                      <a:pt x="156" y="121"/>
                    </a:lnTo>
                    <a:lnTo>
                      <a:pt x="151" y="125"/>
                    </a:lnTo>
                    <a:lnTo>
                      <a:pt x="148" y="129"/>
                    </a:lnTo>
                    <a:lnTo>
                      <a:pt x="143" y="134"/>
                    </a:lnTo>
                    <a:lnTo>
                      <a:pt x="140" y="139"/>
                    </a:lnTo>
                    <a:lnTo>
                      <a:pt x="137" y="144"/>
                    </a:lnTo>
                    <a:lnTo>
                      <a:pt x="140" y="137"/>
                    </a:lnTo>
                    <a:lnTo>
                      <a:pt x="142" y="131"/>
                    </a:lnTo>
                    <a:lnTo>
                      <a:pt x="143" y="125"/>
                    </a:lnTo>
                    <a:lnTo>
                      <a:pt x="144" y="117"/>
                    </a:lnTo>
                    <a:lnTo>
                      <a:pt x="144" y="108"/>
                    </a:lnTo>
                    <a:lnTo>
                      <a:pt x="142" y="101"/>
                    </a:lnTo>
                    <a:lnTo>
                      <a:pt x="141" y="93"/>
                    </a:lnTo>
                    <a:lnTo>
                      <a:pt x="139" y="86"/>
                    </a:lnTo>
                    <a:lnTo>
                      <a:pt x="137" y="80"/>
                    </a:lnTo>
                    <a:lnTo>
                      <a:pt x="134" y="74"/>
                    </a:lnTo>
                    <a:lnTo>
                      <a:pt x="129" y="66"/>
                    </a:lnTo>
                    <a:lnTo>
                      <a:pt x="126" y="60"/>
                    </a:lnTo>
                    <a:lnTo>
                      <a:pt x="121" y="53"/>
                    </a:lnTo>
                    <a:lnTo>
                      <a:pt x="117" y="44"/>
                    </a:lnTo>
                    <a:lnTo>
                      <a:pt x="113" y="36"/>
                    </a:lnTo>
                    <a:lnTo>
                      <a:pt x="111" y="31"/>
                    </a:lnTo>
                    <a:lnTo>
                      <a:pt x="110" y="25"/>
                    </a:lnTo>
                    <a:lnTo>
                      <a:pt x="109" y="19"/>
                    </a:lnTo>
                    <a:lnTo>
                      <a:pt x="109" y="13"/>
                    </a:lnTo>
                    <a:lnTo>
                      <a:pt x="109" y="8"/>
                    </a:lnTo>
                    <a:lnTo>
                      <a:pt x="111" y="0"/>
                    </a:lnTo>
                    <a:lnTo>
                      <a:pt x="107" y="6"/>
                    </a:lnTo>
                    <a:lnTo>
                      <a:pt x="104" y="15"/>
                    </a:lnTo>
                    <a:lnTo>
                      <a:pt x="104" y="25"/>
                    </a:lnTo>
                    <a:lnTo>
                      <a:pt x="104" y="31"/>
                    </a:lnTo>
                    <a:lnTo>
                      <a:pt x="105" y="39"/>
                    </a:lnTo>
                    <a:lnTo>
                      <a:pt x="107" y="45"/>
                    </a:lnTo>
                    <a:lnTo>
                      <a:pt x="109" y="51"/>
                    </a:lnTo>
                    <a:lnTo>
                      <a:pt x="112" y="56"/>
                    </a:lnTo>
                    <a:lnTo>
                      <a:pt x="114" y="63"/>
                    </a:lnTo>
                    <a:lnTo>
                      <a:pt x="114" y="70"/>
                    </a:lnTo>
                    <a:lnTo>
                      <a:pt x="115" y="77"/>
                    </a:lnTo>
                    <a:lnTo>
                      <a:pt x="116" y="84"/>
                    </a:lnTo>
                    <a:lnTo>
                      <a:pt x="116" y="91"/>
                    </a:lnTo>
                    <a:lnTo>
                      <a:pt x="114" y="102"/>
                    </a:lnTo>
                    <a:lnTo>
                      <a:pt x="112" y="108"/>
                    </a:lnTo>
                    <a:lnTo>
                      <a:pt x="106" y="118"/>
                    </a:lnTo>
                    <a:lnTo>
                      <a:pt x="102" y="128"/>
                    </a:lnTo>
                    <a:lnTo>
                      <a:pt x="98" y="137"/>
                    </a:lnTo>
                    <a:lnTo>
                      <a:pt x="96" y="132"/>
                    </a:lnTo>
                    <a:lnTo>
                      <a:pt x="94" y="126"/>
                    </a:lnTo>
                    <a:lnTo>
                      <a:pt x="92" y="120"/>
                    </a:lnTo>
                    <a:lnTo>
                      <a:pt x="92" y="110"/>
                    </a:lnTo>
                    <a:lnTo>
                      <a:pt x="94" y="94"/>
                    </a:lnTo>
                    <a:lnTo>
                      <a:pt x="95" y="89"/>
                    </a:lnTo>
                    <a:lnTo>
                      <a:pt x="95" y="83"/>
                    </a:lnTo>
                    <a:lnTo>
                      <a:pt x="95" y="77"/>
                    </a:lnTo>
                    <a:lnTo>
                      <a:pt x="94" y="70"/>
                    </a:lnTo>
                    <a:lnTo>
                      <a:pt x="92" y="63"/>
                    </a:lnTo>
                    <a:lnTo>
                      <a:pt x="90" y="56"/>
                    </a:lnTo>
                    <a:lnTo>
                      <a:pt x="85" y="47"/>
                    </a:lnTo>
                    <a:lnTo>
                      <a:pt x="87" y="58"/>
                    </a:lnTo>
                    <a:lnTo>
                      <a:pt x="89" y="68"/>
                    </a:lnTo>
                    <a:lnTo>
                      <a:pt x="89" y="76"/>
                    </a:lnTo>
                    <a:lnTo>
                      <a:pt x="88" y="82"/>
                    </a:lnTo>
                    <a:lnTo>
                      <a:pt x="86" y="88"/>
                    </a:lnTo>
                    <a:lnTo>
                      <a:pt x="83" y="96"/>
                    </a:lnTo>
                    <a:lnTo>
                      <a:pt x="76" y="112"/>
                    </a:lnTo>
                    <a:lnTo>
                      <a:pt x="76" y="102"/>
                    </a:lnTo>
                    <a:lnTo>
                      <a:pt x="76" y="93"/>
                    </a:lnTo>
                    <a:lnTo>
                      <a:pt x="77" y="85"/>
                    </a:lnTo>
                    <a:lnTo>
                      <a:pt x="73" y="93"/>
                    </a:lnTo>
                    <a:lnTo>
                      <a:pt x="70" y="100"/>
                    </a:lnTo>
                    <a:lnTo>
                      <a:pt x="68" y="108"/>
                    </a:lnTo>
                    <a:lnTo>
                      <a:pt x="67" y="117"/>
                    </a:lnTo>
                    <a:lnTo>
                      <a:pt x="68" y="128"/>
                    </a:lnTo>
                    <a:lnTo>
                      <a:pt x="69" y="138"/>
                    </a:lnTo>
                    <a:lnTo>
                      <a:pt x="72" y="147"/>
                    </a:lnTo>
                    <a:lnTo>
                      <a:pt x="77" y="158"/>
                    </a:lnTo>
                    <a:lnTo>
                      <a:pt x="84" y="172"/>
                    </a:lnTo>
                    <a:lnTo>
                      <a:pt x="73" y="156"/>
                    </a:lnTo>
                    <a:lnTo>
                      <a:pt x="70" y="151"/>
                    </a:lnTo>
                    <a:lnTo>
                      <a:pt x="65" y="145"/>
                    </a:lnTo>
                    <a:lnTo>
                      <a:pt x="59" y="138"/>
                    </a:lnTo>
                    <a:lnTo>
                      <a:pt x="49" y="131"/>
                    </a:lnTo>
                    <a:lnTo>
                      <a:pt x="55" y="139"/>
                    </a:lnTo>
                    <a:lnTo>
                      <a:pt x="58" y="145"/>
                    </a:lnTo>
                    <a:lnTo>
                      <a:pt x="62" y="150"/>
                    </a:lnTo>
                    <a:lnTo>
                      <a:pt x="67" y="162"/>
                    </a:lnTo>
                    <a:lnTo>
                      <a:pt x="72" y="171"/>
                    </a:lnTo>
                    <a:lnTo>
                      <a:pt x="78" y="187"/>
                    </a:lnTo>
                    <a:lnTo>
                      <a:pt x="70" y="184"/>
                    </a:lnTo>
                    <a:lnTo>
                      <a:pt x="63" y="179"/>
                    </a:lnTo>
                    <a:lnTo>
                      <a:pt x="56" y="173"/>
                    </a:lnTo>
                    <a:lnTo>
                      <a:pt x="50" y="167"/>
                    </a:lnTo>
                    <a:lnTo>
                      <a:pt x="41" y="160"/>
                    </a:lnTo>
                    <a:lnTo>
                      <a:pt x="35" y="156"/>
                    </a:lnTo>
                    <a:lnTo>
                      <a:pt x="30" y="152"/>
                    </a:lnTo>
                    <a:lnTo>
                      <a:pt x="25" y="149"/>
                    </a:lnTo>
                    <a:lnTo>
                      <a:pt x="19" y="148"/>
                    </a:lnTo>
                    <a:lnTo>
                      <a:pt x="14" y="147"/>
                    </a:lnTo>
                    <a:lnTo>
                      <a:pt x="0" y="144"/>
                    </a:lnTo>
                    <a:lnTo>
                      <a:pt x="13" y="149"/>
                    </a:lnTo>
                    <a:lnTo>
                      <a:pt x="22" y="153"/>
                    </a:lnTo>
                    <a:lnTo>
                      <a:pt x="28" y="157"/>
                    </a:lnTo>
                    <a:lnTo>
                      <a:pt x="32" y="160"/>
                    </a:lnTo>
                    <a:lnTo>
                      <a:pt x="39" y="169"/>
                    </a:lnTo>
                    <a:lnTo>
                      <a:pt x="46" y="177"/>
                    </a:lnTo>
                    <a:lnTo>
                      <a:pt x="54" y="187"/>
                    </a:lnTo>
                    <a:lnTo>
                      <a:pt x="60" y="192"/>
                    </a:lnTo>
                    <a:lnTo>
                      <a:pt x="69" y="197"/>
                    </a:lnTo>
                    <a:lnTo>
                      <a:pt x="84" y="203"/>
                    </a:lnTo>
                    <a:lnTo>
                      <a:pt x="97" y="205"/>
                    </a:lnTo>
                    <a:lnTo>
                      <a:pt x="112" y="203"/>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59" name="Freeform 87"/>
              <p:cNvSpPr>
                <a:spLocks/>
              </p:cNvSpPr>
              <p:nvPr/>
            </p:nvSpPr>
            <p:spPr bwMode="auto">
              <a:xfrm>
                <a:off x="4170" y="480"/>
                <a:ext cx="178" cy="203"/>
              </a:xfrm>
              <a:custGeom>
                <a:avLst/>
                <a:gdLst>
                  <a:gd name="T0" fmla="*/ 127 w 178"/>
                  <a:gd name="T1" fmla="*/ 196 h 203"/>
                  <a:gd name="T2" fmla="*/ 144 w 178"/>
                  <a:gd name="T3" fmla="*/ 179 h 203"/>
                  <a:gd name="T4" fmla="*/ 151 w 178"/>
                  <a:gd name="T5" fmla="*/ 157 h 203"/>
                  <a:gd name="T6" fmla="*/ 153 w 178"/>
                  <a:gd name="T7" fmla="*/ 134 h 203"/>
                  <a:gd name="T8" fmla="*/ 159 w 178"/>
                  <a:gd name="T9" fmla="*/ 121 h 203"/>
                  <a:gd name="T10" fmla="*/ 167 w 178"/>
                  <a:gd name="T11" fmla="*/ 112 h 203"/>
                  <a:gd name="T12" fmla="*/ 168 w 178"/>
                  <a:gd name="T13" fmla="*/ 108 h 203"/>
                  <a:gd name="T14" fmla="*/ 152 w 178"/>
                  <a:gd name="T15" fmla="*/ 115 h 203"/>
                  <a:gd name="T16" fmla="*/ 140 w 178"/>
                  <a:gd name="T17" fmla="*/ 129 h 203"/>
                  <a:gd name="T18" fmla="*/ 137 w 178"/>
                  <a:gd name="T19" fmla="*/ 131 h 203"/>
                  <a:gd name="T20" fmla="*/ 141 w 178"/>
                  <a:gd name="T21" fmla="*/ 110 h 203"/>
                  <a:gd name="T22" fmla="*/ 138 w 178"/>
                  <a:gd name="T23" fmla="*/ 85 h 203"/>
                  <a:gd name="T24" fmla="*/ 131 w 178"/>
                  <a:gd name="T25" fmla="*/ 65 h 203"/>
                  <a:gd name="T26" fmla="*/ 117 w 178"/>
                  <a:gd name="T27" fmla="*/ 43 h 203"/>
                  <a:gd name="T28" fmla="*/ 108 w 178"/>
                  <a:gd name="T29" fmla="*/ 21 h 203"/>
                  <a:gd name="T30" fmla="*/ 108 w 178"/>
                  <a:gd name="T31" fmla="*/ 5 h 203"/>
                  <a:gd name="T32" fmla="*/ 104 w 178"/>
                  <a:gd name="T33" fmla="*/ 10 h 203"/>
                  <a:gd name="T34" fmla="*/ 101 w 178"/>
                  <a:gd name="T35" fmla="*/ 22 h 203"/>
                  <a:gd name="T36" fmla="*/ 106 w 178"/>
                  <a:gd name="T37" fmla="*/ 42 h 203"/>
                  <a:gd name="T38" fmla="*/ 111 w 178"/>
                  <a:gd name="T39" fmla="*/ 61 h 203"/>
                  <a:gd name="T40" fmla="*/ 112 w 178"/>
                  <a:gd name="T41" fmla="*/ 83 h 203"/>
                  <a:gd name="T42" fmla="*/ 103 w 178"/>
                  <a:gd name="T43" fmla="*/ 111 h 203"/>
                  <a:gd name="T44" fmla="*/ 92 w 178"/>
                  <a:gd name="T45" fmla="*/ 126 h 203"/>
                  <a:gd name="T46" fmla="*/ 88 w 178"/>
                  <a:gd name="T47" fmla="*/ 104 h 203"/>
                  <a:gd name="T48" fmla="*/ 91 w 178"/>
                  <a:gd name="T49" fmla="*/ 75 h 203"/>
                  <a:gd name="T50" fmla="*/ 89 w 178"/>
                  <a:gd name="T51" fmla="*/ 54 h 203"/>
                  <a:gd name="T52" fmla="*/ 84 w 178"/>
                  <a:gd name="T53" fmla="*/ 49 h 203"/>
                  <a:gd name="T54" fmla="*/ 85 w 178"/>
                  <a:gd name="T55" fmla="*/ 75 h 203"/>
                  <a:gd name="T56" fmla="*/ 73 w 178"/>
                  <a:gd name="T57" fmla="*/ 105 h 203"/>
                  <a:gd name="T58" fmla="*/ 77 w 178"/>
                  <a:gd name="T59" fmla="*/ 80 h 203"/>
                  <a:gd name="T60" fmla="*/ 65 w 178"/>
                  <a:gd name="T61" fmla="*/ 101 h 203"/>
                  <a:gd name="T62" fmla="*/ 66 w 178"/>
                  <a:gd name="T63" fmla="*/ 133 h 203"/>
                  <a:gd name="T64" fmla="*/ 80 w 178"/>
                  <a:gd name="T65" fmla="*/ 168 h 203"/>
                  <a:gd name="T66" fmla="*/ 62 w 178"/>
                  <a:gd name="T67" fmla="*/ 139 h 203"/>
                  <a:gd name="T68" fmla="*/ 51 w 178"/>
                  <a:gd name="T69" fmla="*/ 134 h 203"/>
                  <a:gd name="T70" fmla="*/ 64 w 178"/>
                  <a:gd name="T71" fmla="*/ 157 h 203"/>
                  <a:gd name="T72" fmla="*/ 67 w 178"/>
                  <a:gd name="T73" fmla="*/ 180 h 203"/>
                  <a:gd name="T74" fmla="*/ 46 w 178"/>
                  <a:gd name="T75" fmla="*/ 162 h 203"/>
                  <a:gd name="T76" fmla="*/ 27 w 178"/>
                  <a:gd name="T77" fmla="*/ 147 h 203"/>
                  <a:gd name="T78" fmla="*/ 10 w 178"/>
                  <a:gd name="T79" fmla="*/ 142 h 203"/>
                  <a:gd name="T80" fmla="*/ 13 w 178"/>
                  <a:gd name="T81" fmla="*/ 145 h 203"/>
                  <a:gd name="T82" fmla="*/ 28 w 178"/>
                  <a:gd name="T83" fmla="*/ 156 h 203"/>
                  <a:gd name="T84" fmla="*/ 51 w 178"/>
                  <a:gd name="T85" fmla="*/ 184 h 203"/>
                  <a:gd name="T86" fmla="*/ 81 w 178"/>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203"/>
                  <a:gd name="T134" fmla="*/ 178 w 178"/>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203">
                    <a:moveTo>
                      <a:pt x="109" y="200"/>
                    </a:moveTo>
                    <a:lnTo>
                      <a:pt x="116" y="199"/>
                    </a:lnTo>
                    <a:lnTo>
                      <a:pt x="127" y="196"/>
                    </a:lnTo>
                    <a:lnTo>
                      <a:pt x="136" y="191"/>
                    </a:lnTo>
                    <a:lnTo>
                      <a:pt x="141" y="185"/>
                    </a:lnTo>
                    <a:lnTo>
                      <a:pt x="144" y="179"/>
                    </a:lnTo>
                    <a:lnTo>
                      <a:pt x="147" y="174"/>
                    </a:lnTo>
                    <a:lnTo>
                      <a:pt x="150" y="166"/>
                    </a:lnTo>
                    <a:lnTo>
                      <a:pt x="151" y="157"/>
                    </a:lnTo>
                    <a:lnTo>
                      <a:pt x="152" y="146"/>
                    </a:lnTo>
                    <a:lnTo>
                      <a:pt x="152" y="139"/>
                    </a:lnTo>
                    <a:lnTo>
                      <a:pt x="153" y="134"/>
                    </a:lnTo>
                    <a:lnTo>
                      <a:pt x="155" y="130"/>
                    </a:lnTo>
                    <a:lnTo>
                      <a:pt x="157" y="126"/>
                    </a:lnTo>
                    <a:lnTo>
                      <a:pt x="159" y="121"/>
                    </a:lnTo>
                    <a:lnTo>
                      <a:pt x="161" y="117"/>
                    </a:lnTo>
                    <a:lnTo>
                      <a:pt x="164" y="113"/>
                    </a:lnTo>
                    <a:lnTo>
                      <a:pt x="167" y="112"/>
                    </a:lnTo>
                    <a:lnTo>
                      <a:pt x="170" y="110"/>
                    </a:lnTo>
                    <a:lnTo>
                      <a:pt x="177" y="107"/>
                    </a:lnTo>
                    <a:lnTo>
                      <a:pt x="168" y="108"/>
                    </a:lnTo>
                    <a:lnTo>
                      <a:pt x="163" y="110"/>
                    </a:lnTo>
                    <a:lnTo>
                      <a:pt x="157" y="113"/>
                    </a:lnTo>
                    <a:lnTo>
                      <a:pt x="152" y="115"/>
                    </a:lnTo>
                    <a:lnTo>
                      <a:pt x="148" y="119"/>
                    </a:lnTo>
                    <a:lnTo>
                      <a:pt x="144" y="123"/>
                    </a:lnTo>
                    <a:lnTo>
                      <a:pt x="140" y="129"/>
                    </a:lnTo>
                    <a:lnTo>
                      <a:pt x="137" y="133"/>
                    </a:lnTo>
                    <a:lnTo>
                      <a:pt x="134" y="138"/>
                    </a:lnTo>
                    <a:lnTo>
                      <a:pt x="137" y="131"/>
                    </a:lnTo>
                    <a:lnTo>
                      <a:pt x="138" y="125"/>
                    </a:lnTo>
                    <a:lnTo>
                      <a:pt x="140" y="119"/>
                    </a:lnTo>
                    <a:lnTo>
                      <a:pt x="141" y="110"/>
                    </a:lnTo>
                    <a:lnTo>
                      <a:pt x="140" y="101"/>
                    </a:lnTo>
                    <a:lnTo>
                      <a:pt x="139" y="93"/>
                    </a:lnTo>
                    <a:lnTo>
                      <a:pt x="138" y="85"/>
                    </a:lnTo>
                    <a:lnTo>
                      <a:pt x="136" y="78"/>
                    </a:lnTo>
                    <a:lnTo>
                      <a:pt x="134" y="72"/>
                    </a:lnTo>
                    <a:lnTo>
                      <a:pt x="131" y="65"/>
                    </a:lnTo>
                    <a:lnTo>
                      <a:pt x="126" y="57"/>
                    </a:lnTo>
                    <a:lnTo>
                      <a:pt x="122" y="52"/>
                    </a:lnTo>
                    <a:lnTo>
                      <a:pt x="117" y="43"/>
                    </a:lnTo>
                    <a:lnTo>
                      <a:pt x="113" y="35"/>
                    </a:lnTo>
                    <a:lnTo>
                      <a:pt x="110" y="27"/>
                    </a:lnTo>
                    <a:lnTo>
                      <a:pt x="108" y="21"/>
                    </a:lnTo>
                    <a:lnTo>
                      <a:pt x="107" y="15"/>
                    </a:lnTo>
                    <a:lnTo>
                      <a:pt x="107" y="9"/>
                    </a:lnTo>
                    <a:lnTo>
                      <a:pt x="108" y="5"/>
                    </a:lnTo>
                    <a:lnTo>
                      <a:pt x="110" y="0"/>
                    </a:lnTo>
                    <a:lnTo>
                      <a:pt x="106" y="6"/>
                    </a:lnTo>
                    <a:lnTo>
                      <a:pt x="104" y="10"/>
                    </a:lnTo>
                    <a:lnTo>
                      <a:pt x="102" y="13"/>
                    </a:lnTo>
                    <a:lnTo>
                      <a:pt x="101" y="17"/>
                    </a:lnTo>
                    <a:lnTo>
                      <a:pt x="101" y="22"/>
                    </a:lnTo>
                    <a:lnTo>
                      <a:pt x="102" y="29"/>
                    </a:lnTo>
                    <a:lnTo>
                      <a:pt x="104" y="36"/>
                    </a:lnTo>
                    <a:lnTo>
                      <a:pt x="106" y="42"/>
                    </a:lnTo>
                    <a:lnTo>
                      <a:pt x="108" y="47"/>
                    </a:lnTo>
                    <a:lnTo>
                      <a:pt x="110" y="54"/>
                    </a:lnTo>
                    <a:lnTo>
                      <a:pt x="111" y="61"/>
                    </a:lnTo>
                    <a:lnTo>
                      <a:pt x="112" y="68"/>
                    </a:lnTo>
                    <a:lnTo>
                      <a:pt x="112" y="76"/>
                    </a:lnTo>
                    <a:lnTo>
                      <a:pt x="112" y="83"/>
                    </a:lnTo>
                    <a:lnTo>
                      <a:pt x="111" y="94"/>
                    </a:lnTo>
                    <a:lnTo>
                      <a:pt x="109" y="101"/>
                    </a:lnTo>
                    <a:lnTo>
                      <a:pt x="103" y="111"/>
                    </a:lnTo>
                    <a:lnTo>
                      <a:pt x="98" y="122"/>
                    </a:lnTo>
                    <a:lnTo>
                      <a:pt x="95" y="131"/>
                    </a:lnTo>
                    <a:lnTo>
                      <a:pt x="92" y="126"/>
                    </a:lnTo>
                    <a:lnTo>
                      <a:pt x="90" y="120"/>
                    </a:lnTo>
                    <a:lnTo>
                      <a:pt x="89" y="113"/>
                    </a:lnTo>
                    <a:lnTo>
                      <a:pt x="88" y="104"/>
                    </a:lnTo>
                    <a:lnTo>
                      <a:pt x="90" y="86"/>
                    </a:lnTo>
                    <a:lnTo>
                      <a:pt x="91" y="81"/>
                    </a:lnTo>
                    <a:lnTo>
                      <a:pt x="91" y="75"/>
                    </a:lnTo>
                    <a:lnTo>
                      <a:pt x="91" y="69"/>
                    </a:lnTo>
                    <a:lnTo>
                      <a:pt x="90" y="62"/>
                    </a:lnTo>
                    <a:lnTo>
                      <a:pt x="89" y="54"/>
                    </a:lnTo>
                    <a:lnTo>
                      <a:pt x="86" y="47"/>
                    </a:lnTo>
                    <a:lnTo>
                      <a:pt x="81" y="37"/>
                    </a:lnTo>
                    <a:lnTo>
                      <a:pt x="84" y="49"/>
                    </a:lnTo>
                    <a:lnTo>
                      <a:pt x="85" y="59"/>
                    </a:lnTo>
                    <a:lnTo>
                      <a:pt x="85" y="67"/>
                    </a:lnTo>
                    <a:lnTo>
                      <a:pt x="85" y="75"/>
                    </a:lnTo>
                    <a:lnTo>
                      <a:pt x="83" y="81"/>
                    </a:lnTo>
                    <a:lnTo>
                      <a:pt x="80" y="89"/>
                    </a:lnTo>
                    <a:lnTo>
                      <a:pt x="73" y="105"/>
                    </a:lnTo>
                    <a:lnTo>
                      <a:pt x="73" y="95"/>
                    </a:lnTo>
                    <a:lnTo>
                      <a:pt x="75" y="86"/>
                    </a:lnTo>
                    <a:lnTo>
                      <a:pt x="77" y="80"/>
                    </a:lnTo>
                    <a:lnTo>
                      <a:pt x="71" y="87"/>
                    </a:lnTo>
                    <a:lnTo>
                      <a:pt x="68" y="93"/>
                    </a:lnTo>
                    <a:lnTo>
                      <a:pt x="65" y="101"/>
                    </a:lnTo>
                    <a:lnTo>
                      <a:pt x="64" y="110"/>
                    </a:lnTo>
                    <a:lnTo>
                      <a:pt x="64" y="122"/>
                    </a:lnTo>
                    <a:lnTo>
                      <a:pt x="66" y="133"/>
                    </a:lnTo>
                    <a:lnTo>
                      <a:pt x="69" y="142"/>
                    </a:lnTo>
                    <a:lnTo>
                      <a:pt x="73" y="153"/>
                    </a:lnTo>
                    <a:lnTo>
                      <a:pt x="80" y="168"/>
                    </a:lnTo>
                    <a:lnTo>
                      <a:pt x="69" y="151"/>
                    </a:lnTo>
                    <a:lnTo>
                      <a:pt x="67" y="146"/>
                    </a:lnTo>
                    <a:lnTo>
                      <a:pt x="62" y="139"/>
                    </a:lnTo>
                    <a:lnTo>
                      <a:pt x="55" y="133"/>
                    </a:lnTo>
                    <a:lnTo>
                      <a:pt x="46" y="125"/>
                    </a:lnTo>
                    <a:lnTo>
                      <a:pt x="51" y="134"/>
                    </a:lnTo>
                    <a:lnTo>
                      <a:pt x="55" y="139"/>
                    </a:lnTo>
                    <a:lnTo>
                      <a:pt x="58" y="145"/>
                    </a:lnTo>
                    <a:lnTo>
                      <a:pt x="64" y="157"/>
                    </a:lnTo>
                    <a:lnTo>
                      <a:pt x="68" y="167"/>
                    </a:lnTo>
                    <a:lnTo>
                      <a:pt x="75" y="183"/>
                    </a:lnTo>
                    <a:lnTo>
                      <a:pt x="67" y="180"/>
                    </a:lnTo>
                    <a:lnTo>
                      <a:pt x="60" y="175"/>
                    </a:lnTo>
                    <a:lnTo>
                      <a:pt x="52"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8" y="156"/>
                    </a:lnTo>
                    <a:lnTo>
                      <a:pt x="35" y="164"/>
                    </a:lnTo>
                    <a:lnTo>
                      <a:pt x="42" y="173"/>
                    </a:lnTo>
                    <a:lnTo>
                      <a:pt x="51" y="184"/>
                    </a:lnTo>
                    <a:lnTo>
                      <a:pt x="57" y="188"/>
                    </a:lnTo>
                    <a:lnTo>
                      <a:pt x="66" y="193"/>
                    </a:lnTo>
                    <a:lnTo>
                      <a:pt x="81" y="200"/>
                    </a:lnTo>
                    <a:lnTo>
                      <a:pt x="93" y="202"/>
                    </a:lnTo>
                    <a:lnTo>
                      <a:pt x="109" y="20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60" name="Freeform 88"/>
              <p:cNvSpPr>
                <a:spLocks/>
              </p:cNvSpPr>
              <p:nvPr/>
            </p:nvSpPr>
            <p:spPr bwMode="auto">
              <a:xfrm>
                <a:off x="4176" y="489"/>
                <a:ext cx="168" cy="192"/>
              </a:xfrm>
              <a:custGeom>
                <a:avLst/>
                <a:gdLst>
                  <a:gd name="T0" fmla="*/ 121 w 168"/>
                  <a:gd name="T1" fmla="*/ 185 h 192"/>
                  <a:gd name="T2" fmla="*/ 137 w 168"/>
                  <a:gd name="T3" fmla="*/ 170 h 192"/>
                  <a:gd name="T4" fmla="*/ 143 w 168"/>
                  <a:gd name="T5" fmla="*/ 150 h 192"/>
                  <a:gd name="T6" fmla="*/ 145 w 168"/>
                  <a:gd name="T7" fmla="*/ 129 h 192"/>
                  <a:gd name="T8" fmla="*/ 151 w 168"/>
                  <a:gd name="T9" fmla="*/ 117 h 192"/>
                  <a:gd name="T10" fmla="*/ 157 w 168"/>
                  <a:gd name="T11" fmla="*/ 109 h 192"/>
                  <a:gd name="T12" fmla="*/ 159 w 168"/>
                  <a:gd name="T13" fmla="*/ 105 h 192"/>
                  <a:gd name="T14" fmla="*/ 144 w 168"/>
                  <a:gd name="T15" fmla="*/ 112 h 192"/>
                  <a:gd name="T16" fmla="*/ 133 w 168"/>
                  <a:gd name="T17" fmla="*/ 125 h 192"/>
                  <a:gd name="T18" fmla="*/ 130 w 168"/>
                  <a:gd name="T19" fmla="*/ 127 h 192"/>
                  <a:gd name="T20" fmla="*/ 133 w 168"/>
                  <a:gd name="T21" fmla="*/ 108 h 192"/>
                  <a:gd name="T22" fmla="*/ 131 w 168"/>
                  <a:gd name="T23" fmla="*/ 85 h 192"/>
                  <a:gd name="T24" fmla="*/ 124 w 168"/>
                  <a:gd name="T25" fmla="*/ 67 h 192"/>
                  <a:gd name="T26" fmla="*/ 112 w 168"/>
                  <a:gd name="T27" fmla="*/ 47 h 192"/>
                  <a:gd name="T28" fmla="*/ 103 w 168"/>
                  <a:gd name="T29" fmla="*/ 27 h 192"/>
                  <a:gd name="T30" fmla="*/ 101 w 168"/>
                  <a:gd name="T31" fmla="*/ 11 h 192"/>
                  <a:gd name="T32" fmla="*/ 99 w 168"/>
                  <a:gd name="T33" fmla="*/ 8 h 192"/>
                  <a:gd name="T34" fmla="*/ 96 w 168"/>
                  <a:gd name="T35" fmla="*/ 27 h 192"/>
                  <a:gd name="T36" fmla="*/ 101 w 168"/>
                  <a:gd name="T37" fmla="*/ 46 h 192"/>
                  <a:gd name="T38" fmla="*/ 106 w 168"/>
                  <a:gd name="T39" fmla="*/ 64 h 192"/>
                  <a:gd name="T40" fmla="*/ 107 w 168"/>
                  <a:gd name="T41" fmla="*/ 83 h 192"/>
                  <a:gd name="T42" fmla="*/ 98 w 168"/>
                  <a:gd name="T43" fmla="*/ 109 h 192"/>
                  <a:gd name="T44" fmla="*/ 88 w 168"/>
                  <a:gd name="T45" fmla="*/ 122 h 192"/>
                  <a:gd name="T46" fmla="*/ 85 w 168"/>
                  <a:gd name="T47" fmla="*/ 102 h 192"/>
                  <a:gd name="T48" fmla="*/ 88 w 168"/>
                  <a:gd name="T49" fmla="*/ 76 h 192"/>
                  <a:gd name="T50" fmla="*/ 85 w 168"/>
                  <a:gd name="T51" fmla="*/ 57 h 192"/>
                  <a:gd name="T52" fmla="*/ 81 w 168"/>
                  <a:gd name="T53" fmla="*/ 53 h 192"/>
                  <a:gd name="T54" fmla="*/ 81 w 168"/>
                  <a:gd name="T55" fmla="*/ 75 h 192"/>
                  <a:gd name="T56" fmla="*/ 70 w 168"/>
                  <a:gd name="T57" fmla="*/ 103 h 192"/>
                  <a:gd name="T58" fmla="*/ 70 w 168"/>
                  <a:gd name="T59" fmla="*/ 73 h 192"/>
                  <a:gd name="T60" fmla="*/ 63 w 168"/>
                  <a:gd name="T61" fmla="*/ 100 h 192"/>
                  <a:gd name="T62" fmla="*/ 64 w 168"/>
                  <a:gd name="T63" fmla="*/ 128 h 192"/>
                  <a:gd name="T64" fmla="*/ 77 w 168"/>
                  <a:gd name="T65" fmla="*/ 160 h 192"/>
                  <a:gd name="T66" fmla="*/ 60 w 168"/>
                  <a:gd name="T67" fmla="*/ 134 h 192"/>
                  <a:gd name="T68" fmla="*/ 51 w 168"/>
                  <a:gd name="T69" fmla="*/ 129 h 192"/>
                  <a:gd name="T70" fmla="*/ 62 w 168"/>
                  <a:gd name="T71" fmla="*/ 150 h 192"/>
                  <a:gd name="T72" fmla="*/ 65 w 168"/>
                  <a:gd name="T73" fmla="*/ 171 h 192"/>
                  <a:gd name="T74" fmla="*/ 46 w 168"/>
                  <a:gd name="T75" fmla="*/ 155 h 192"/>
                  <a:gd name="T76" fmla="*/ 27 w 168"/>
                  <a:gd name="T77" fmla="*/ 141 h 192"/>
                  <a:gd name="T78" fmla="*/ 12 w 168"/>
                  <a:gd name="T79" fmla="*/ 136 h 192"/>
                  <a:gd name="T80" fmla="*/ 11 w 168"/>
                  <a:gd name="T81" fmla="*/ 138 h 192"/>
                  <a:gd name="T82" fmla="*/ 29 w 168"/>
                  <a:gd name="T83" fmla="*/ 149 h 192"/>
                  <a:gd name="T84" fmla="*/ 50 w 168"/>
                  <a:gd name="T85" fmla="*/ 174 h 192"/>
                  <a:gd name="T86" fmla="*/ 78 w 168"/>
                  <a:gd name="T87" fmla="*/ 189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2"/>
                  <a:gd name="T134" fmla="*/ 168 w 168"/>
                  <a:gd name="T135" fmla="*/ 192 h 1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2">
                    <a:moveTo>
                      <a:pt x="104" y="189"/>
                    </a:moveTo>
                    <a:lnTo>
                      <a:pt x="111" y="188"/>
                    </a:lnTo>
                    <a:lnTo>
                      <a:pt x="121" y="185"/>
                    </a:lnTo>
                    <a:lnTo>
                      <a:pt x="129" y="181"/>
                    </a:lnTo>
                    <a:lnTo>
                      <a:pt x="133" y="176"/>
                    </a:lnTo>
                    <a:lnTo>
                      <a:pt x="137" y="170"/>
                    </a:lnTo>
                    <a:lnTo>
                      <a:pt x="139" y="165"/>
                    </a:lnTo>
                    <a:lnTo>
                      <a:pt x="142" y="159"/>
                    </a:lnTo>
                    <a:lnTo>
                      <a:pt x="143" y="150"/>
                    </a:lnTo>
                    <a:lnTo>
                      <a:pt x="144" y="141"/>
                    </a:lnTo>
                    <a:lnTo>
                      <a:pt x="144" y="134"/>
                    </a:lnTo>
                    <a:lnTo>
                      <a:pt x="145" y="129"/>
                    </a:lnTo>
                    <a:lnTo>
                      <a:pt x="146" y="126"/>
                    </a:lnTo>
                    <a:lnTo>
                      <a:pt x="148" y="122"/>
                    </a:lnTo>
                    <a:lnTo>
                      <a:pt x="151" y="117"/>
                    </a:lnTo>
                    <a:lnTo>
                      <a:pt x="153" y="114"/>
                    </a:lnTo>
                    <a:lnTo>
                      <a:pt x="155" y="111"/>
                    </a:lnTo>
                    <a:lnTo>
                      <a:pt x="157" y="109"/>
                    </a:lnTo>
                    <a:lnTo>
                      <a:pt x="161" y="106"/>
                    </a:lnTo>
                    <a:lnTo>
                      <a:pt x="167" y="102"/>
                    </a:lnTo>
                    <a:lnTo>
                      <a:pt x="159" y="105"/>
                    </a:lnTo>
                    <a:lnTo>
                      <a:pt x="154" y="107"/>
                    </a:lnTo>
                    <a:lnTo>
                      <a:pt x="148" y="109"/>
                    </a:lnTo>
                    <a:lnTo>
                      <a:pt x="144" y="112"/>
                    </a:lnTo>
                    <a:lnTo>
                      <a:pt x="140" y="115"/>
                    </a:lnTo>
                    <a:lnTo>
                      <a:pt x="137" y="119"/>
                    </a:lnTo>
                    <a:lnTo>
                      <a:pt x="133" y="125"/>
                    </a:lnTo>
                    <a:lnTo>
                      <a:pt x="130" y="129"/>
                    </a:lnTo>
                    <a:lnTo>
                      <a:pt x="127" y="133"/>
                    </a:lnTo>
                    <a:lnTo>
                      <a:pt x="130" y="127"/>
                    </a:lnTo>
                    <a:lnTo>
                      <a:pt x="131" y="121"/>
                    </a:lnTo>
                    <a:lnTo>
                      <a:pt x="133" y="115"/>
                    </a:lnTo>
                    <a:lnTo>
                      <a:pt x="133" y="108"/>
                    </a:lnTo>
                    <a:lnTo>
                      <a:pt x="133" y="100"/>
                    </a:lnTo>
                    <a:lnTo>
                      <a:pt x="132" y="93"/>
                    </a:lnTo>
                    <a:lnTo>
                      <a:pt x="131" y="85"/>
                    </a:lnTo>
                    <a:lnTo>
                      <a:pt x="129" y="79"/>
                    </a:lnTo>
                    <a:lnTo>
                      <a:pt x="127" y="73"/>
                    </a:lnTo>
                    <a:lnTo>
                      <a:pt x="124" y="67"/>
                    </a:lnTo>
                    <a:lnTo>
                      <a:pt x="120" y="60"/>
                    </a:lnTo>
                    <a:lnTo>
                      <a:pt x="116" y="55"/>
                    </a:lnTo>
                    <a:lnTo>
                      <a:pt x="112" y="47"/>
                    </a:lnTo>
                    <a:lnTo>
                      <a:pt x="108" y="39"/>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3"/>
                    </a:lnTo>
                    <a:lnTo>
                      <a:pt x="106" y="93"/>
                    </a:lnTo>
                    <a:lnTo>
                      <a:pt x="104" y="100"/>
                    </a:lnTo>
                    <a:lnTo>
                      <a:pt x="98" y="109"/>
                    </a:lnTo>
                    <a:lnTo>
                      <a:pt x="94" y="118"/>
                    </a:lnTo>
                    <a:lnTo>
                      <a:pt x="91" y="127"/>
                    </a:lnTo>
                    <a:lnTo>
                      <a:pt x="88" y="122"/>
                    </a:lnTo>
                    <a:lnTo>
                      <a:pt x="86" y="116"/>
                    </a:lnTo>
                    <a:lnTo>
                      <a:pt x="85" y="111"/>
                    </a:lnTo>
                    <a:lnTo>
                      <a:pt x="85" y="102"/>
                    </a:lnTo>
                    <a:lnTo>
                      <a:pt x="87" y="86"/>
                    </a:lnTo>
                    <a:lnTo>
                      <a:pt x="87" y="81"/>
                    </a:lnTo>
                    <a:lnTo>
                      <a:pt x="88" y="76"/>
                    </a:lnTo>
                    <a:lnTo>
                      <a:pt x="88" y="71"/>
                    </a:lnTo>
                    <a:lnTo>
                      <a:pt x="87" y="64"/>
                    </a:lnTo>
                    <a:lnTo>
                      <a:pt x="85" y="57"/>
                    </a:lnTo>
                    <a:lnTo>
                      <a:pt x="83" y="51"/>
                    </a:lnTo>
                    <a:lnTo>
                      <a:pt x="78" y="42"/>
                    </a:lnTo>
                    <a:lnTo>
                      <a:pt x="81" y="53"/>
                    </a:lnTo>
                    <a:lnTo>
                      <a:pt x="82" y="62"/>
                    </a:lnTo>
                    <a:lnTo>
                      <a:pt x="82" y="69"/>
                    </a:lnTo>
                    <a:lnTo>
                      <a:pt x="81" y="75"/>
                    </a:lnTo>
                    <a:lnTo>
                      <a:pt x="80" y="81"/>
                    </a:lnTo>
                    <a:lnTo>
                      <a:pt x="77" y="88"/>
                    </a:lnTo>
                    <a:lnTo>
                      <a:pt x="70" y="103"/>
                    </a:lnTo>
                    <a:lnTo>
                      <a:pt x="70" y="94"/>
                    </a:lnTo>
                    <a:lnTo>
                      <a:pt x="70" y="86"/>
                    </a:lnTo>
                    <a:lnTo>
                      <a:pt x="70" y="73"/>
                    </a:lnTo>
                    <a:lnTo>
                      <a:pt x="66" y="86"/>
                    </a:lnTo>
                    <a:lnTo>
                      <a:pt x="64" y="92"/>
                    </a:lnTo>
                    <a:lnTo>
                      <a:pt x="63" y="100"/>
                    </a:lnTo>
                    <a:lnTo>
                      <a:pt x="62" y="108"/>
                    </a:lnTo>
                    <a:lnTo>
                      <a:pt x="62" y="118"/>
                    </a:lnTo>
                    <a:lnTo>
                      <a:pt x="64" y="128"/>
                    </a:lnTo>
                    <a:lnTo>
                      <a:pt x="67" y="136"/>
                    </a:lnTo>
                    <a:lnTo>
                      <a:pt x="71" y="147"/>
                    </a:lnTo>
                    <a:lnTo>
                      <a:pt x="77" y="160"/>
                    </a:lnTo>
                    <a:lnTo>
                      <a:pt x="67" y="144"/>
                    </a:lnTo>
                    <a:lnTo>
                      <a:pt x="65" y="140"/>
                    </a:lnTo>
                    <a:lnTo>
                      <a:pt x="60" y="134"/>
                    </a:lnTo>
                    <a:lnTo>
                      <a:pt x="54" y="128"/>
                    </a:lnTo>
                    <a:lnTo>
                      <a:pt x="42" y="117"/>
                    </a:lnTo>
                    <a:lnTo>
                      <a:pt x="51" y="129"/>
                    </a:lnTo>
                    <a:lnTo>
                      <a:pt x="54" y="134"/>
                    </a:lnTo>
                    <a:lnTo>
                      <a:pt x="57" y="139"/>
                    </a:lnTo>
                    <a:lnTo>
                      <a:pt x="62" y="150"/>
                    </a:lnTo>
                    <a:lnTo>
                      <a:pt x="66" y="159"/>
                    </a:lnTo>
                    <a:lnTo>
                      <a:pt x="72" y="174"/>
                    </a:lnTo>
                    <a:lnTo>
                      <a:pt x="65" y="171"/>
                    </a:lnTo>
                    <a:lnTo>
                      <a:pt x="58" y="167"/>
                    </a:lnTo>
                    <a:lnTo>
                      <a:pt x="51" y="161"/>
                    </a:lnTo>
                    <a:lnTo>
                      <a:pt x="46" y="155"/>
                    </a:lnTo>
                    <a:lnTo>
                      <a:pt x="38" y="148"/>
                    </a:lnTo>
                    <a:lnTo>
                      <a:pt x="32" y="144"/>
                    </a:lnTo>
                    <a:lnTo>
                      <a:pt x="27" y="141"/>
                    </a:lnTo>
                    <a:lnTo>
                      <a:pt x="23" y="138"/>
                    </a:lnTo>
                    <a:lnTo>
                      <a:pt x="18" y="137"/>
                    </a:lnTo>
                    <a:lnTo>
                      <a:pt x="12" y="136"/>
                    </a:lnTo>
                    <a:lnTo>
                      <a:pt x="6" y="135"/>
                    </a:lnTo>
                    <a:lnTo>
                      <a:pt x="0" y="135"/>
                    </a:lnTo>
                    <a:lnTo>
                      <a:pt x="11" y="138"/>
                    </a:lnTo>
                    <a:lnTo>
                      <a:pt x="20" y="142"/>
                    </a:lnTo>
                    <a:lnTo>
                      <a:pt x="25" y="146"/>
                    </a:lnTo>
                    <a:lnTo>
                      <a:pt x="29" y="149"/>
                    </a:lnTo>
                    <a:lnTo>
                      <a:pt x="36" y="157"/>
                    </a:lnTo>
                    <a:lnTo>
                      <a:pt x="42" y="165"/>
                    </a:lnTo>
                    <a:lnTo>
                      <a:pt x="50" y="174"/>
                    </a:lnTo>
                    <a:lnTo>
                      <a:pt x="56" y="179"/>
                    </a:lnTo>
                    <a:lnTo>
                      <a:pt x="64" y="183"/>
                    </a:lnTo>
                    <a:lnTo>
                      <a:pt x="78" y="189"/>
                    </a:lnTo>
                    <a:lnTo>
                      <a:pt x="90" y="191"/>
                    </a:lnTo>
                    <a:lnTo>
                      <a:pt x="104" y="189"/>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61" name="Freeform 89"/>
              <p:cNvSpPr>
                <a:spLocks/>
              </p:cNvSpPr>
              <p:nvPr/>
            </p:nvSpPr>
            <p:spPr bwMode="auto">
              <a:xfrm>
                <a:off x="4179" y="486"/>
                <a:ext cx="168" cy="198"/>
              </a:xfrm>
              <a:custGeom>
                <a:avLst/>
                <a:gdLst>
                  <a:gd name="T0" fmla="*/ 116 w 168"/>
                  <a:gd name="T1" fmla="*/ 191 h 198"/>
                  <a:gd name="T2" fmla="*/ 131 w 168"/>
                  <a:gd name="T3" fmla="*/ 176 h 198"/>
                  <a:gd name="T4" fmla="*/ 137 w 168"/>
                  <a:gd name="T5" fmla="*/ 155 h 198"/>
                  <a:gd name="T6" fmla="*/ 139 w 168"/>
                  <a:gd name="T7" fmla="*/ 133 h 198"/>
                  <a:gd name="T8" fmla="*/ 145 w 168"/>
                  <a:gd name="T9" fmla="*/ 121 h 198"/>
                  <a:gd name="T10" fmla="*/ 151 w 168"/>
                  <a:gd name="T11" fmla="*/ 112 h 198"/>
                  <a:gd name="T12" fmla="*/ 160 w 168"/>
                  <a:gd name="T13" fmla="*/ 105 h 198"/>
                  <a:gd name="T14" fmla="*/ 142 w 168"/>
                  <a:gd name="T15" fmla="*/ 113 h 198"/>
                  <a:gd name="T16" fmla="*/ 131 w 168"/>
                  <a:gd name="T17" fmla="*/ 123 h 198"/>
                  <a:gd name="T18" fmla="*/ 121 w 168"/>
                  <a:gd name="T19" fmla="*/ 137 h 198"/>
                  <a:gd name="T20" fmla="*/ 127 w 168"/>
                  <a:gd name="T21" fmla="*/ 119 h 198"/>
                  <a:gd name="T22" fmla="*/ 126 w 168"/>
                  <a:gd name="T23" fmla="*/ 95 h 198"/>
                  <a:gd name="T24" fmla="*/ 121 w 168"/>
                  <a:gd name="T25" fmla="*/ 75 h 198"/>
                  <a:gd name="T26" fmla="*/ 111 w 168"/>
                  <a:gd name="T27" fmla="*/ 56 h 198"/>
                  <a:gd name="T28" fmla="*/ 100 w 168"/>
                  <a:gd name="T29" fmla="*/ 33 h 198"/>
                  <a:gd name="T30" fmla="*/ 96 w 168"/>
                  <a:gd name="T31" fmla="*/ 16 h 198"/>
                  <a:gd name="T32" fmla="*/ 97 w 168"/>
                  <a:gd name="T33" fmla="*/ 0 h 198"/>
                  <a:gd name="T34" fmla="*/ 92 w 168"/>
                  <a:gd name="T35" fmla="*/ 22 h 198"/>
                  <a:gd name="T36" fmla="*/ 94 w 168"/>
                  <a:gd name="T37" fmla="*/ 41 h 198"/>
                  <a:gd name="T38" fmla="*/ 100 w 168"/>
                  <a:gd name="T39" fmla="*/ 59 h 198"/>
                  <a:gd name="T40" fmla="*/ 102 w 168"/>
                  <a:gd name="T41" fmla="*/ 79 h 198"/>
                  <a:gd name="T42" fmla="*/ 99 w 168"/>
                  <a:gd name="T43" fmla="*/ 103 h 198"/>
                  <a:gd name="T44" fmla="*/ 86 w 168"/>
                  <a:gd name="T45" fmla="*/ 131 h 198"/>
                  <a:gd name="T46" fmla="*/ 81 w 168"/>
                  <a:gd name="T47" fmla="*/ 114 h 198"/>
                  <a:gd name="T48" fmla="*/ 83 w 168"/>
                  <a:gd name="T49" fmla="*/ 84 h 198"/>
                  <a:gd name="T50" fmla="*/ 82 w 168"/>
                  <a:gd name="T51" fmla="*/ 66 h 198"/>
                  <a:gd name="T52" fmla="*/ 74 w 168"/>
                  <a:gd name="T53" fmla="*/ 43 h 198"/>
                  <a:gd name="T54" fmla="*/ 78 w 168"/>
                  <a:gd name="T55" fmla="*/ 71 h 198"/>
                  <a:gd name="T56" fmla="*/ 73 w 168"/>
                  <a:gd name="T57" fmla="*/ 91 h 198"/>
                  <a:gd name="T58" fmla="*/ 66 w 168"/>
                  <a:gd name="T59" fmla="*/ 88 h 198"/>
                  <a:gd name="T60" fmla="*/ 61 w 168"/>
                  <a:gd name="T61" fmla="*/ 95 h 198"/>
                  <a:gd name="T62" fmla="*/ 58 w 168"/>
                  <a:gd name="T63" fmla="*/ 122 h 198"/>
                  <a:gd name="T64" fmla="*/ 67 w 168"/>
                  <a:gd name="T65" fmla="*/ 151 h 198"/>
                  <a:gd name="T66" fmla="*/ 60 w 168"/>
                  <a:gd name="T67" fmla="*/ 145 h 198"/>
                  <a:gd name="T68" fmla="*/ 42 w 168"/>
                  <a:gd name="T69" fmla="*/ 124 h 198"/>
                  <a:gd name="T70" fmla="*/ 53 w 168"/>
                  <a:gd name="T71" fmla="*/ 143 h 198"/>
                  <a:gd name="T72" fmla="*/ 68 w 168"/>
                  <a:gd name="T73" fmla="*/ 179 h 198"/>
                  <a:gd name="T74" fmla="*/ 48 w 168"/>
                  <a:gd name="T75" fmla="*/ 166 h 198"/>
                  <a:gd name="T76" fmla="*/ 29 w 168"/>
                  <a:gd name="T77" fmla="*/ 149 h 198"/>
                  <a:gd name="T78" fmla="*/ 14 w 168"/>
                  <a:gd name="T79" fmla="*/ 142 h 198"/>
                  <a:gd name="T80" fmla="*/ 8 w 168"/>
                  <a:gd name="T81" fmla="*/ 142 h 198"/>
                  <a:gd name="T82" fmla="*/ 26 w 168"/>
                  <a:gd name="T83" fmla="*/ 154 h 198"/>
                  <a:gd name="T84" fmla="*/ 46 w 168"/>
                  <a:gd name="T85" fmla="*/ 180 h 198"/>
                  <a:gd name="T86" fmla="*/ 73 w 168"/>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8"/>
                  <a:gd name="T134" fmla="*/ 168 w 168"/>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8">
                    <a:moveTo>
                      <a:pt x="99" y="195"/>
                    </a:moveTo>
                    <a:lnTo>
                      <a:pt x="105" y="194"/>
                    </a:lnTo>
                    <a:lnTo>
                      <a:pt x="116" y="191"/>
                    </a:lnTo>
                    <a:lnTo>
                      <a:pt x="123" y="187"/>
                    </a:lnTo>
                    <a:lnTo>
                      <a:pt x="128" y="181"/>
                    </a:lnTo>
                    <a:lnTo>
                      <a:pt x="131" y="176"/>
                    </a:lnTo>
                    <a:lnTo>
                      <a:pt x="134" y="170"/>
                    </a:lnTo>
                    <a:lnTo>
                      <a:pt x="136" y="164"/>
                    </a:lnTo>
                    <a:lnTo>
                      <a:pt x="137" y="155"/>
                    </a:lnTo>
                    <a:lnTo>
                      <a:pt x="138" y="145"/>
                    </a:lnTo>
                    <a:lnTo>
                      <a:pt x="139" y="139"/>
                    </a:lnTo>
                    <a:lnTo>
                      <a:pt x="139" y="133"/>
                    </a:lnTo>
                    <a:lnTo>
                      <a:pt x="141" y="130"/>
                    </a:lnTo>
                    <a:lnTo>
                      <a:pt x="142" y="126"/>
                    </a:lnTo>
                    <a:lnTo>
                      <a:pt x="145" y="121"/>
                    </a:lnTo>
                    <a:lnTo>
                      <a:pt x="147" y="118"/>
                    </a:lnTo>
                    <a:lnTo>
                      <a:pt x="149" y="114"/>
                    </a:lnTo>
                    <a:lnTo>
                      <a:pt x="151" y="112"/>
                    </a:lnTo>
                    <a:lnTo>
                      <a:pt x="154" y="110"/>
                    </a:lnTo>
                    <a:lnTo>
                      <a:pt x="167" y="102"/>
                    </a:lnTo>
                    <a:lnTo>
                      <a:pt x="160" y="105"/>
                    </a:lnTo>
                    <a:lnTo>
                      <a:pt x="153" y="107"/>
                    </a:lnTo>
                    <a:lnTo>
                      <a:pt x="148" y="110"/>
                    </a:lnTo>
                    <a:lnTo>
                      <a:pt x="142" y="113"/>
                    </a:lnTo>
                    <a:lnTo>
                      <a:pt x="138" y="116"/>
                    </a:lnTo>
                    <a:lnTo>
                      <a:pt x="135" y="119"/>
                    </a:lnTo>
                    <a:lnTo>
                      <a:pt x="131" y="123"/>
                    </a:lnTo>
                    <a:lnTo>
                      <a:pt x="127" y="129"/>
                    </a:lnTo>
                    <a:lnTo>
                      <a:pt x="124" y="133"/>
                    </a:lnTo>
                    <a:lnTo>
                      <a:pt x="121" y="137"/>
                    </a:lnTo>
                    <a:lnTo>
                      <a:pt x="124" y="131"/>
                    </a:lnTo>
                    <a:lnTo>
                      <a:pt x="126" y="125"/>
                    </a:lnTo>
                    <a:lnTo>
                      <a:pt x="127" y="119"/>
                    </a:lnTo>
                    <a:lnTo>
                      <a:pt x="128" y="111"/>
                    </a:lnTo>
                    <a:lnTo>
                      <a:pt x="128" y="103"/>
                    </a:lnTo>
                    <a:lnTo>
                      <a:pt x="126" y="95"/>
                    </a:lnTo>
                    <a:lnTo>
                      <a:pt x="125" y="88"/>
                    </a:lnTo>
                    <a:lnTo>
                      <a:pt x="123" y="82"/>
                    </a:lnTo>
                    <a:lnTo>
                      <a:pt x="121" y="75"/>
                    </a:lnTo>
                    <a:lnTo>
                      <a:pt x="119" y="69"/>
                    </a:lnTo>
                    <a:lnTo>
                      <a:pt x="114" y="61"/>
                    </a:lnTo>
                    <a:lnTo>
                      <a:pt x="111" y="56"/>
                    </a:lnTo>
                    <a:lnTo>
                      <a:pt x="107" y="49"/>
                    </a:lnTo>
                    <a:lnTo>
                      <a:pt x="103" y="41"/>
                    </a:lnTo>
                    <a:lnTo>
                      <a:pt x="100" y="33"/>
                    </a:lnTo>
                    <a:lnTo>
                      <a:pt x="98" y="28"/>
                    </a:lnTo>
                    <a:lnTo>
                      <a:pt x="97" y="22"/>
                    </a:lnTo>
                    <a:lnTo>
                      <a:pt x="96" y="16"/>
                    </a:lnTo>
                    <a:lnTo>
                      <a:pt x="96" y="11"/>
                    </a:lnTo>
                    <a:lnTo>
                      <a:pt x="97" y="6"/>
                    </a:lnTo>
                    <a:lnTo>
                      <a:pt x="97" y="0"/>
                    </a:lnTo>
                    <a:lnTo>
                      <a:pt x="94" y="8"/>
                    </a:lnTo>
                    <a:lnTo>
                      <a:pt x="93" y="15"/>
                    </a:lnTo>
                    <a:lnTo>
                      <a:pt x="92" y="22"/>
                    </a:lnTo>
                    <a:lnTo>
                      <a:pt x="92" y="28"/>
                    </a:lnTo>
                    <a:lnTo>
                      <a:pt x="92" y="35"/>
                    </a:lnTo>
                    <a:lnTo>
                      <a:pt x="94" y="41"/>
                    </a:lnTo>
                    <a:lnTo>
                      <a:pt x="96" y="47"/>
                    </a:lnTo>
                    <a:lnTo>
                      <a:pt x="98" y="52"/>
                    </a:lnTo>
                    <a:lnTo>
                      <a:pt x="100" y="59"/>
                    </a:lnTo>
                    <a:lnTo>
                      <a:pt x="101" y="65"/>
                    </a:lnTo>
                    <a:lnTo>
                      <a:pt x="101" y="72"/>
                    </a:lnTo>
                    <a:lnTo>
                      <a:pt x="102" y="79"/>
                    </a:lnTo>
                    <a:lnTo>
                      <a:pt x="102" y="86"/>
                    </a:lnTo>
                    <a:lnTo>
                      <a:pt x="101" y="96"/>
                    </a:lnTo>
                    <a:lnTo>
                      <a:pt x="99" y="103"/>
                    </a:lnTo>
                    <a:lnTo>
                      <a:pt x="94" y="112"/>
                    </a:lnTo>
                    <a:lnTo>
                      <a:pt x="90" y="122"/>
                    </a:lnTo>
                    <a:lnTo>
                      <a:pt x="86" y="131"/>
                    </a:lnTo>
                    <a:lnTo>
                      <a:pt x="84" y="126"/>
                    </a:lnTo>
                    <a:lnTo>
                      <a:pt x="82" y="120"/>
                    </a:lnTo>
                    <a:lnTo>
                      <a:pt x="81" y="114"/>
                    </a:lnTo>
                    <a:lnTo>
                      <a:pt x="80" y="105"/>
                    </a:lnTo>
                    <a:lnTo>
                      <a:pt x="82" y="89"/>
                    </a:lnTo>
                    <a:lnTo>
                      <a:pt x="83" y="84"/>
                    </a:lnTo>
                    <a:lnTo>
                      <a:pt x="83" y="78"/>
                    </a:lnTo>
                    <a:lnTo>
                      <a:pt x="83" y="73"/>
                    </a:lnTo>
                    <a:lnTo>
                      <a:pt x="82" y="66"/>
                    </a:lnTo>
                    <a:lnTo>
                      <a:pt x="81" y="59"/>
                    </a:lnTo>
                    <a:lnTo>
                      <a:pt x="78" y="52"/>
                    </a:lnTo>
                    <a:lnTo>
                      <a:pt x="74" y="43"/>
                    </a:lnTo>
                    <a:lnTo>
                      <a:pt x="76" y="54"/>
                    </a:lnTo>
                    <a:lnTo>
                      <a:pt x="78" y="64"/>
                    </a:lnTo>
                    <a:lnTo>
                      <a:pt x="78" y="71"/>
                    </a:lnTo>
                    <a:lnTo>
                      <a:pt x="77" y="78"/>
                    </a:lnTo>
                    <a:lnTo>
                      <a:pt x="75" y="84"/>
                    </a:lnTo>
                    <a:lnTo>
                      <a:pt x="73" y="91"/>
                    </a:lnTo>
                    <a:lnTo>
                      <a:pt x="66" y="107"/>
                    </a:lnTo>
                    <a:lnTo>
                      <a:pt x="66" y="97"/>
                    </a:lnTo>
                    <a:lnTo>
                      <a:pt x="66" y="88"/>
                    </a:lnTo>
                    <a:lnTo>
                      <a:pt x="67" y="81"/>
                    </a:lnTo>
                    <a:lnTo>
                      <a:pt x="63" y="88"/>
                    </a:lnTo>
                    <a:lnTo>
                      <a:pt x="61" y="95"/>
                    </a:lnTo>
                    <a:lnTo>
                      <a:pt x="59" y="103"/>
                    </a:lnTo>
                    <a:lnTo>
                      <a:pt x="58" y="111"/>
                    </a:lnTo>
                    <a:lnTo>
                      <a:pt x="58" y="122"/>
                    </a:lnTo>
                    <a:lnTo>
                      <a:pt x="60" y="132"/>
                    </a:lnTo>
                    <a:lnTo>
                      <a:pt x="63" y="141"/>
                    </a:lnTo>
                    <a:lnTo>
                      <a:pt x="67" y="151"/>
                    </a:lnTo>
                    <a:lnTo>
                      <a:pt x="73" y="165"/>
                    </a:lnTo>
                    <a:lnTo>
                      <a:pt x="63" y="149"/>
                    </a:lnTo>
                    <a:lnTo>
                      <a:pt x="60" y="145"/>
                    </a:lnTo>
                    <a:lnTo>
                      <a:pt x="56" y="138"/>
                    </a:lnTo>
                    <a:lnTo>
                      <a:pt x="50" y="132"/>
                    </a:lnTo>
                    <a:lnTo>
                      <a:pt x="42" y="124"/>
                    </a:lnTo>
                    <a:lnTo>
                      <a:pt x="47" y="133"/>
                    </a:lnTo>
                    <a:lnTo>
                      <a:pt x="50" y="138"/>
                    </a:lnTo>
                    <a:lnTo>
                      <a:pt x="53" y="143"/>
                    </a:lnTo>
                    <a:lnTo>
                      <a:pt x="58" y="155"/>
                    </a:lnTo>
                    <a:lnTo>
                      <a:pt x="62" y="164"/>
                    </a:lnTo>
                    <a:lnTo>
                      <a:pt x="68" y="179"/>
                    </a:lnTo>
                    <a:lnTo>
                      <a:pt x="61" y="177"/>
                    </a:lnTo>
                    <a:lnTo>
                      <a:pt x="54" y="172"/>
                    </a:lnTo>
                    <a:lnTo>
                      <a:pt x="48" y="166"/>
                    </a:lnTo>
                    <a:lnTo>
                      <a:pt x="42" y="160"/>
                    </a:lnTo>
                    <a:lnTo>
                      <a:pt x="35" y="153"/>
                    </a:lnTo>
                    <a:lnTo>
                      <a:pt x="29" y="149"/>
                    </a:lnTo>
                    <a:lnTo>
                      <a:pt x="24" y="146"/>
                    </a:lnTo>
                    <a:lnTo>
                      <a:pt x="19" y="143"/>
                    </a:lnTo>
                    <a:lnTo>
                      <a:pt x="14" y="142"/>
                    </a:lnTo>
                    <a:lnTo>
                      <a:pt x="9" y="141"/>
                    </a:lnTo>
                    <a:lnTo>
                      <a:pt x="0" y="140"/>
                    </a:lnTo>
                    <a:lnTo>
                      <a:pt x="8" y="142"/>
                    </a:lnTo>
                    <a:lnTo>
                      <a:pt x="17" y="146"/>
                    </a:lnTo>
                    <a:lnTo>
                      <a:pt x="22" y="150"/>
                    </a:lnTo>
                    <a:lnTo>
                      <a:pt x="26" y="154"/>
                    </a:lnTo>
                    <a:lnTo>
                      <a:pt x="32" y="161"/>
                    </a:lnTo>
                    <a:lnTo>
                      <a:pt x="38" y="170"/>
                    </a:lnTo>
                    <a:lnTo>
                      <a:pt x="46" y="180"/>
                    </a:lnTo>
                    <a:lnTo>
                      <a:pt x="52" y="184"/>
                    </a:lnTo>
                    <a:lnTo>
                      <a:pt x="60" y="189"/>
                    </a:lnTo>
                    <a:lnTo>
                      <a:pt x="73" y="195"/>
                    </a:lnTo>
                    <a:lnTo>
                      <a:pt x="85" y="197"/>
                    </a:lnTo>
                    <a:lnTo>
                      <a:pt x="99" y="19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62" name="Freeform 90"/>
              <p:cNvSpPr>
                <a:spLocks/>
              </p:cNvSpPr>
              <p:nvPr/>
            </p:nvSpPr>
            <p:spPr bwMode="auto">
              <a:xfrm>
                <a:off x="4179" y="494"/>
                <a:ext cx="166" cy="188"/>
              </a:xfrm>
              <a:custGeom>
                <a:avLst/>
                <a:gdLst>
                  <a:gd name="T0" fmla="*/ 119 w 166"/>
                  <a:gd name="T1" fmla="*/ 181 h 188"/>
                  <a:gd name="T2" fmla="*/ 135 w 166"/>
                  <a:gd name="T3" fmla="*/ 167 h 188"/>
                  <a:gd name="T4" fmla="*/ 141 w 166"/>
                  <a:gd name="T5" fmla="*/ 147 h 188"/>
                  <a:gd name="T6" fmla="*/ 143 w 166"/>
                  <a:gd name="T7" fmla="*/ 126 h 188"/>
                  <a:gd name="T8" fmla="*/ 149 w 166"/>
                  <a:gd name="T9" fmla="*/ 115 h 188"/>
                  <a:gd name="T10" fmla="*/ 155 w 166"/>
                  <a:gd name="T11" fmla="*/ 106 h 188"/>
                  <a:gd name="T12" fmla="*/ 157 w 166"/>
                  <a:gd name="T13" fmla="*/ 102 h 188"/>
                  <a:gd name="T14" fmla="*/ 142 w 166"/>
                  <a:gd name="T15" fmla="*/ 110 h 188"/>
                  <a:gd name="T16" fmla="*/ 131 w 166"/>
                  <a:gd name="T17" fmla="*/ 122 h 188"/>
                  <a:gd name="T18" fmla="*/ 128 w 166"/>
                  <a:gd name="T19" fmla="*/ 124 h 188"/>
                  <a:gd name="T20" fmla="*/ 131 w 166"/>
                  <a:gd name="T21" fmla="*/ 105 h 188"/>
                  <a:gd name="T22" fmla="*/ 128 w 166"/>
                  <a:gd name="T23" fmla="*/ 83 h 188"/>
                  <a:gd name="T24" fmla="*/ 122 w 166"/>
                  <a:gd name="T25" fmla="*/ 66 h 188"/>
                  <a:gd name="T26" fmla="*/ 110 w 166"/>
                  <a:gd name="T27" fmla="*/ 47 h 188"/>
                  <a:gd name="T28" fmla="*/ 101 w 166"/>
                  <a:gd name="T29" fmla="*/ 26 h 188"/>
                  <a:gd name="T30" fmla="*/ 99 w 166"/>
                  <a:gd name="T31" fmla="*/ 10 h 188"/>
                  <a:gd name="T32" fmla="*/ 97 w 166"/>
                  <a:gd name="T33" fmla="*/ 8 h 188"/>
                  <a:gd name="T34" fmla="*/ 94 w 166"/>
                  <a:gd name="T35" fmla="*/ 26 h 188"/>
                  <a:gd name="T36" fmla="*/ 99 w 166"/>
                  <a:gd name="T37" fmla="*/ 45 h 188"/>
                  <a:gd name="T38" fmla="*/ 104 w 166"/>
                  <a:gd name="T39" fmla="*/ 62 h 188"/>
                  <a:gd name="T40" fmla="*/ 105 w 166"/>
                  <a:gd name="T41" fmla="*/ 81 h 188"/>
                  <a:gd name="T42" fmla="*/ 96 w 166"/>
                  <a:gd name="T43" fmla="*/ 107 h 188"/>
                  <a:gd name="T44" fmla="*/ 86 w 166"/>
                  <a:gd name="T45" fmla="*/ 119 h 188"/>
                  <a:gd name="T46" fmla="*/ 83 w 166"/>
                  <a:gd name="T47" fmla="*/ 100 h 188"/>
                  <a:gd name="T48" fmla="*/ 86 w 166"/>
                  <a:gd name="T49" fmla="*/ 74 h 188"/>
                  <a:gd name="T50" fmla="*/ 83 w 166"/>
                  <a:gd name="T51" fmla="*/ 56 h 188"/>
                  <a:gd name="T52" fmla="*/ 79 w 166"/>
                  <a:gd name="T53" fmla="*/ 51 h 188"/>
                  <a:gd name="T54" fmla="*/ 79 w 166"/>
                  <a:gd name="T55" fmla="*/ 74 h 188"/>
                  <a:gd name="T56" fmla="*/ 68 w 166"/>
                  <a:gd name="T57" fmla="*/ 101 h 188"/>
                  <a:gd name="T58" fmla="*/ 69 w 166"/>
                  <a:gd name="T59" fmla="*/ 77 h 188"/>
                  <a:gd name="T60" fmla="*/ 61 w 166"/>
                  <a:gd name="T61" fmla="*/ 97 h 188"/>
                  <a:gd name="T62" fmla="*/ 62 w 166"/>
                  <a:gd name="T63" fmla="*/ 125 h 188"/>
                  <a:gd name="T64" fmla="*/ 75 w 166"/>
                  <a:gd name="T65" fmla="*/ 156 h 188"/>
                  <a:gd name="T66" fmla="*/ 58 w 166"/>
                  <a:gd name="T67" fmla="*/ 131 h 188"/>
                  <a:gd name="T68" fmla="*/ 49 w 166"/>
                  <a:gd name="T69" fmla="*/ 126 h 188"/>
                  <a:gd name="T70" fmla="*/ 60 w 166"/>
                  <a:gd name="T71" fmla="*/ 147 h 188"/>
                  <a:gd name="T72" fmla="*/ 63 w 166"/>
                  <a:gd name="T73" fmla="*/ 167 h 188"/>
                  <a:gd name="T74" fmla="*/ 44 w 166"/>
                  <a:gd name="T75" fmla="*/ 152 h 188"/>
                  <a:gd name="T76" fmla="*/ 25 w 166"/>
                  <a:gd name="T77" fmla="*/ 138 h 188"/>
                  <a:gd name="T78" fmla="*/ 10 w 166"/>
                  <a:gd name="T79" fmla="*/ 133 h 188"/>
                  <a:gd name="T80" fmla="*/ 18 w 166"/>
                  <a:gd name="T81" fmla="*/ 139 h 188"/>
                  <a:gd name="T82" fmla="*/ 34 w 166"/>
                  <a:gd name="T83" fmla="*/ 153 h 188"/>
                  <a:gd name="T84" fmla="*/ 54 w 166"/>
                  <a:gd name="T85" fmla="*/ 175 h 188"/>
                  <a:gd name="T86" fmla="*/ 88 w 166"/>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188"/>
                  <a:gd name="T134" fmla="*/ 166 w 166"/>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188">
                    <a:moveTo>
                      <a:pt x="102" y="185"/>
                    </a:moveTo>
                    <a:lnTo>
                      <a:pt x="109" y="184"/>
                    </a:lnTo>
                    <a:lnTo>
                      <a:pt x="119" y="181"/>
                    </a:lnTo>
                    <a:lnTo>
                      <a:pt x="127" y="177"/>
                    </a:lnTo>
                    <a:lnTo>
                      <a:pt x="131" y="172"/>
                    </a:lnTo>
                    <a:lnTo>
                      <a:pt x="135" y="167"/>
                    </a:lnTo>
                    <a:lnTo>
                      <a:pt x="137" y="162"/>
                    </a:lnTo>
                    <a:lnTo>
                      <a:pt x="140" y="155"/>
                    </a:lnTo>
                    <a:lnTo>
                      <a:pt x="141" y="147"/>
                    </a:lnTo>
                    <a:lnTo>
                      <a:pt x="142" y="138"/>
                    </a:lnTo>
                    <a:lnTo>
                      <a:pt x="142" y="131"/>
                    </a:lnTo>
                    <a:lnTo>
                      <a:pt x="143" y="126"/>
                    </a:lnTo>
                    <a:lnTo>
                      <a:pt x="144" y="123"/>
                    </a:lnTo>
                    <a:lnTo>
                      <a:pt x="146" y="119"/>
                    </a:lnTo>
                    <a:lnTo>
                      <a:pt x="149" y="115"/>
                    </a:lnTo>
                    <a:lnTo>
                      <a:pt x="151" y="112"/>
                    </a:lnTo>
                    <a:lnTo>
                      <a:pt x="154" y="108"/>
                    </a:lnTo>
                    <a:lnTo>
                      <a:pt x="155" y="106"/>
                    </a:lnTo>
                    <a:lnTo>
                      <a:pt x="159" y="104"/>
                    </a:lnTo>
                    <a:lnTo>
                      <a:pt x="165" y="100"/>
                    </a:lnTo>
                    <a:lnTo>
                      <a:pt x="157" y="102"/>
                    </a:lnTo>
                    <a:lnTo>
                      <a:pt x="152" y="104"/>
                    </a:lnTo>
                    <a:lnTo>
                      <a:pt x="146" y="107"/>
                    </a:lnTo>
                    <a:lnTo>
                      <a:pt x="142" y="110"/>
                    </a:lnTo>
                    <a:lnTo>
                      <a:pt x="138" y="113"/>
                    </a:lnTo>
                    <a:lnTo>
                      <a:pt x="135" y="117"/>
                    </a:lnTo>
                    <a:lnTo>
                      <a:pt x="131" y="122"/>
                    </a:lnTo>
                    <a:lnTo>
                      <a:pt x="128" y="126"/>
                    </a:lnTo>
                    <a:lnTo>
                      <a:pt x="125" y="130"/>
                    </a:lnTo>
                    <a:lnTo>
                      <a:pt x="128" y="124"/>
                    </a:lnTo>
                    <a:lnTo>
                      <a:pt x="129" y="119"/>
                    </a:lnTo>
                    <a:lnTo>
                      <a:pt x="131" y="113"/>
                    </a:lnTo>
                    <a:lnTo>
                      <a:pt x="131" y="105"/>
                    </a:lnTo>
                    <a:lnTo>
                      <a:pt x="131" y="98"/>
                    </a:lnTo>
                    <a:lnTo>
                      <a:pt x="130" y="91"/>
                    </a:lnTo>
                    <a:lnTo>
                      <a:pt x="128" y="83"/>
                    </a:lnTo>
                    <a:lnTo>
                      <a:pt x="127" y="77"/>
                    </a:lnTo>
                    <a:lnTo>
                      <a:pt x="125" y="72"/>
                    </a:lnTo>
                    <a:lnTo>
                      <a:pt x="122" y="66"/>
                    </a:lnTo>
                    <a:lnTo>
                      <a:pt x="118" y="58"/>
                    </a:lnTo>
                    <a:lnTo>
                      <a:pt x="114" y="53"/>
                    </a:lnTo>
                    <a:lnTo>
                      <a:pt x="110" y="47"/>
                    </a:lnTo>
                    <a:lnTo>
                      <a:pt x="106" y="39"/>
                    </a:lnTo>
                    <a:lnTo>
                      <a:pt x="103" y="31"/>
                    </a:lnTo>
                    <a:lnTo>
                      <a:pt x="101" y="26"/>
                    </a:lnTo>
                    <a:lnTo>
                      <a:pt x="100" y="21"/>
                    </a:lnTo>
                    <a:lnTo>
                      <a:pt x="99" y="15"/>
                    </a:lnTo>
                    <a:lnTo>
                      <a:pt x="99" y="10"/>
                    </a:lnTo>
                    <a:lnTo>
                      <a:pt x="99" y="6"/>
                    </a:lnTo>
                    <a:lnTo>
                      <a:pt x="100" y="0"/>
                    </a:lnTo>
                    <a:lnTo>
                      <a:pt x="97" y="8"/>
                    </a:lnTo>
                    <a:lnTo>
                      <a:pt x="95" y="15"/>
                    </a:lnTo>
                    <a:lnTo>
                      <a:pt x="94" y="21"/>
                    </a:lnTo>
                    <a:lnTo>
                      <a:pt x="94" y="26"/>
                    </a:lnTo>
                    <a:lnTo>
                      <a:pt x="95" y="34"/>
                    </a:lnTo>
                    <a:lnTo>
                      <a:pt x="97" y="39"/>
                    </a:lnTo>
                    <a:lnTo>
                      <a:pt x="99" y="45"/>
                    </a:lnTo>
                    <a:lnTo>
                      <a:pt x="101" y="50"/>
                    </a:lnTo>
                    <a:lnTo>
                      <a:pt x="103" y="56"/>
                    </a:lnTo>
                    <a:lnTo>
                      <a:pt x="104" y="62"/>
                    </a:lnTo>
                    <a:lnTo>
                      <a:pt x="104" y="69"/>
                    </a:lnTo>
                    <a:lnTo>
                      <a:pt x="105" y="75"/>
                    </a:lnTo>
                    <a:lnTo>
                      <a:pt x="105" y="81"/>
                    </a:lnTo>
                    <a:lnTo>
                      <a:pt x="104" y="91"/>
                    </a:lnTo>
                    <a:lnTo>
                      <a:pt x="102" y="98"/>
                    </a:lnTo>
                    <a:lnTo>
                      <a:pt x="96" y="107"/>
                    </a:lnTo>
                    <a:lnTo>
                      <a:pt x="92" y="115"/>
                    </a:lnTo>
                    <a:lnTo>
                      <a:pt x="89" y="124"/>
                    </a:lnTo>
                    <a:lnTo>
                      <a:pt x="86" y="119"/>
                    </a:lnTo>
                    <a:lnTo>
                      <a:pt x="84" y="114"/>
                    </a:lnTo>
                    <a:lnTo>
                      <a:pt x="83" y="109"/>
                    </a:lnTo>
                    <a:lnTo>
                      <a:pt x="83" y="100"/>
                    </a:lnTo>
                    <a:lnTo>
                      <a:pt x="85" y="84"/>
                    </a:lnTo>
                    <a:lnTo>
                      <a:pt x="85" y="80"/>
                    </a:lnTo>
                    <a:lnTo>
                      <a:pt x="86" y="74"/>
                    </a:lnTo>
                    <a:lnTo>
                      <a:pt x="86" y="69"/>
                    </a:lnTo>
                    <a:lnTo>
                      <a:pt x="85" y="62"/>
                    </a:lnTo>
                    <a:lnTo>
                      <a:pt x="83" y="56"/>
                    </a:lnTo>
                    <a:lnTo>
                      <a:pt x="81" y="50"/>
                    </a:lnTo>
                    <a:lnTo>
                      <a:pt x="76" y="41"/>
                    </a:lnTo>
                    <a:lnTo>
                      <a:pt x="79" y="51"/>
                    </a:lnTo>
                    <a:lnTo>
                      <a:pt x="80" y="60"/>
                    </a:lnTo>
                    <a:lnTo>
                      <a:pt x="80" y="68"/>
                    </a:lnTo>
                    <a:lnTo>
                      <a:pt x="79" y="74"/>
                    </a:lnTo>
                    <a:lnTo>
                      <a:pt x="78" y="80"/>
                    </a:lnTo>
                    <a:lnTo>
                      <a:pt x="75" y="86"/>
                    </a:lnTo>
                    <a:lnTo>
                      <a:pt x="68" y="101"/>
                    </a:lnTo>
                    <a:lnTo>
                      <a:pt x="68" y="92"/>
                    </a:lnTo>
                    <a:lnTo>
                      <a:pt x="69" y="84"/>
                    </a:lnTo>
                    <a:lnTo>
                      <a:pt x="69" y="77"/>
                    </a:lnTo>
                    <a:lnTo>
                      <a:pt x="65" y="84"/>
                    </a:lnTo>
                    <a:lnTo>
                      <a:pt x="63" y="90"/>
                    </a:lnTo>
                    <a:lnTo>
                      <a:pt x="61" y="97"/>
                    </a:lnTo>
                    <a:lnTo>
                      <a:pt x="60" y="106"/>
                    </a:lnTo>
                    <a:lnTo>
                      <a:pt x="60" y="115"/>
                    </a:lnTo>
                    <a:lnTo>
                      <a:pt x="62" y="125"/>
                    </a:lnTo>
                    <a:lnTo>
                      <a:pt x="65" y="133"/>
                    </a:lnTo>
                    <a:lnTo>
                      <a:pt x="69" y="143"/>
                    </a:lnTo>
                    <a:lnTo>
                      <a:pt x="75" y="156"/>
                    </a:lnTo>
                    <a:lnTo>
                      <a:pt x="65" y="141"/>
                    </a:lnTo>
                    <a:lnTo>
                      <a:pt x="63" y="137"/>
                    </a:lnTo>
                    <a:lnTo>
                      <a:pt x="58" y="131"/>
                    </a:lnTo>
                    <a:lnTo>
                      <a:pt x="52" y="125"/>
                    </a:lnTo>
                    <a:lnTo>
                      <a:pt x="43" y="118"/>
                    </a:lnTo>
                    <a:lnTo>
                      <a:pt x="49" y="126"/>
                    </a:lnTo>
                    <a:lnTo>
                      <a:pt x="52" y="131"/>
                    </a:lnTo>
                    <a:lnTo>
                      <a:pt x="55" y="136"/>
                    </a:lnTo>
                    <a:lnTo>
                      <a:pt x="60" y="147"/>
                    </a:lnTo>
                    <a:lnTo>
                      <a:pt x="64" y="156"/>
                    </a:lnTo>
                    <a:lnTo>
                      <a:pt x="70" y="170"/>
                    </a:lnTo>
                    <a:lnTo>
                      <a:pt x="63" y="167"/>
                    </a:lnTo>
                    <a:lnTo>
                      <a:pt x="56" y="163"/>
                    </a:lnTo>
                    <a:lnTo>
                      <a:pt x="49" y="157"/>
                    </a:lnTo>
                    <a:lnTo>
                      <a:pt x="44" y="152"/>
                    </a:lnTo>
                    <a:lnTo>
                      <a:pt x="36" y="145"/>
                    </a:lnTo>
                    <a:lnTo>
                      <a:pt x="30" y="141"/>
                    </a:lnTo>
                    <a:lnTo>
                      <a:pt x="25"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2"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63" name="Freeform 91"/>
              <p:cNvSpPr>
                <a:spLocks/>
              </p:cNvSpPr>
              <p:nvPr/>
            </p:nvSpPr>
            <p:spPr bwMode="auto">
              <a:xfrm>
                <a:off x="4181" y="497"/>
                <a:ext cx="162" cy="189"/>
              </a:xfrm>
              <a:custGeom>
                <a:avLst/>
                <a:gdLst>
                  <a:gd name="T0" fmla="*/ 118 w 162"/>
                  <a:gd name="T1" fmla="*/ 182 h 189"/>
                  <a:gd name="T2" fmla="*/ 133 w 162"/>
                  <a:gd name="T3" fmla="*/ 168 h 189"/>
                  <a:gd name="T4" fmla="*/ 139 w 162"/>
                  <a:gd name="T5" fmla="*/ 148 h 189"/>
                  <a:gd name="T6" fmla="*/ 141 w 162"/>
                  <a:gd name="T7" fmla="*/ 127 h 189"/>
                  <a:gd name="T8" fmla="*/ 147 w 162"/>
                  <a:gd name="T9" fmla="*/ 115 h 189"/>
                  <a:gd name="T10" fmla="*/ 153 w 162"/>
                  <a:gd name="T11" fmla="*/ 107 h 189"/>
                  <a:gd name="T12" fmla="*/ 155 w 162"/>
                  <a:gd name="T13" fmla="*/ 102 h 189"/>
                  <a:gd name="T14" fmla="*/ 140 w 162"/>
                  <a:gd name="T15" fmla="*/ 110 h 189"/>
                  <a:gd name="T16" fmla="*/ 129 w 162"/>
                  <a:gd name="T17" fmla="*/ 123 h 189"/>
                  <a:gd name="T18" fmla="*/ 126 w 162"/>
                  <a:gd name="T19" fmla="*/ 125 h 189"/>
                  <a:gd name="T20" fmla="*/ 130 w 162"/>
                  <a:gd name="T21" fmla="*/ 106 h 189"/>
                  <a:gd name="T22" fmla="*/ 127 w 162"/>
                  <a:gd name="T23" fmla="*/ 84 h 189"/>
                  <a:gd name="T24" fmla="*/ 121 w 162"/>
                  <a:gd name="T25" fmla="*/ 66 h 189"/>
                  <a:gd name="T26" fmla="*/ 108 w 162"/>
                  <a:gd name="T27" fmla="*/ 47 h 189"/>
                  <a:gd name="T28" fmla="*/ 100 w 162"/>
                  <a:gd name="T29" fmla="*/ 26 h 189"/>
                  <a:gd name="T30" fmla="*/ 98 w 162"/>
                  <a:gd name="T31" fmla="*/ 10 h 189"/>
                  <a:gd name="T32" fmla="*/ 96 w 162"/>
                  <a:gd name="T33" fmla="*/ 8 h 189"/>
                  <a:gd name="T34" fmla="*/ 93 w 162"/>
                  <a:gd name="T35" fmla="*/ 26 h 189"/>
                  <a:gd name="T36" fmla="*/ 98 w 162"/>
                  <a:gd name="T37" fmla="*/ 45 h 189"/>
                  <a:gd name="T38" fmla="*/ 103 w 162"/>
                  <a:gd name="T39" fmla="*/ 62 h 189"/>
                  <a:gd name="T40" fmla="*/ 104 w 162"/>
                  <a:gd name="T41" fmla="*/ 82 h 189"/>
                  <a:gd name="T42" fmla="*/ 95 w 162"/>
                  <a:gd name="T43" fmla="*/ 107 h 189"/>
                  <a:gd name="T44" fmla="*/ 85 w 162"/>
                  <a:gd name="T45" fmla="*/ 120 h 189"/>
                  <a:gd name="T46" fmla="*/ 82 w 162"/>
                  <a:gd name="T47" fmla="*/ 100 h 189"/>
                  <a:gd name="T48" fmla="*/ 84 w 162"/>
                  <a:gd name="T49" fmla="*/ 75 h 189"/>
                  <a:gd name="T50" fmla="*/ 82 w 162"/>
                  <a:gd name="T51" fmla="*/ 56 h 189"/>
                  <a:gd name="T52" fmla="*/ 78 w 162"/>
                  <a:gd name="T53" fmla="*/ 52 h 189"/>
                  <a:gd name="T54" fmla="*/ 78 w 162"/>
                  <a:gd name="T55" fmla="*/ 74 h 189"/>
                  <a:gd name="T56" fmla="*/ 67 w 162"/>
                  <a:gd name="T57" fmla="*/ 102 h 189"/>
                  <a:gd name="T58" fmla="*/ 68 w 162"/>
                  <a:gd name="T59" fmla="*/ 77 h 189"/>
                  <a:gd name="T60" fmla="*/ 60 w 162"/>
                  <a:gd name="T61" fmla="*/ 98 h 189"/>
                  <a:gd name="T62" fmla="*/ 61 w 162"/>
                  <a:gd name="T63" fmla="*/ 126 h 189"/>
                  <a:gd name="T64" fmla="*/ 74 w 162"/>
                  <a:gd name="T65" fmla="*/ 157 h 189"/>
                  <a:gd name="T66" fmla="*/ 57 w 162"/>
                  <a:gd name="T67" fmla="*/ 132 h 189"/>
                  <a:gd name="T68" fmla="*/ 40 w 162"/>
                  <a:gd name="T69" fmla="*/ 116 h 189"/>
                  <a:gd name="T70" fmla="*/ 54 w 162"/>
                  <a:gd name="T71" fmla="*/ 137 h 189"/>
                  <a:gd name="T72" fmla="*/ 69 w 162"/>
                  <a:gd name="T73" fmla="*/ 171 h 189"/>
                  <a:gd name="T74" fmla="*/ 49 w 162"/>
                  <a:gd name="T75" fmla="*/ 158 h 189"/>
                  <a:gd name="T76" fmla="*/ 30 w 162"/>
                  <a:gd name="T77" fmla="*/ 142 h 189"/>
                  <a:gd name="T78" fmla="*/ 16 w 162"/>
                  <a:gd name="T79" fmla="*/ 134 h 189"/>
                  <a:gd name="T80" fmla="*/ 10 w 162"/>
                  <a:gd name="T81" fmla="*/ 135 h 189"/>
                  <a:gd name="T82" fmla="*/ 27 w 162"/>
                  <a:gd name="T83" fmla="*/ 146 h 189"/>
                  <a:gd name="T84" fmla="*/ 47 w 162"/>
                  <a:gd name="T85" fmla="*/ 172 h 189"/>
                  <a:gd name="T86" fmla="*/ 75 w 162"/>
                  <a:gd name="T87" fmla="*/ 18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2"/>
                  <a:gd name="T133" fmla="*/ 0 h 189"/>
                  <a:gd name="T134" fmla="*/ 162 w 162"/>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2" h="189">
                    <a:moveTo>
                      <a:pt x="100" y="186"/>
                    </a:moveTo>
                    <a:lnTo>
                      <a:pt x="107" y="185"/>
                    </a:lnTo>
                    <a:lnTo>
                      <a:pt x="118" y="182"/>
                    </a:lnTo>
                    <a:lnTo>
                      <a:pt x="125" y="178"/>
                    </a:lnTo>
                    <a:lnTo>
                      <a:pt x="130" y="173"/>
                    </a:lnTo>
                    <a:lnTo>
                      <a:pt x="133" y="168"/>
                    </a:lnTo>
                    <a:lnTo>
                      <a:pt x="136" y="163"/>
                    </a:lnTo>
                    <a:lnTo>
                      <a:pt x="138" y="156"/>
                    </a:lnTo>
                    <a:lnTo>
                      <a:pt x="139" y="148"/>
                    </a:lnTo>
                    <a:lnTo>
                      <a:pt x="140" y="138"/>
                    </a:lnTo>
                    <a:lnTo>
                      <a:pt x="140" y="132"/>
                    </a:lnTo>
                    <a:lnTo>
                      <a:pt x="141" y="127"/>
                    </a:lnTo>
                    <a:lnTo>
                      <a:pt x="143" y="124"/>
                    </a:lnTo>
                    <a:lnTo>
                      <a:pt x="144" y="120"/>
                    </a:lnTo>
                    <a:lnTo>
                      <a:pt x="147" y="115"/>
                    </a:lnTo>
                    <a:lnTo>
                      <a:pt x="149" y="112"/>
                    </a:lnTo>
                    <a:lnTo>
                      <a:pt x="152" y="109"/>
                    </a:lnTo>
                    <a:lnTo>
                      <a:pt x="153" y="107"/>
                    </a:lnTo>
                    <a:lnTo>
                      <a:pt x="156" y="105"/>
                    </a:lnTo>
                    <a:lnTo>
                      <a:pt x="161" y="100"/>
                    </a:lnTo>
                    <a:lnTo>
                      <a:pt x="155" y="102"/>
                    </a:lnTo>
                    <a:lnTo>
                      <a:pt x="150" y="105"/>
                    </a:lnTo>
                    <a:lnTo>
                      <a:pt x="144" y="108"/>
                    </a:lnTo>
                    <a:lnTo>
                      <a:pt x="140" y="110"/>
                    </a:lnTo>
                    <a:lnTo>
                      <a:pt x="136" y="113"/>
                    </a:lnTo>
                    <a:lnTo>
                      <a:pt x="133" y="117"/>
                    </a:lnTo>
                    <a:lnTo>
                      <a:pt x="129" y="123"/>
                    </a:lnTo>
                    <a:lnTo>
                      <a:pt x="126" y="127"/>
                    </a:lnTo>
                    <a:lnTo>
                      <a:pt x="123" y="131"/>
                    </a:lnTo>
                    <a:lnTo>
                      <a:pt x="126" y="125"/>
                    </a:lnTo>
                    <a:lnTo>
                      <a:pt x="128" y="119"/>
                    </a:lnTo>
                    <a:lnTo>
                      <a:pt x="129" y="113"/>
                    </a:lnTo>
                    <a:lnTo>
                      <a:pt x="130" y="106"/>
                    </a:lnTo>
                    <a:lnTo>
                      <a:pt x="129" y="98"/>
                    </a:lnTo>
                    <a:lnTo>
                      <a:pt x="128" y="91"/>
                    </a:lnTo>
                    <a:lnTo>
                      <a:pt x="127" y="84"/>
                    </a:lnTo>
                    <a:lnTo>
                      <a:pt x="125" y="78"/>
                    </a:lnTo>
                    <a:lnTo>
                      <a:pt x="123" y="72"/>
                    </a:lnTo>
                    <a:lnTo>
                      <a:pt x="121" y="66"/>
                    </a:lnTo>
                    <a:lnTo>
                      <a:pt x="116" y="59"/>
                    </a:lnTo>
                    <a:lnTo>
                      <a:pt x="113" y="54"/>
                    </a:lnTo>
                    <a:lnTo>
                      <a:pt x="108" y="47"/>
                    </a:lnTo>
                    <a:lnTo>
                      <a:pt x="104" y="39"/>
                    </a:lnTo>
                    <a:lnTo>
                      <a:pt x="101" y="32"/>
                    </a:lnTo>
                    <a:lnTo>
                      <a:pt x="100" y="26"/>
                    </a:lnTo>
                    <a:lnTo>
                      <a:pt x="98" y="21"/>
                    </a:lnTo>
                    <a:lnTo>
                      <a:pt x="98" y="15"/>
                    </a:lnTo>
                    <a:lnTo>
                      <a:pt x="98" y="10"/>
                    </a:lnTo>
                    <a:lnTo>
                      <a:pt x="98" y="6"/>
                    </a:lnTo>
                    <a:lnTo>
                      <a:pt x="98" y="0"/>
                    </a:lnTo>
                    <a:lnTo>
                      <a:pt x="96" y="8"/>
                    </a:lnTo>
                    <a:lnTo>
                      <a:pt x="94" y="15"/>
                    </a:lnTo>
                    <a:lnTo>
                      <a:pt x="93" y="21"/>
                    </a:lnTo>
                    <a:lnTo>
                      <a:pt x="93" y="26"/>
                    </a:lnTo>
                    <a:lnTo>
                      <a:pt x="94" y="34"/>
                    </a:lnTo>
                    <a:lnTo>
                      <a:pt x="96" y="40"/>
                    </a:lnTo>
                    <a:lnTo>
                      <a:pt x="98" y="45"/>
                    </a:lnTo>
                    <a:lnTo>
                      <a:pt x="100" y="50"/>
                    </a:lnTo>
                    <a:lnTo>
                      <a:pt x="102" y="56"/>
                    </a:lnTo>
                    <a:lnTo>
                      <a:pt x="103" y="62"/>
                    </a:lnTo>
                    <a:lnTo>
                      <a:pt x="103" y="69"/>
                    </a:lnTo>
                    <a:lnTo>
                      <a:pt x="104" y="76"/>
                    </a:lnTo>
                    <a:lnTo>
                      <a:pt x="104" y="82"/>
                    </a:lnTo>
                    <a:lnTo>
                      <a:pt x="102" y="92"/>
                    </a:lnTo>
                    <a:lnTo>
                      <a:pt x="100" y="98"/>
                    </a:lnTo>
                    <a:lnTo>
                      <a:pt x="95" y="107"/>
                    </a:lnTo>
                    <a:lnTo>
                      <a:pt x="91" y="116"/>
                    </a:lnTo>
                    <a:lnTo>
                      <a:pt x="87" y="125"/>
                    </a:lnTo>
                    <a:lnTo>
                      <a:pt x="85" y="120"/>
                    </a:lnTo>
                    <a:lnTo>
                      <a:pt x="83" y="114"/>
                    </a:lnTo>
                    <a:lnTo>
                      <a:pt x="82" y="109"/>
                    </a:lnTo>
                    <a:lnTo>
                      <a:pt x="82" y="100"/>
                    </a:lnTo>
                    <a:lnTo>
                      <a:pt x="83" y="85"/>
                    </a:lnTo>
                    <a:lnTo>
                      <a:pt x="84" y="80"/>
                    </a:lnTo>
                    <a:lnTo>
                      <a:pt x="84" y="75"/>
                    </a:lnTo>
                    <a:lnTo>
                      <a:pt x="84" y="70"/>
                    </a:lnTo>
                    <a:lnTo>
                      <a:pt x="83" y="63"/>
                    </a:lnTo>
                    <a:lnTo>
                      <a:pt x="82" y="56"/>
                    </a:lnTo>
                    <a:lnTo>
                      <a:pt x="80" y="50"/>
                    </a:lnTo>
                    <a:lnTo>
                      <a:pt x="75" y="41"/>
                    </a:lnTo>
                    <a:lnTo>
                      <a:pt x="78" y="52"/>
                    </a:lnTo>
                    <a:lnTo>
                      <a:pt x="79" y="61"/>
                    </a:lnTo>
                    <a:lnTo>
                      <a:pt x="79" y="68"/>
                    </a:lnTo>
                    <a:lnTo>
                      <a:pt x="78" y="74"/>
                    </a:lnTo>
                    <a:lnTo>
                      <a:pt x="76" y="80"/>
                    </a:lnTo>
                    <a:lnTo>
                      <a:pt x="74" y="87"/>
                    </a:lnTo>
                    <a:lnTo>
                      <a:pt x="67" y="102"/>
                    </a:lnTo>
                    <a:lnTo>
                      <a:pt x="67" y="92"/>
                    </a:lnTo>
                    <a:lnTo>
                      <a:pt x="67" y="84"/>
                    </a:lnTo>
                    <a:lnTo>
                      <a:pt x="68" y="77"/>
                    </a:lnTo>
                    <a:lnTo>
                      <a:pt x="64" y="84"/>
                    </a:lnTo>
                    <a:lnTo>
                      <a:pt x="62" y="91"/>
                    </a:lnTo>
                    <a:lnTo>
                      <a:pt x="60" y="98"/>
                    </a:lnTo>
                    <a:lnTo>
                      <a:pt x="59" y="106"/>
                    </a:lnTo>
                    <a:lnTo>
                      <a:pt x="59" y="116"/>
                    </a:lnTo>
                    <a:lnTo>
                      <a:pt x="61" y="126"/>
                    </a:lnTo>
                    <a:lnTo>
                      <a:pt x="64" y="134"/>
                    </a:lnTo>
                    <a:lnTo>
                      <a:pt x="68" y="144"/>
                    </a:lnTo>
                    <a:lnTo>
                      <a:pt x="74" y="157"/>
                    </a:lnTo>
                    <a:lnTo>
                      <a:pt x="64" y="142"/>
                    </a:lnTo>
                    <a:lnTo>
                      <a:pt x="62" y="138"/>
                    </a:lnTo>
                    <a:lnTo>
                      <a:pt x="57" y="132"/>
                    </a:lnTo>
                    <a:lnTo>
                      <a:pt x="51" y="126"/>
                    </a:lnTo>
                    <a:lnTo>
                      <a:pt x="47" y="121"/>
                    </a:lnTo>
                    <a:lnTo>
                      <a:pt x="40" y="116"/>
                    </a:lnTo>
                    <a:lnTo>
                      <a:pt x="48" y="127"/>
                    </a:lnTo>
                    <a:lnTo>
                      <a:pt x="51" y="132"/>
                    </a:lnTo>
                    <a:lnTo>
                      <a:pt x="54" y="137"/>
                    </a:lnTo>
                    <a:lnTo>
                      <a:pt x="59" y="148"/>
                    </a:lnTo>
                    <a:lnTo>
                      <a:pt x="63" y="156"/>
                    </a:lnTo>
                    <a:lnTo>
                      <a:pt x="69" y="171"/>
                    </a:lnTo>
                    <a:lnTo>
                      <a:pt x="62" y="168"/>
                    </a:lnTo>
                    <a:lnTo>
                      <a:pt x="55" y="164"/>
                    </a:lnTo>
                    <a:lnTo>
                      <a:pt x="49" y="158"/>
                    </a:lnTo>
                    <a:lnTo>
                      <a:pt x="43" y="153"/>
                    </a:lnTo>
                    <a:lnTo>
                      <a:pt x="35" y="146"/>
                    </a:lnTo>
                    <a:lnTo>
                      <a:pt x="30" y="142"/>
                    </a:lnTo>
                    <a:lnTo>
                      <a:pt x="25" y="138"/>
                    </a:lnTo>
                    <a:lnTo>
                      <a:pt x="20" y="135"/>
                    </a:lnTo>
                    <a:lnTo>
                      <a:pt x="16" y="134"/>
                    </a:lnTo>
                    <a:lnTo>
                      <a:pt x="10" y="132"/>
                    </a:lnTo>
                    <a:lnTo>
                      <a:pt x="0" y="130"/>
                    </a:lnTo>
                    <a:lnTo>
                      <a:pt x="10" y="135"/>
                    </a:lnTo>
                    <a:lnTo>
                      <a:pt x="17" y="139"/>
                    </a:lnTo>
                    <a:lnTo>
                      <a:pt x="23" y="143"/>
                    </a:lnTo>
                    <a:lnTo>
                      <a:pt x="27" y="146"/>
                    </a:lnTo>
                    <a:lnTo>
                      <a:pt x="33" y="154"/>
                    </a:lnTo>
                    <a:lnTo>
                      <a:pt x="39" y="162"/>
                    </a:lnTo>
                    <a:lnTo>
                      <a:pt x="47" y="172"/>
                    </a:lnTo>
                    <a:lnTo>
                      <a:pt x="53" y="176"/>
                    </a:lnTo>
                    <a:lnTo>
                      <a:pt x="61" y="180"/>
                    </a:lnTo>
                    <a:lnTo>
                      <a:pt x="75" y="186"/>
                    </a:lnTo>
                    <a:lnTo>
                      <a:pt x="86" y="188"/>
                    </a:lnTo>
                    <a:lnTo>
                      <a:pt x="100" y="186"/>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64" name="Freeform 92"/>
              <p:cNvSpPr>
                <a:spLocks/>
              </p:cNvSpPr>
              <p:nvPr/>
            </p:nvSpPr>
            <p:spPr bwMode="auto">
              <a:xfrm>
                <a:off x="4232" y="535"/>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65" name="Freeform 93"/>
              <p:cNvSpPr>
                <a:spLocks/>
              </p:cNvSpPr>
              <p:nvPr/>
            </p:nvSpPr>
            <p:spPr bwMode="auto">
              <a:xfrm>
                <a:off x="4236" y="552"/>
                <a:ext cx="80" cy="112"/>
              </a:xfrm>
              <a:custGeom>
                <a:avLst/>
                <a:gdLst>
                  <a:gd name="T0" fmla="*/ 4 w 80"/>
                  <a:gd name="T1" fmla="*/ 64 h 112"/>
                  <a:gd name="T2" fmla="*/ 7 w 80"/>
                  <a:gd name="T3" fmla="*/ 73 h 112"/>
                  <a:gd name="T4" fmla="*/ 9 w 80"/>
                  <a:gd name="T5" fmla="*/ 82 h 112"/>
                  <a:gd name="T6" fmla="*/ 10 w 80"/>
                  <a:gd name="T7" fmla="*/ 92 h 112"/>
                  <a:gd name="T8" fmla="*/ 12 w 80"/>
                  <a:gd name="T9" fmla="*/ 98 h 112"/>
                  <a:gd name="T10" fmla="*/ 16 w 80"/>
                  <a:gd name="T11" fmla="*/ 104 h 112"/>
                  <a:gd name="T12" fmla="*/ 20 w 80"/>
                  <a:gd name="T13" fmla="*/ 108 h 112"/>
                  <a:gd name="T14" fmla="*/ 29 w 80"/>
                  <a:gd name="T15" fmla="*/ 111 h 112"/>
                  <a:gd name="T16" fmla="*/ 38 w 80"/>
                  <a:gd name="T17" fmla="*/ 111 h 112"/>
                  <a:gd name="T18" fmla="*/ 47 w 80"/>
                  <a:gd name="T19" fmla="*/ 108 h 112"/>
                  <a:gd name="T20" fmla="*/ 55 w 80"/>
                  <a:gd name="T21" fmla="*/ 103 h 112"/>
                  <a:gd name="T22" fmla="*/ 60 w 80"/>
                  <a:gd name="T23" fmla="*/ 96 h 112"/>
                  <a:gd name="T24" fmla="*/ 65 w 80"/>
                  <a:gd name="T25" fmla="*/ 88 h 112"/>
                  <a:gd name="T26" fmla="*/ 72 w 80"/>
                  <a:gd name="T27" fmla="*/ 81 h 112"/>
                  <a:gd name="T28" fmla="*/ 73 w 80"/>
                  <a:gd name="T29" fmla="*/ 79 h 112"/>
                  <a:gd name="T30" fmla="*/ 67 w 80"/>
                  <a:gd name="T31" fmla="*/ 82 h 112"/>
                  <a:gd name="T32" fmla="*/ 61 w 80"/>
                  <a:gd name="T33" fmla="*/ 88 h 112"/>
                  <a:gd name="T34" fmla="*/ 55 w 80"/>
                  <a:gd name="T35" fmla="*/ 95 h 112"/>
                  <a:gd name="T36" fmla="*/ 49 w 80"/>
                  <a:gd name="T37" fmla="*/ 100 h 112"/>
                  <a:gd name="T38" fmla="*/ 42 w 80"/>
                  <a:gd name="T39" fmla="*/ 104 h 112"/>
                  <a:gd name="T40" fmla="*/ 46 w 80"/>
                  <a:gd name="T41" fmla="*/ 97 h 112"/>
                  <a:gd name="T42" fmla="*/ 50 w 80"/>
                  <a:gd name="T43" fmla="*/ 89 h 112"/>
                  <a:gd name="T44" fmla="*/ 59 w 80"/>
                  <a:gd name="T45" fmla="*/ 71 h 112"/>
                  <a:gd name="T46" fmla="*/ 50 w 80"/>
                  <a:gd name="T47" fmla="*/ 80 h 112"/>
                  <a:gd name="T48" fmla="*/ 49 w 80"/>
                  <a:gd name="T49" fmla="*/ 75 h 112"/>
                  <a:gd name="T50" fmla="*/ 50 w 80"/>
                  <a:gd name="T51" fmla="*/ 61 h 112"/>
                  <a:gd name="T52" fmla="*/ 47 w 80"/>
                  <a:gd name="T53" fmla="*/ 48 h 112"/>
                  <a:gd name="T54" fmla="*/ 46 w 80"/>
                  <a:gd name="T55" fmla="*/ 53 h 112"/>
                  <a:gd name="T56" fmla="*/ 42 w 80"/>
                  <a:gd name="T57" fmla="*/ 48 h 112"/>
                  <a:gd name="T58" fmla="*/ 40 w 80"/>
                  <a:gd name="T59" fmla="*/ 39 h 112"/>
                  <a:gd name="T60" fmla="*/ 41 w 80"/>
                  <a:gd name="T61" fmla="*/ 25 h 112"/>
                  <a:gd name="T62" fmla="*/ 37 w 80"/>
                  <a:gd name="T63" fmla="*/ 41 h 112"/>
                  <a:gd name="T64" fmla="*/ 38 w 80"/>
                  <a:gd name="T65" fmla="*/ 50 h 112"/>
                  <a:gd name="T66" fmla="*/ 39 w 80"/>
                  <a:gd name="T67" fmla="*/ 62 h 112"/>
                  <a:gd name="T68" fmla="*/ 28 w 80"/>
                  <a:gd name="T69" fmla="*/ 55 h 112"/>
                  <a:gd name="T70" fmla="*/ 27 w 80"/>
                  <a:gd name="T71" fmla="*/ 46 h 112"/>
                  <a:gd name="T72" fmla="*/ 28 w 80"/>
                  <a:gd name="T73" fmla="*/ 35 h 112"/>
                  <a:gd name="T74" fmla="*/ 31 w 80"/>
                  <a:gd name="T75" fmla="*/ 25 h 112"/>
                  <a:gd name="T76" fmla="*/ 33 w 80"/>
                  <a:gd name="T77" fmla="*/ 16 h 112"/>
                  <a:gd name="T78" fmla="*/ 33 w 80"/>
                  <a:gd name="T79" fmla="*/ 6 h 112"/>
                  <a:gd name="T80" fmla="*/ 30 w 80"/>
                  <a:gd name="T81" fmla="*/ 7 h 112"/>
                  <a:gd name="T82" fmla="*/ 29 w 80"/>
                  <a:gd name="T83" fmla="*/ 18 h 112"/>
                  <a:gd name="T84" fmla="*/ 24 w 80"/>
                  <a:gd name="T85" fmla="*/ 28 h 112"/>
                  <a:gd name="T86" fmla="*/ 17 w 80"/>
                  <a:gd name="T87" fmla="*/ 44 h 112"/>
                  <a:gd name="T88" fmla="*/ 15 w 80"/>
                  <a:gd name="T89" fmla="*/ 69 h 112"/>
                  <a:gd name="T90" fmla="*/ 9 w 80"/>
                  <a:gd name="T91" fmla="*/ 65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2"/>
                  <a:gd name="T140" fmla="*/ 80 w 80"/>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2">
                    <a:moveTo>
                      <a:pt x="0" y="61"/>
                    </a:moveTo>
                    <a:lnTo>
                      <a:pt x="4" y="64"/>
                    </a:lnTo>
                    <a:lnTo>
                      <a:pt x="5" y="68"/>
                    </a:lnTo>
                    <a:lnTo>
                      <a:pt x="7" y="73"/>
                    </a:lnTo>
                    <a:lnTo>
                      <a:pt x="9" y="78"/>
                    </a:lnTo>
                    <a:lnTo>
                      <a:pt x="9" y="82"/>
                    </a:lnTo>
                    <a:lnTo>
                      <a:pt x="9" y="87"/>
                    </a:lnTo>
                    <a:lnTo>
                      <a:pt x="10" y="92"/>
                    </a:lnTo>
                    <a:lnTo>
                      <a:pt x="11" y="95"/>
                    </a:lnTo>
                    <a:lnTo>
                      <a:pt x="12" y="98"/>
                    </a:lnTo>
                    <a:lnTo>
                      <a:pt x="14" y="101"/>
                    </a:lnTo>
                    <a:lnTo>
                      <a:pt x="16" y="104"/>
                    </a:lnTo>
                    <a:lnTo>
                      <a:pt x="17" y="106"/>
                    </a:lnTo>
                    <a:lnTo>
                      <a:pt x="20" y="108"/>
                    </a:lnTo>
                    <a:lnTo>
                      <a:pt x="24" y="110"/>
                    </a:lnTo>
                    <a:lnTo>
                      <a:pt x="29" y="111"/>
                    </a:lnTo>
                    <a:lnTo>
                      <a:pt x="34" y="111"/>
                    </a:lnTo>
                    <a:lnTo>
                      <a:pt x="38" y="111"/>
                    </a:lnTo>
                    <a:lnTo>
                      <a:pt x="43" y="110"/>
                    </a:lnTo>
                    <a:lnTo>
                      <a:pt x="47" y="108"/>
                    </a:lnTo>
                    <a:lnTo>
                      <a:pt x="52" y="106"/>
                    </a:lnTo>
                    <a:lnTo>
                      <a:pt x="55" y="103"/>
                    </a:lnTo>
                    <a:lnTo>
                      <a:pt x="58" y="100"/>
                    </a:lnTo>
                    <a:lnTo>
                      <a:pt x="60" y="96"/>
                    </a:lnTo>
                    <a:lnTo>
                      <a:pt x="62" y="92"/>
                    </a:lnTo>
                    <a:lnTo>
                      <a:pt x="65" y="88"/>
                    </a:lnTo>
                    <a:lnTo>
                      <a:pt x="68" y="85"/>
                    </a:lnTo>
                    <a:lnTo>
                      <a:pt x="72" y="81"/>
                    </a:lnTo>
                    <a:lnTo>
                      <a:pt x="79" y="79"/>
                    </a:lnTo>
                    <a:lnTo>
                      <a:pt x="73" y="79"/>
                    </a:lnTo>
                    <a:lnTo>
                      <a:pt x="70" y="80"/>
                    </a:lnTo>
                    <a:lnTo>
                      <a:pt x="67" y="82"/>
                    </a:lnTo>
                    <a:lnTo>
                      <a:pt x="65" y="84"/>
                    </a:lnTo>
                    <a:lnTo>
                      <a:pt x="61" y="88"/>
                    </a:lnTo>
                    <a:lnTo>
                      <a:pt x="58" y="92"/>
                    </a:lnTo>
                    <a:lnTo>
                      <a:pt x="55" y="95"/>
                    </a:lnTo>
                    <a:lnTo>
                      <a:pt x="52" y="98"/>
                    </a:lnTo>
                    <a:lnTo>
                      <a:pt x="49" y="100"/>
                    </a:lnTo>
                    <a:lnTo>
                      <a:pt x="45" y="102"/>
                    </a:lnTo>
                    <a:lnTo>
                      <a:pt x="42" y="104"/>
                    </a:lnTo>
                    <a:lnTo>
                      <a:pt x="44" y="100"/>
                    </a:lnTo>
                    <a:lnTo>
                      <a:pt x="46" y="97"/>
                    </a:lnTo>
                    <a:lnTo>
                      <a:pt x="49" y="94"/>
                    </a:lnTo>
                    <a:lnTo>
                      <a:pt x="50" y="89"/>
                    </a:lnTo>
                    <a:lnTo>
                      <a:pt x="53" y="81"/>
                    </a:lnTo>
                    <a:lnTo>
                      <a:pt x="59" y="71"/>
                    </a:lnTo>
                    <a:lnTo>
                      <a:pt x="52" y="78"/>
                    </a:lnTo>
                    <a:lnTo>
                      <a:pt x="50" y="80"/>
                    </a:lnTo>
                    <a:lnTo>
                      <a:pt x="46" y="88"/>
                    </a:lnTo>
                    <a:lnTo>
                      <a:pt x="49" y="75"/>
                    </a:lnTo>
                    <a:lnTo>
                      <a:pt x="50" y="67"/>
                    </a:lnTo>
                    <a:lnTo>
                      <a:pt x="50" y="61"/>
                    </a:lnTo>
                    <a:lnTo>
                      <a:pt x="49" y="53"/>
                    </a:lnTo>
                    <a:lnTo>
                      <a:pt x="47" y="48"/>
                    </a:lnTo>
                    <a:lnTo>
                      <a:pt x="46" y="45"/>
                    </a:lnTo>
                    <a:lnTo>
                      <a:pt x="46" y="53"/>
                    </a:lnTo>
                    <a:lnTo>
                      <a:pt x="46" y="60"/>
                    </a:lnTo>
                    <a:lnTo>
                      <a:pt x="42" y="48"/>
                    </a:lnTo>
                    <a:lnTo>
                      <a:pt x="41" y="44"/>
                    </a:lnTo>
                    <a:lnTo>
                      <a:pt x="40" y="39"/>
                    </a:lnTo>
                    <a:lnTo>
                      <a:pt x="40" y="34"/>
                    </a:lnTo>
                    <a:lnTo>
                      <a:pt x="41" y="25"/>
                    </a:lnTo>
                    <a:lnTo>
                      <a:pt x="38" y="35"/>
                    </a:lnTo>
                    <a:lnTo>
                      <a:pt x="37" y="41"/>
                    </a:lnTo>
                    <a:lnTo>
                      <a:pt x="37" y="45"/>
                    </a:lnTo>
                    <a:lnTo>
                      <a:pt x="38" y="50"/>
                    </a:lnTo>
                    <a:lnTo>
                      <a:pt x="38" y="56"/>
                    </a:lnTo>
                    <a:lnTo>
                      <a:pt x="39" y="62"/>
                    </a:lnTo>
                    <a:lnTo>
                      <a:pt x="36" y="73"/>
                    </a:lnTo>
                    <a:lnTo>
                      <a:pt x="28" y="55"/>
                    </a:lnTo>
                    <a:lnTo>
                      <a:pt x="27" y="51"/>
                    </a:lnTo>
                    <a:lnTo>
                      <a:pt x="27" y="46"/>
                    </a:lnTo>
                    <a:lnTo>
                      <a:pt x="27" y="41"/>
                    </a:lnTo>
                    <a:lnTo>
                      <a:pt x="28" y="35"/>
                    </a:lnTo>
                    <a:lnTo>
                      <a:pt x="30" y="30"/>
                    </a:lnTo>
                    <a:lnTo>
                      <a:pt x="31" y="25"/>
                    </a:lnTo>
                    <a:lnTo>
                      <a:pt x="33" y="20"/>
                    </a:lnTo>
                    <a:lnTo>
                      <a:pt x="33" y="16"/>
                    </a:lnTo>
                    <a:lnTo>
                      <a:pt x="33" y="12"/>
                    </a:lnTo>
                    <a:lnTo>
                      <a:pt x="33" y="6"/>
                    </a:lnTo>
                    <a:lnTo>
                      <a:pt x="30" y="0"/>
                    </a:lnTo>
                    <a:lnTo>
                      <a:pt x="30" y="7"/>
                    </a:lnTo>
                    <a:lnTo>
                      <a:pt x="30" y="13"/>
                    </a:lnTo>
                    <a:lnTo>
                      <a:pt x="29" y="18"/>
                    </a:lnTo>
                    <a:lnTo>
                      <a:pt x="27" y="22"/>
                    </a:lnTo>
                    <a:lnTo>
                      <a:pt x="24" y="28"/>
                    </a:lnTo>
                    <a:lnTo>
                      <a:pt x="20" y="38"/>
                    </a:lnTo>
                    <a:lnTo>
                      <a:pt x="17" y="44"/>
                    </a:lnTo>
                    <a:lnTo>
                      <a:pt x="14" y="64"/>
                    </a:lnTo>
                    <a:lnTo>
                      <a:pt x="15" y="69"/>
                    </a:lnTo>
                    <a:lnTo>
                      <a:pt x="17" y="76"/>
                    </a:lnTo>
                    <a:lnTo>
                      <a:pt x="9" y="65"/>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nvGrpSpPr>
            <p:cNvPr id="31" name="Group 94"/>
            <p:cNvGrpSpPr>
              <a:grpSpLocks/>
            </p:cNvGrpSpPr>
            <p:nvPr/>
          </p:nvGrpSpPr>
          <p:grpSpPr bwMode="auto">
            <a:xfrm>
              <a:off x="4416" y="868"/>
              <a:ext cx="197" cy="220"/>
              <a:chOff x="4348" y="480"/>
              <a:chExt cx="190" cy="214"/>
            </a:xfrm>
          </p:grpSpPr>
          <p:sp>
            <p:nvSpPr>
              <p:cNvPr id="44" name="Freeform 95"/>
              <p:cNvSpPr>
                <a:spLocks/>
              </p:cNvSpPr>
              <p:nvPr/>
            </p:nvSpPr>
            <p:spPr bwMode="auto">
              <a:xfrm>
                <a:off x="4350" y="482"/>
                <a:ext cx="188" cy="212"/>
              </a:xfrm>
              <a:custGeom>
                <a:avLst/>
                <a:gdLst>
                  <a:gd name="T0" fmla="*/ 136 w 188"/>
                  <a:gd name="T1" fmla="*/ 205 h 212"/>
                  <a:gd name="T2" fmla="*/ 154 w 188"/>
                  <a:gd name="T3" fmla="*/ 188 h 212"/>
                  <a:gd name="T4" fmla="*/ 161 w 188"/>
                  <a:gd name="T5" fmla="*/ 166 h 212"/>
                  <a:gd name="T6" fmla="*/ 164 w 188"/>
                  <a:gd name="T7" fmla="*/ 142 h 212"/>
                  <a:gd name="T8" fmla="*/ 170 w 188"/>
                  <a:gd name="T9" fmla="*/ 129 h 212"/>
                  <a:gd name="T10" fmla="*/ 177 w 188"/>
                  <a:gd name="T11" fmla="*/ 120 h 212"/>
                  <a:gd name="T12" fmla="*/ 177 w 188"/>
                  <a:gd name="T13" fmla="*/ 115 h 212"/>
                  <a:gd name="T14" fmla="*/ 162 w 188"/>
                  <a:gd name="T15" fmla="*/ 124 h 212"/>
                  <a:gd name="T16" fmla="*/ 149 w 188"/>
                  <a:gd name="T17" fmla="*/ 138 h 212"/>
                  <a:gd name="T18" fmla="*/ 146 w 188"/>
                  <a:gd name="T19" fmla="*/ 140 h 212"/>
                  <a:gd name="T20" fmla="*/ 150 w 188"/>
                  <a:gd name="T21" fmla="*/ 119 h 212"/>
                  <a:gd name="T22" fmla="*/ 147 w 188"/>
                  <a:gd name="T23" fmla="*/ 94 h 212"/>
                  <a:gd name="T24" fmla="*/ 139 w 188"/>
                  <a:gd name="T25" fmla="*/ 74 h 212"/>
                  <a:gd name="T26" fmla="*/ 125 w 188"/>
                  <a:gd name="T27" fmla="*/ 52 h 212"/>
                  <a:gd name="T28" fmla="*/ 115 w 188"/>
                  <a:gd name="T29" fmla="*/ 30 h 212"/>
                  <a:gd name="T30" fmla="*/ 113 w 188"/>
                  <a:gd name="T31" fmla="*/ 12 h 212"/>
                  <a:gd name="T32" fmla="*/ 111 w 188"/>
                  <a:gd name="T33" fmla="*/ 9 h 212"/>
                  <a:gd name="T34" fmla="*/ 107 w 188"/>
                  <a:gd name="T35" fmla="*/ 30 h 212"/>
                  <a:gd name="T36" fmla="*/ 113 w 188"/>
                  <a:gd name="T37" fmla="*/ 50 h 212"/>
                  <a:gd name="T38" fmla="*/ 118 w 188"/>
                  <a:gd name="T39" fmla="*/ 70 h 212"/>
                  <a:gd name="T40" fmla="*/ 119 w 188"/>
                  <a:gd name="T41" fmla="*/ 92 h 212"/>
                  <a:gd name="T42" fmla="*/ 110 w 188"/>
                  <a:gd name="T43" fmla="*/ 120 h 212"/>
                  <a:gd name="T44" fmla="*/ 98 w 188"/>
                  <a:gd name="T45" fmla="*/ 135 h 212"/>
                  <a:gd name="T46" fmla="*/ 94 w 188"/>
                  <a:gd name="T47" fmla="*/ 112 h 212"/>
                  <a:gd name="T48" fmla="*/ 97 w 188"/>
                  <a:gd name="T49" fmla="*/ 84 h 212"/>
                  <a:gd name="T50" fmla="*/ 95 w 188"/>
                  <a:gd name="T51" fmla="*/ 63 h 212"/>
                  <a:gd name="T52" fmla="*/ 89 w 188"/>
                  <a:gd name="T53" fmla="*/ 58 h 212"/>
                  <a:gd name="T54" fmla="*/ 90 w 188"/>
                  <a:gd name="T55" fmla="*/ 83 h 212"/>
                  <a:gd name="T56" fmla="*/ 77 w 188"/>
                  <a:gd name="T57" fmla="*/ 114 h 212"/>
                  <a:gd name="T58" fmla="*/ 78 w 188"/>
                  <a:gd name="T59" fmla="*/ 86 h 212"/>
                  <a:gd name="T60" fmla="*/ 69 w 188"/>
                  <a:gd name="T61" fmla="*/ 110 h 212"/>
                  <a:gd name="T62" fmla="*/ 70 w 188"/>
                  <a:gd name="T63" fmla="*/ 142 h 212"/>
                  <a:gd name="T64" fmla="*/ 85 w 188"/>
                  <a:gd name="T65" fmla="*/ 176 h 212"/>
                  <a:gd name="T66" fmla="*/ 65 w 188"/>
                  <a:gd name="T67" fmla="*/ 148 h 212"/>
                  <a:gd name="T68" fmla="*/ 55 w 188"/>
                  <a:gd name="T69" fmla="*/ 142 h 212"/>
                  <a:gd name="T70" fmla="*/ 68 w 188"/>
                  <a:gd name="T71" fmla="*/ 166 h 212"/>
                  <a:gd name="T72" fmla="*/ 71 w 188"/>
                  <a:gd name="T73" fmla="*/ 189 h 212"/>
                  <a:gd name="T74" fmla="*/ 49 w 188"/>
                  <a:gd name="T75" fmla="*/ 172 h 212"/>
                  <a:gd name="T76" fmla="*/ 28 w 188"/>
                  <a:gd name="T77" fmla="*/ 156 h 212"/>
                  <a:gd name="T78" fmla="*/ 10 w 188"/>
                  <a:gd name="T79" fmla="*/ 151 h 212"/>
                  <a:gd name="T80" fmla="*/ 19 w 188"/>
                  <a:gd name="T81" fmla="*/ 157 h 212"/>
                  <a:gd name="T82" fmla="*/ 37 w 188"/>
                  <a:gd name="T83" fmla="*/ 173 h 212"/>
                  <a:gd name="T84" fmla="*/ 60 w 188"/>
                  <a:gd name="T85" fmla="*/ 197 h 212"/>
                  <a:gd name="T86" fmla="*/ 99 w 188"/>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212"/>
                  <a:gd name="T134" fmla="*/ 188 w 188"/>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212">
                    <a:moveTo>
                      <a:pt x="116" y="209"/>
                    </a:moveTo>
                    <a:lnTo>
                      <a:pt x="124" y="208"/>
                    </a:lnTo>
                    <a:lnTo>
                      <a:pt x="136" y="205"/>
                    </a:lnTo>
                    <a:lnTo>
                      <a:pt x="145" y="200"/>
                    </a:lnTo>
                    <a:lnTo>
                      <a:pt x="150" y="194"/>
                    </a:lnTo>
                    <a:lnTo>
                      <a:pt x="154" y="188"/>
                    </a:lnTo>
                    <a:lnTo>
                      <a:pt x="157" y="183"/>
                    </a:lnTo>
                    <a:lnTo>
                      <a:pt x="160" y="175"/>
                    </a:lnTo>
                    <a:lnTo>
                      <a:pt x="161" y="166"/>
                    </a:lnTo>
                    <a:lnTo>
                      <a:pt x="162" y="155"/>
                    </a:lnTo>
                    <a:lnTo>
                      <a:pt x="163" y="148"/>
                    </a:lnTo>
                    <a:lnTo>
                      <a:pt x="164" y="142"/>
                    </a:lnTo>
                    <a:lnTo>
                      <a:pt x="165" y="139"/>
                    </a:lnTo>
                    <a:lnTo>
                      <a:pt x="167" y="135"/>
                    </a:lnTo>
                    <a:lnTo>
                      <a:pt x="170" y="129"/>
                    </a:lnTo>
                    <a:lnTo>
                      <a:pt x="172" y="126"/>
                    </a:lnTo>
                    <a:lnTo>
                      <a:pt x="174" y="123"/>
                    </a:lnTo>
                    <a:lnTo>
                      <a:pt x="177" y="120"/>
                    </a:lnTo>
                    <a:lnTo>
                      <a:pt x="180" y="117"/>
                    </a:lnTo>
                    <a:lnTo>
                      <a:pt x="187" y="112"/>
                    </a:lnTo>
                    <a:lnTo>
                      <a:pt x="177" y="115"/>
                    </a:lnTo>
                    <a:lnTo>
                      <a:pt x="172" y="118"/>
                    </a:lnTo>
                    <a:lnTo>
                      <a:pt x="167" y="121"/>
                    </a:lnTo>
                    <a:lnTo>
                      <a:pt x="162" y="124"/>
                    </a:lnTo>
                    <a:lnTo>
                      <a:pt x="158" y="128"/>
                    </a:lnTo>
                    <a:lnTo>
                      <a:pt x="154" y="132"/>
                    </a:lnTo>
                    <a:lnTo>
                      <a:pt x="149" y="138"/>
                    </a:lnTo>
                    <a:lnTo>
                      <a:pt x="146" y="142"/>
                    </a:lnTo>
                    <a:lnTo>
                      <a:pt x="142" y="147"/>
                    </a:lnTo>
                    <a:lnTo>
                      <a:pt x="146" y="140"/>
                    </a:lnTo>
                    <a:lnTo>
                      <a:pt x="148" y="134"/>
                    </a:lnTo>
                    <a:lnTo>
                      <a:pt x="149" y="128"/>
                    </a:lnTo>
                    <a:lnTo>
                      <a:pt x="150" y="119"/>
                    </a:lnTo>
                    <a:lnTo>
                      <a:pt x="150" y="110"/>
                    </a:lnTo>
                    <a:lnTo>
                      <a:pt x="148" y="102"/>
                    </a:lnTo>
                    <a:lnTo>
                      <a:pt x="147" y="94"/>
                    </a:lnTo>
                    <a:lnTo>
                      <a:pt x="145" y="87"/>
                    </a:lnTo>
                    <a:lnTo>
                      <a:pt x="142" y="81"/>
                    </a:lnTo>
                    <a:lnTo>
                      <a:pt x="139" y="74"/>
                    </a:lnTo>
                    <a:lnTo>
                      <a:pt x="134" y="66"/>
                    </a:lnTo>
                    <a:lnTo>
                      <a:pt x="131" y="60"/>
                    </a:lnTo>
                    <a:lnTo>
                      <a:pt x="125" y="52"/>
                    </a:lnTo>
                    <a:lnTo>
                      <a:pt x="121" y="44"/>
                    </a:lnTo>
                    <a:lnTo>
                      <a:pt x="117" y="35"/>
                    </a:lnTo>
                    <a:lnTo>
                      <a:pt x="115" y="30"/>
                    </a:lnTo>
                    <a:lnTo>
                      <a:pt x="114" y="23"/>
                    </a:lnTo>
                    <a:lnTo>
                      <a:pt x="113" y="17"/>
                    </a:lnTo>
                    <a:lnTo>
                      <a:pt x="113" y="12"/>
                    </a:lnTo>
                    <a:lnTo>
                      <a:pt x="113" y="7"/>
                    </a:lnTo>
                    <a:lnTo>
                      <a:pt x="113" y="0"/>
                    </a:lnTo>
                    <a:lnTo>
                      <a:pt x="111" y="9"/>
                    </a:lnTo>
                    <a:lnTo>
                      <a:pt x="109" y="16"/>
                    </a:lnTo>
                    <a:lnTo>
                      <a:pt x="107" y="23"/>
                    </a:lnTo>
                    <a:lnTo>
                      <a:pt x="107" y="30"/>
                    </a:lnTo>
                    <a:lnTo>
                      <a:pt x="108" y="38"/>
                    </a:lnTo>
                    <a:lnTo>
                      <a:pt x="110" y="44"/>
                    </a:lnTo>
                    <a:lnTo>
                      <a:pt x="113" y="50"/>
                    </a:lnTo>
                    <a:lnTo>
                      <a:pt x="115" y="56"/>
                    </a:lnTo>
                    <a:lnTo>
                      <a:pt x="118" y="63"/>
                    </a:lnTo>
                    <a:lnTo>
                      <a:pt x="118" y="70"/>
                    </a:lnTo>
                    <a:lnTo>
                      <a:pt x="119" y="77"/>
                    </a:lnTo>
                    <a:lnTo>
                      <a:pt x="119" y="85"/>
                    </a:lnTo>
                    <a:lnTo>
                      <a:pt x="119" y="92"/>
                    </a:lnTo>
                    <a:lnTo>
                      <a:pt x="118" y="103"/>
                    </a:lnTo>
                    <a:lnTo>
                      <a:pt x="116" y="110"/>
                    </a:lnTo>
                    <a:lnTo>
                      <a:pt x="110" y="120"/>
                    </a:lnTo>
                    <a:lnTo>
                      <a:pt x="105" y="130"/>
                    </a:lnTo>
                    <a:lnTo>
                      <a:pt x="101" y="140"/>
                    </a:lnTo>
                    <a:lnTo>
                      <a:pt x="98" y="135"/>
                    </a:lnTo>
                    <a:lnTo>
                      <a:pt x="96" y="129"/>
                    </a:lnTo>
                    <a:lnTo>
                      <a:pt x="95" y="122"/>
                    </a:lnTo>
                    <a:lnTo>
                      <a:pt x="94" y="112"/>
                    </a:lnTo>
                    <a:lnTo>
                      <a:pt x="96" y="95"/>
                    </a:lnTo>
                    <a:lnTo>
                      <a:pt x="97" y="90"/>
                    </a:lnTo>
                    <a:lnTo>
                      <a:pt x="97" y="84"/>
                    </a:lnTo>
                    <a:lnTo>
                      <a:pt x="97" y="78"/>
                    </a:lnTo>
                    <a:lnTo>
                      <a:pt x="96" y="71"/>
                    </a:lnTo>
                    <a:lnTo>
                      <a:pt x="95" y="63"/>
                    </a:lnTo>
                    <a:lnTo>
                      <a:pt x="92" y="56"/>
                    </a:lnTo>
                    <a:lnTo>
                      <a:pt x="86" y="46"/>
                    </a:lnTo>
                    <a:lnTo>
                      <a:pt x="89" y="58"/>
                    </a:lnTo>
                    <a:lnTo>
                      <a:pt x="91" y="68"/>
                    </a:lnTo>
                    <a:lnTo>
                      <a:pt x="91" y="76"/>
                    </a:lnTo>
                    <a:lnTo>
                      <a:pt x="90" y="83"/>
                    </a:lnTo>
                    <a:lnTo>
                      <a:pt x="88" y="90"/>
                    </a:lnTo>
                    <a:lnTo>
                      <a:pt x="85" y="98"/>
                    </a:lnTo>
                    <a:lnTo>
                      <a:pt x="77" y="114"/>
                    </a:lnTo>
                    <a:lnTo>
                      <a:pt x="77" y="104"/>
                    </a:lnTo>
                    <a:lnTo>
                      <a:pt x="77" y="95"/>
                    </a:lnTo>
                    <a:lnTo>
                      <a:pt x="78" y="86"/>
                    </a:lnTo>
                    <a:lnTo>
                      <a:pt x="73" y="95"/>
                    </a:lnTo>
                    <a:lnTo>
                      <a:pt x="71" y="102"/>
                    </a:lnTo>
                    <a:lnTo>
                      <a:pt x="69" y="110"/>
                    </a:lnTo>
                    <a:lnTo>
                      <a:pt x="67" y="119"/>
                    </a:lnTo>
                    <a:lnTo>
                      <a:pt x="68" y="130"/>
                    </a:lnTo>
                    <a:lnTo>
                      <a:pt x="70" y="142"/>
                    </a:lnTo>
                    <a:lnTo>
                      <a:pt x="73" y="151"/>
                    </a:lnTo>
                    <a:lnTo>
                      <a:pt x="78" y="162"/>
                    </a:lnTo>
                    <a:lnTo>
                      <a:pt x="85" y="176"/>
                    </a:lnTo>
                    <a:lnTo>
                      <a:pt x="73" y="160"/>
                    </a:lnTo>
                    <a:lnTo>
                      <a:pt x="71" y="155"/>
                    </a:lnTo>
                    <a:lnTo>
                      <a:pt x="65" y="148"/>
                    </a:lnTo>
                    <a:lnTo>
                      <a:pt x="59" y="142"/>
                    </a:lnTo>
                    <a:lnTo>
                      <a:pt x="48" y="133"/>
                    </a:lnTo>
                    <a:lnTo>
                      <a:pt x="55" y="142"/>
                    </a:lnTo>
                    <a:lnTo>
                      <a:pt x="58" y="148"/>
                    </a:lnTo>
                    <a:lnTo>
                      <a:pt x="62" y="154"/>
                    </a:lnTo>
                    <a:lnTo>
                      <a:pt x="68" y="166"/>
                    </a:lnTo>
                    <a:lnTo>
                      <a:pt x="72" y="176"/>
                    </a:lnTo>
                    <a:lnTo>
                      <a:pt x="79" y="192"/>
                    </a:lnTo>
                    <a:lnTo>
                      <a:pt x="71"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9" y="157"/>
                    </a:lnTo>
                    <a:lnTo>
                      <a:pt x="25" y="161"/>
                    </a:lnTo>
                    <a:lnTo>
                      <a:pt x="30" y="164"/>
                    </a:lnTo>
                    <a:lnTo>
                      <a:pt x="37" y="173"/>
                    </a:lnTo>
                    <a:lnTo>
                      <a:pt x="44" y="182"/>
                    </a:lnTo>
                    <a:lnTo>
                      <a:pt x="54" y="193"/>
                    </a:lnTo>
                    <a:lnTo>
                      <a:pt x="60" y="197"/>
                    </a:lnTo>
                    <a:lnTo>
                      <a:pt x="70" y="202"/>
                    </a:lnTo>
                    <a:lnTo>
                      <a:pt x="86" y="209"/>
                    </a:lnTo>
                    <a:lnTo>
                      <a:pt x="99" y="211"/>
                    </a:lnTo>
                    <a:lnTo>
                      <a:pt x="116"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45" name="Freeform 96"/>
              <p:cNvSpPr>
                <a:spLocks/>
              </p:cNvSpPr>
              <p:nvPr/>
            </p:nvSpPr>
            <p:spPr bwMode="auto">
              <a:xfrm>
                <a:off x="4351" y="480"/>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46" name="Freeform 97"/>
              <p:cNvSpPr>
                <a:spLocks/>
              </p:cNvSpPr>
              <p:nvPr/>
            </p:nvSpPr>
            <p:spPr bwMode="auto">
              <a:xfrm>
                <a:off x="4351" y="485"/>
                <a:ext cx="181" cy="208"/>
              </a:xfrm>
              <a:custGeom>
                <a:avLst/>
                <a:gdLst>
                  <a:gd name="T0" fmla="*/ 130 w 181"/>
                  <a:gd name="T1" fmla="*/ 201 h 208"/>
                  <a:gd name="T2" fmla="*/ 147 w 181"/>
                  <a:gd name="T3" fmla="*/ 185 h 208"/>
                  <a:gd name="T4" fmla="*/ 154 w 181"/>
                  <a:gd name="T5" fmla="*/ 162 h 208"/>
                  <a:gd name="T6" fmla="*/ 156 w 181"/>
                  <a:gd name="T7" fmla="*/ 140 h 208"/>
                  <a:gd name="T8" fmla="*/ 162 w 181"/>
                  <a:gd name="T9" fmla="*/ 127 h 208"/>
                  <a:gd name="T10" fmla="*/ 169 w 181"/>
                  <a:gd name="T11" fmla="*/ 118 h 208"/>
                  <a:gd name="T12" fmla="*/ 172 w 181"/>
                  <a:gd name="T13" fmla="*/ 113 h 208"/>
                  <a:gd name="T14" fmla="*/ 155 w 181"/>
                  <a:gd name="T15" fmla="*/ 122 h 208"/>
                  <a:gd name="T16" fmla="*/ 143 w 181"/>
                  <a:gd name="T17" fmla="*/ 135 h 208"/>
                  <a:gd name="T18" fmla="*/ 139 w 181"/>
                  <a:gd name="T19" fmla="*/ 137 h 208"/>
                  <a:gd name="T20" fmla="*/ 143 w 181"/>
                  <a:gd name="T21" fmla="*/ 117 h 208"/>
                  <a:gd name="T22" fmla="*/ 140 w 181"/>
                  <a:gd name="T23" fmla="*/ 92 h 208"/>
                  <a:gd name="T24" fmla="*/ 133 w 181"/>
                  <a:gd name="T25" fmla="*/ 73 h 208"/>
                  <a:gd name="T26" fmla="*/ 120 w 181"/>
                  <a:gd name="T27" fmla="*/ 51 h 208"/>
                  <a:gd name="T28" fmla="*/ 110 w 181"/>
                  <a:gd name="T29" fmla="*/ 29 h 208"/>
                  <a:gd name="T30" fmla="*/ 108 w 181"/>
                  <a:gd name="T31" fmla="*/ 11 h 208"/>
                  <a:gd name="T32" fmla="*/ 106 w 181"/>
                  <a:gd name="T33" fmla="*/ 9 h 208"/>
                  <a:gd name="T34" fmla="*/ 102 w 181"/>
                  <a:gd name="T35" fmla="*/ 29 h 208"/>
                  <a:gd name="T36" fmla="*/ 108 w 181"/>
                  <a:gd name="T37" fmla="*/ 50 h 208"/>
                  <a:gd name="T38" fmla="*/ 113 w 181"/>
                  <a:gd name="T39" fmla="*/ 69 h 208"/>
                  <a:gd name="T40" fmla="*/ 114 w 181"/>
                  <a:gd name="T41" fmla="*/ 90 h 208"/>
                  <a:gd name="T42" fmla="*/ 105 w 181"/>
                  <a:gd name="T43" fmla="*/ 118 h 208"/>
                  <a:gd name="T44" fmla="*/ 94 w 181"/>
                  <a:gd name="T45" fmla="*/ 132 h 208"/>
                  <a:gd name="T46" fmla="*/ 90 w 181"/>
                  <a:gd name="T47" fmla="*/ 110 h 208"/>
                  <a:gd name="T48" fmla="*/ 93 w 181"/>
                  <a:gd name="T49" fmla="*/ 82 h 208"/>
                  <a:gd name="T50" fmla="*/ 90 w 181"/>
                  <a:gd name="T51" fmla="*/ 62 h 208"/>
                  <a:gd name="T52" fmla="*/ 85 w 181"/>
                  <a:gd name="T53" fmla="*/ 57 h 208"/>
                  <a:gd name="T54" fmla="*/ 86 w 181"/>
                  <a:gd name="T55" fmla="*/ 82 h 208"/>
                  <a:gd name="T56" fmla="*/ 74 w 181"/>
                  <a:gd name="T57" fmla="*/ 112 h 208"/>
                  <a:gd name="T58" fmla="*/ 75 w 181"/>
                  <a:gd name="T59" fmla="*/ 85 h 208"/>
                  <a:gd name="T60" fmla="*/ 66 w 181"/>
                  <a:gd name="T61" fmla="*/ 108 h 208"/>
                  <a:gd name="T62" fmla="*/ 67 w 181"/>
                  <a:gd name="T63" fmla="*/ 139 h 208"/>
                  <a:gd name="T64" fmla="*/ 82 w 181"/>
                  <a:gd name="T65" fmla="*/ 173 h 208"/>
                  <a:gd name="T66" fmla="*/ 63 w 181"/>
                  <a:gd name="T67" fmla="*/ 145 h 208"/>
                  <a:gd name="T68" fmla="*/ 52 w 181"/>
                  <a:gd name="T69" fmla="*/ 140 h 208"/>
                  <a:gd name="T70" fmla="*/ 65 w 181"/>
                  <a:gd name="T71" fmla="*/ 163 h 208"/>
                  <a:gd name="T72" fmla="*/ 68 w 181"/>
                  <a:gd name="T73" fmla="*/ 185 h 208"/>
                  <a:gd name="T74" fmla="*/ 47 w 181"/>
                  <a:gd name="T75" fmla="*/ 168 h 208"/>
                  <a:gd name="T76" fmla="*/ 27 w 181"/>
                  <a:gd name="T77" fmla="*/ 153 h 208"/>
                  <a:gd name="T78" fmla="*/ 10 w 181"/>
                  <a:gd name="T79" fmla="*/ 148 h 208"/>
                  <a:gd name="T80" fmla="*/ 18 w 181"/>
                  <a:gd name="T81" fmla="*/ 154 h 208"/>
                  <a:gd name="T82" fmla="*/ 36 w 181"/>
                  <a:gd name="T83" fmla="*/ 170 h 208"/>
                  <a:gd name="T84" fmla="*/ 58 w 181"/>
                  <a:gd name="T85" fmla="*/ 194 h 208"/>
                  <a:gd name="T86" fmla="*/ 95 w 181"/>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8"/>
                  <a:gd name="T134" fmla="*/ 181 w 181"/>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8">
                    <a:moveTo>
                      <a:pt x="111" y="205"/>
                    </a:moveTo>
                    <a:lnTo>
                      <a:pt x="118" y="204"/>
                    </a:lnTo>
                    <a:lnTo>
                      <a:pt x="130" y="201"/>
                    </a:lnTo>
                    <a:lnTo>
                      <a:pt x="138" y="196"/>
                    </a:lnTo>
                    <a:lnTo>
                      <a:pt x="143" y="191"/>
                    </a:lnTo>
                    <a:lnTo>
                      <a:pt x="147" y="185"/>
                    </a:lnTo>
                    <a:lnTo>
                      <a:pt x="150" y="179"/>
                    </a:lnTo>
                    <a:lnTo>
                      <a:pt x="152" y="172"/>
                    </a:lnTo>
                    <a:lnTo>
                      <a:pt x="154" y="162"/>
                    </a:lnTo>
                    <a:lnTo>
                      <a:pt x="155" y="153"/>
                    </a:lnTo>
                    <a:lnTo>
                      <a:pt x="155" y="146"/>
                    </a:lnTo>
                    <a:lnTo>
                      <a:pt x="156" y="140"/>
                    </a:lnTo>
                    <a:lnTo>
                      <a:pt x="157" y="136"/>
                    </a:lnTo>
                    <a:lnTo>
                      <a:pt x="160" y="132"/>
                    </a:lnTo>
                    <a:lnTo>
                      <a:pt x="162" y="127"/>
                    </a:lnTo>
                    <a:lnTo>
                      <a:pt x="164" y="124"/>
                    </a:lnTo>
                    <a:lnTo>
                      <a:pt x="167" y="120"/>
                    </a:lnTo>
                    <a:lnTo>
                      <a:pt x="169" y="118"/>
                    </a:lnTo>
                    <a:lnTo>
                      <a:pt x="173" y="115"/>
                    </a:lnTo>
                    <a:lnTo>
                      <a:pt x="180" y="111"/>
                    </a:lnTo>
                    <a:lnTo>
                      <a:pt x="172" y="113"/>
                    </a:lnTo>
                    <a:lnTo>
                      <a:pt x="166" y="115"/>
                    </a:lnTo>
                    <a:lnTo>
                      <a:pt x="160" y="118"/>
                    </a:lnTo>
                    <a:lnTo>
                      <a:pt x="155" y="122"/>
                    </a:lnTo>
                    <a:lnTo>
                      <a:pt x="151" y="125"/>
                    </a:lnTo>
                    <a:lnTo>
                      <a:pt x="147" y="129"/>
                    </a:lnTo>
                    <a:lnTo>
                      <a:pt x="143" y="135"/>
                    </a:lnTo>
                    <a:lnTo>
                      <a:pt x="139" y="140"/>
                    </a:lnTo>
                    <a:lnTo>
                      <a:pt x="136" y="144"/>
                    </a:lnTo>
                    <a:lnTo>
                      <a:pt x="139" y="137"/>
                    </a:lnTo>
                    <a:lnTo>
                      <a:pt x="141" y="132"/>
                    </a:lnTo>
                    <a:lnTo>
                      <a:pt x="142" y="125"/>
                    </a:lnTo>
                    <a:lnTo>
                      <a:pt x="143" y="117"/>
                    </a:lnTo>
                    <a:lnTo>
                      <a:pt x="143" y="108"/>
                    </a:lnTo>
                    <a:lnTo>
                      <a:pt x="142" y="100"/>
                    </a:lnTo>
                    <a:lnTo>
                      <a:pt x="140" y="92"/>
                    </a:lnTo>
                    <a:lnTo>
                      <a:pt x="138" y="86"/>
                    </a:lnTo>
                    <a:lnTo>
                      <a:pt x="136" y="79"/>
                    </a:lnTo>
                    <a:lnTo>
                      <a:pt x="133" y="73"/>
                    </a:lnTo>
                    <a:lnTo>
                      <a:pt x="128" y="65"/>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4"/>
                    </a:lnTo>
                    <a:lnTo>
                      <a:pt x="108" y="50"/>
                    </a:lnTo>
                    <a:lnTo>
                      <a:pt x="110" y="55"/>
                    </a:lnTo>
                    <a:lnTo>
                      <a:pt x="112" y="62"/>
                    </a:lnTo>
                    <a:lnTo>
                      <a:pt x="113" y="69"/>
                    </a:lnTo>
                    <a:lnTo>
                      <a:pt x="114" y="76"/>
                    </a:lnTo>
                    <a:lnTo>
                      <a:pt x="114" y="83"/>
                    </a:lnTo>
                    <a:lnTo>
                      <a:pt x="114" y="90"/>
                    </a:lnTo>
                    <a:lnTo>
                      <a:pt x="113" y="101"/>
                    </a:lnTo>
                    <a:lnTo>
                      <a:pt x="111" y="108"/>
                    </a:lnTo>
                    <a:lnTo>
                      <a:pt x="105" y="118"/>
                    </a:lnTo>
                    <a:lnTo>
                      <a:pt x="100" y="128"/>
                    </a:lnTo>
                    <a:lnTo>
                      <a:pt x="96" y="138"/>
                    </a:lnTo>
                    <a:lnTo>
                      <a:pt x="94" y="132"/>
                    </a:lnTo>
                    <a:lnTo>
                      <a:pt x="91" y="126"/>
                    </a:lnTo>
                    <a:lnTo>
                      <a:pt x="90" y="120"/>
                    </a:lnTo>
                    <a:lnTo>
                      <a:pt x="90" y="110"/>
                    </a:lnTo>
                    <a:lnTo>
                      <a:pt x="92" y="93"/>
                    </a:lnTo>
                    <a:lnTo>
                      <a:pt x="93" y="88"/>
                    </a:lnTo>
                    <a:lnTo>
                      <a:pt x="93" y="82"/>
                    </a:lnTo>
                    <a:lnTo>
                      <a:pt x="93" y="77"/>
                    </a:lnTo>
                    <a:lnTo>
                      <a:pt x="92" y="69"/>
                    </a:lnTo>
                    <a:lnTo>
                      <a:pt x="90" y="62"/>
                    </a:lnTo>
                    <a:lnTo>
                      <a:pt x="87" y="55"/>
                    </a:lnTo>
                    <a:lnTo>
                      <a:pt x="83" y="45"/>
                    </a:lnTo>
                    <a:lnTo>
                      <a:pt x="85" y="57"/>
                    </a:lnTo>
                    <a:lnTo>
                      <a:pt x="87" y="67"/>
                    </a:lnTo>
                    <a:lnTo>
                      <a:pt x="87" y="75"/>
                    </a:lnTo>
                    <a:lnTo>
                      <a:pt x="86" y="82"/>
                    </a:lnTo>
                    <a:lnTo>
                      <a:pt x="84" y="88"/>
                    </a:lnTo>
                    <a:lnTo>
                      <a:pt x="81" y="96"/>
                    </a:lnTo>
                    <a:lnTo>
                      <a:pt x="74" y="112"/>
                    </a:lnTo>
                    <a:lnTo>
                      <a:pt x="73" y="102"/>
                    </a:lnTo>
                    <a:lnTo>
                      <a:pt x="74" y="93"/>
                    </a:lnTo>
                    <a:lnTo>
                      <a:pt x="75" y="85"/>
                    </a:lnTo>
                    <a:lnTo>
                      <a:pt x="70" y="93"/>
                    </a:lnTo>
                    <a:lnTo>
                      <a:pt x="68" y="100"/>
                    </a:lnTo>
                    <a:lnTo>
                      <a:pt x="66" y="108"/>
                    </a:lnTo>
                    <a:lnTo>
                      <a:pt x="64" y="117"/>
                    </a:lnTo>
                    <a:lnTo>
                      <a:pt x="65" y="128"/>
                    </a:lnTo>
                    <a:lnTo>
                      <a:pt x="67" y="139"/>
                    </a:lnTo>
                    <a:lnTo>
                      <a:pt x="70" y="148"/>
                    </a:lnTo>
                    <a:lnTo>
                      <a:pt x="74" y="159"/>
                    </a:lnTo>
                    <a:lnTo>
                      <a:pt x="82" y="173"/>
                    </a:lnTo>
                    <a:lnTo>
                      <a:pt x="70" y="156"/>
                    </a:lnTo>
                    <a:lnTo>
                      <a:pt x="67" y="152"/>
                    </a:lnTo>
                    <a:lnTo>
                      <a:pt x="63" y="145"/>
                    </a:lnTo>
                    <a:lnTo>
                      <a:pt x="56" y="139"/>
                    </a:lnTo>
                    <a:lnTo>
                      <a:pt x="46" y="131"/>
                    </a:lnTo>
                    <a:lnTo>
                      <a:pt x="52" y="140"/>
                    </a:lnTo>
                    <a:lnTo>
                      <a:pt x="56" y="145"/>
                    </a:lnTo>
                    <a:lnTo>
                      <a:pt x="59" y="151"/>
                    </a:lnTo>
                    <a:lnTo>
                      <a:pt x="65" y="163"/>
                    </a:lnTo>
                    <a:lnTo>
                      <a:pt x="69" y="172"/>
                    </a:lnTo>
                    <a:lnTo>
                      <a:pt x="76" y="188"/>
                    </a:lnTo>
                    <a:lnTo>
                      <a:pt x="68" y="185"/>
                    </a:lnTo>
                    <a:lnTo>
                      <a:pt x="61" y="181"/>
                    </a:lnTo>
                    <a:lnTo>
                      <a:pt x="53" y="174"/>
                    </a:lnTo>
                    <a:lnTo>
                      <a:pt x="47" y="168"/>
                    </a:lnTo>
                    <a:lnTo>
                      <a:pt x="38" y="161"/>
                    </a:lnTo>
                    <a:lnTo>
                      <a:pt x="32" y="156"/>
                    </a:lnTo>
                    <a:lnTo>
                      <a:pt x="27" y="153"/>
                    </a:lnTo>
                    <a:lnTo>
                      <a:pt x="21" y="150"/>
                    </a:lnTo>
                    <a:lnTo>
                      <a:pt x="16" y="149"/>
                    </a:lnTo>
                    <a:lnTo>
                      <a:pt x="10" y="148"/>
                    </a:lnTo>
                    <a:lnTo>
                      <a:pt x="0" y="146"/>
                    </a:lnTo>
                    <a:lnTo>
                      <a:pt x="9" y="149"/>
                    </a:lnTo>
                    <a:lnTo>
                      <a:pt x="18" y="154"/>
                    </a:lnTo>
                    <a:lnTo>
                      <a:pt x="24" y="158"/>
                    </a:lnTo>
                    <a:lnTo>
                      <a:pt x="29" y="161"/>
                    </a:lnTo>
                    <a:lnTo>
                      <a:pt x="36" y="170"/>
                    </a:lnTo>
                    <a:lnTo>
                      <a:pt x="43" y="179"/>
                    </a:lnTo>
                    <a:lnTo>
                      <a:pt x="51" y="189"/>
                    </a:lnTo>
                    <a:lnTo>
                      <a:pt x="58" y="194"/>
                    </a:lnTo>
                    <a:lnTo>
                      <a:pt x="67" y="198"/>
                    </a:lnTo>
                    <a:lnTo>
                      <a:pt x="82" y="205"/>
                    </a:lnTo>
                    <a:lnTo>
                      <a:pt x="95" y="207"/>
                    </a:lnTo>
                    <a:lnTo>
                      <a:pt x="111" y="20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47" name="Freeform 98"/>
              <p:cNvSpPr>
                <a:spLocks/>
              </p:cNvSpPr>
              <p:nvPr/>
            </p:nvSpPr>
            <p:spPr bwMode="auto">
              <a:xfrm>
                <a:off x="4348" y="486"/>
                <a:ext cx="181" cy="205"/>
              </a:xfrm>
              <a:custGeom>
                <a:avLst/>
                <a:gdLst>
                  <a:gd name="T0" fmla="*/ 131 w 181"/>
                  <a:gd name="T1" fmla="*/ 198 h 205"/>
                  <a:gd name="T2" fmla="*/ 148 w 181"/>
                  <a:gd name="T3" fmla="*/ 182 h 205"/>
                  <a:gd name="T4" fmla="*/ 154 w 181"/>
                  <a:gd name="T5" fmla="*/ 161 h 205"/>
                  <a:gd name="T6" fmla="*/ 157 w 181"/>
                  <a:gd name="T7" fmla="*/ 139 h 205"/>
                  <a:gd name="T8" fmla="*/ 162 w 181"/>
                  <a:gd name="T9" fmla="*/ 126 h 205"/>
                  <a:gd name="T10" fmla="*/ 170 w 181"/>
                  <a:gd name="T11" fmla="*/ 117 h 205"/>
                  <a:gd name="T12" fmla="*/ 172 w 181"/>
                  <a:gd name="T13" fmla="*/ 113 h 205"/>
                  <a:gd name="T14" fmla="*/ 156 w 181"/>
                  <a:gd name="T15" fmla="*/ 121 h 205"/>
                  <a:gd name="T16" fmla="*/ 143 w 181"/>
                  <a:gd name="T17" fmla="*/ 134 h 205"/>
                  <a:gd name="T18" fmla="*/ 140 w 181"/>
                  <a:gd name="T19" fmla="*/ 136 h 205"/>
                  <a:gd name="T20" fmla="*/ 144 w 181"/>
                  <a:gd name="T21" fmla="*/ 116 h 205"/>
                  <a:gd name="T22" fmla="*/ 141 w 181"/>
                  <a:gd name="T23" fmla="*/ 92 h 205"/>
                  <a:gd name="T24" fmla="*/ 134 w 181"/>
                  <a:gd name="T25" fmla="*/ 73 h 205"/>
                  <a:gd name="T26" fmla="*/ 121 w 181"/>
                  <a:gd name="T27" fmla="*/ 52 h 205"/>
                  <a:gd name="T28" fmla="*/ 111 w 181"/>
                  <a:gd name="T29" fmla="*/ 31 h 205"/>
                  <a:gd name="T30" fmla="*/ 109 w 181"/>
                  <a:gd name="T31" fmla="*/ 13 h 205"/>
                  <a:gd name="T32" fmla="*/ 107 w 181"/>
                  <a:gd name="T33" fmla="*/ 6 h 205"/>
                  <a:gd name="T34" fmla="*/ 104 w 181"/>
                  <a:gd name="T35" fmla="*/ 31 h 205"/>
                  <a:gd name="T36" fmla="*/ 109 w 181"/>
                  <a:gd name="T37" fmla="*/ 51 h 205"/>
                  <a:gd name="T38" fmla="*/ 114 w 181"/>
                  <a:gd name="T39" fmla="*/ 69 h 205"/>
                  <a:gd name="T40" fmla="*/ 116 w 181"/>
                  <a:gd name="T41" fmla="*/ 90 h 205"/>
                  <a:gd name="T42" fmla="*/ 106 w 181"/>
                  <a:gd name="T43" fmla="*/ 117 h 205"/>
                  <a:gd name="T44" fmla="*/ 96 w 181"/>
                  <a:gd name="T45" fmla="*/ 131 h 205"/>
                  <a:gd name="T46" fmla="*/ 92 w 181"/>
                  <a:gd name="T47" fmla="*/ 110 h 205"/>
                  <a:gd name="T48" fmla="*/ 95 w 181"/>
                  <a:gd name="T49" fmla="*/ 83 h 205"/>
                  <a:gd name="T50" fmla="*/ 92 w 181"/>
                  <a:gd name="T51" fmla="*/ 63 h 205"/>
                  <a:gd name="T52" fmla="*/ 87 w 181"/>
                  <a:gd name="T53" fmla="*/ 58 h 205"/>
                  <a:gd name="T54" fmla="*/ 88 w 181"/>
                  <a:gd name="T55" fmla="*/ 82 h 205"/>
                  <a:gd name="T56" fmla="*/ 76 w 181"/>
                  <a:gd name="T57" fmla="*/ 112 h 205"/>
                  <a:gd name="T58" fmla="*/ 77 w 181"/>
                  <a:gd name="T59" fmla="*/ 85 h 205"/>
                  <a:gd name="T60" fmla="*/ 68 w 181"/>
                  <a:gd name="T61" fmla="*/ 107 h 205"/>
                  <a:gd name="T62" fmla="*/ 69 w 181"/>
                  <a:gd name="T63" fmla="*/ 138 h 205"/>
                  <a:gd name="T64" fmla="*/ 84 w 181"/>
                  <a:gd name="T65" fmla="*/ 171 h 205"/>
                  <a:gd name="T66" fmla="*/ 65 w 181"/>
                  <a:gd name="T67" fmla="*/ 144 h 205"/>
                  <a:gd name="T68" fmla="*/ 55 w 181"/>
                  <a:gd name="T69" fmla="*/ 138 h 205"/>
                  <a:gd name="T70" fmla="*/ 67 w 181"/>
                  <a:gd name="T71" fmla="*/ 161 h 205"/>
                  <a:gd name="T72" fmla="*/ 70 w 181"/>
                  <a:gd name="T73" fmla="*/ 183 h 205"/>
                  <a:gd name="T74" fmla="*/ 50 w 181"/>
                  <a:gd name="T75" fmla="*/ 166 h 205"/>
                  <a:gd name="T76" fmla="*/ 30 w 181"/>
                  <a:gd name="T77" fmla="*/ 151 h 205"/>
                  <a:gd name="T78" fmla="*/ 14 w 181"/>
                  <a:gd name="T79" fmla="*/ 146 h 205"/>
                  <a:gd name="T80" fmla="*/ 22 w 181"/>
                  <a:gd name="T81" fmla="*/ 152 h 205"/>
                  <a:gd name="T82" fmla="*/ 39 w 181"/>
                  <a:gd name="T83" fmla="*/ 168 h 205"/>
                  <a:gd name="T84" fmla="*/ 60 w 181"/>
                  <a:gd name="T85" fmla="*/ 191 h 205"/>
                  <a:gd name="T86" fmla="*/ 97 w 181"/>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5"/>
                  <a:gd name="T134" fmla="*/ 181 w 181"/>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5">
                    <a:moveTo>
                      <a:pt x="112" y="202"/>
                    </a:moveTo>
                    <a:lnTo>
                      <a:pt x="120" y="201"/>
                    </a:lnTo>
                    <a:lnTo>
                      <a:pt x="131" y="198"/>
                    </a:lnTo>
                    <a:lnTo>
                      <a:pt x="139" y="193"/>
                    </a:lnTo>
                    <a:lnTo>
                      <a:pt x="144" y="188"/>
                    </a:lnTo>
                    <a:lnTo>
                      <a:pt x="148" y="182"/>
                    </a:lnTo>
                    <a:lnTo>
                      <a:pt x="150" y="177"/>
                    </a:lnTo>
                    <a:lnTo>
                      <a:pt x="153" y="170"/>
                    </a:lnTo>
                    <a:lnTo>
                      <a:pt x="154" y="161"/>
                    </a:lnTo>
                    <a:lnTo>
                      <a:pt x="156" y="151"/>
                    </a:lnTo>
                    <a:lnTo>
                      <a:pt x="156" y="144"/>
                    </a:lnTo>
                    <a:lnTo>
                      <a:pt x="157" y="139"/>
                    </a:lnTo>
                    <a:lnTo>
                      <a:pt x="158" y="135"/>
                    </a:lnTo>
                    <a:lnTo>
                      <a:pt x="160" y="131"/>
                    </a:lnTo>
                    <a:lnTo>
                      <a:pt x="162" y="126"/>
                    </a:lnTo>
                    <a:lnTo>
                      <a:pt x="165" y="123"/>
                    </a:lnTo>
                    <a:lnTo>
                      <a:pt x="168" y="119"/>
                    </a:lnTo>
                    <a:lnTo>
                      <a:pt x="170" y="117"/>
                    </a:lnTo>
                    <a:lnTo>
                      <a:pt x="173" y="115"/>
                    </a:lnTo>
                    <a:lnTo>
                      <a:pt x="180" y="110"/>
                    </a:lnTo>
                    <a:lnTo>
                      <a:pt x="172" y="113"/>
                    </a:lnTo>
                    <a:lnTo>
                      <a:pt x="166" y="115"/>
                    </a:lnTo>
                    <a:lnTo>
                      <a:pt x="160" y="118"/>
                    </a:lnTo>
                    <a:lnTo>
                      <a:pt x="156" y="121"/>
                    </a:lnTo>
                    <a:lnTo>
                      <a:pt x="151" y="124"/>
                    </a:lnTo>
                    <a:lnTo>
                      <a:pt x="148" y="128"/>
                    </a:lnTo>
                    <a:lnTo>
                      <a:pt x="143" y="134"/>
                    </a:lnTo>
                    <a:lnTo>
                      <a:pt x="140" y="138"/>
                    </a:lnTo>
                    <a:lnTo>
                      <a:pt x="137" y="143"/>
                    </a:lnTo>
                    <a:lnTo>
                      <a:pt x="140" y="136"/>
                    </a:lnTo>
                    <a:lnTo>
                      <a:pt x="142" y="131"/>
                    </a:lnTo>
                    <a:lnTo>
                      <a:pt x="143" y="124"/>
                    </a:lnTo>
                    <a:lnTo>
                      <a:pt x="144" y="116"/>
                    </a:lnTo>
                    <a:lnTo>
                      <a:pt x="144" y="108"/>
                    </a:lnTo>
                    <a:lnTo>
                      <a:pt x="142" y="100"/>
                    </a:lnTo>
                    <a:lnTo>
                      <a:pt x="141" y="92"/>
                    </a:lnTo>
                    <a:lnTo>
                      <a:pt x="139" y="86"/>
                    </a:lnTo>
                    <a:lnTo>
                      <a:pt x="137" y="80"/>
                    </a:lnTo>
                    <a:lnTo>
                      <a:pt x="134" y="73"/>
                    </a:lnTo>
                    <a:lnTo>
                      <a:pt x="129" y="65"/>
                    </a:lnTo>
                    <a:lnTo>
                      <a:pt x="126" y="60"/>
                    </a:lnTo>
                    <a:lnTo>
                      <a:pt x="121" y="52"/>
                    </a:lnTo>
                    <a:lnTo>
                      <a:pt x="117" y="44"/>
                    </a:lnTo>
                    <a:lnTo>
                      <a:pt x="113" y="36"/>
                    </a:lnTo>
                    <a:lnTo>
                      <a:pt x="111" y="31"/>
                    </a:lnTo>
                    <a:lnTo>
                      <a:pt x="110" y="25"/>
                    </a:lnTo>
                    <a:lnTo>
                      <a:pt x="109" y="19"/>
                    </a:lnTo>
                    <a:lnTo>
                      <a:pt x="109" y="13"/>
                    </a:lnTo>
                    <a:lnTo>
                      <a:pt x="109" y="8"/>
                    </a:lnTo>
                    <a:lnTo>
                      <a:pt x="111" y="0"/>
                    </a:lnTo>
                    <a:lnTo>
                      <a:pt x="107" y="6"/>
                    </a:lnTo>
                    <a:lnTo>
                      <a:pt x="104" y="15"/>
                    </a:lnTo>
                    <a:lnTo>
                      <a:pt x="104" y="24"/>
                    </a:lnTo>
                    <a:lnTo>
                      <a:pt x="104" y="31"/>
                    </a:lnTo>
                    <a:lnTo>
                      <a:pt x="105" y="38"/>
                    </a:lnTo>
                    <a:lnTo>
                      <a:pt x="107" y="45"/>
                    </a:lnTo>
                    <a:lnTo>
                      <a:pt x="109" y="51"/>
                    </a:lnTo>
                    <a:lnTo>
                      <a:pt x="112" y="56"/>
                    </a:lnTo>
                    <a:lnTo>
                      <a:pt x="114" y="62"/>
                    </a:lnTo>
                    <a:lnTo>
                      <a:pt x="114" y="69"/>
                    </a:lnTo>
                    <a:lnTo>
                      <a:pt x="115" y="76"/>
                    </a:lnTo>
                    <a:lnTo>
                      <a:pt x="116" y="83"/>
                    </a:lnTo>
                    <a:lnTo>
                      <a:pt x="116" y="90"/>
                    </a:lnTo>
                    <a:lnTo>
                      <a:pt x="114" y="101"/>
                    </a:lnTo>
                    <a:lnTo>
                      <a:pt x="112" y="108"/>
                    </a:lnTo>
                    <a:lnTo>
                      <a:pt x="106" y="117"/>
                    </a:lnTo>
                    <a:lnTo>
                      <a:pt x="102" y="127"/>
                    </a:lnTo>
                    <a:lnTo>
                      <a:pt x="98" y="137"/>
                    </a:lnTo>
                    <a:lnTo>
                      <a:pt x="96" y="131"/>
                    </a:lnTo>
                    <a:lnTo>
                      <a:pt x="94" y="125"/>
                    </a:lnTo>
                    <a:lnTo>
                      <a:pt x="92" y="119"/>
                    </a:lnTo>
                    <a:lnTo>
                      <a:pt x="92" y="110"/>
                    </a:lnTo>
                    <a:lnTo>
                      <a:pt x="94" y="93"/>
                    </a:lnTo>
                    <a:lnTo>
                      <a:pt x="95" y="88"/>
                    </a:lnTo>
                    <a:lnTo>
                      <a:pt x="95" y="83"/>
                    </a:lnTo>
                    <a:lnTo>
                      <a:pt x="95" y="77"/>
                    </a:lnTo>
                    <a:lnTo>
                      <a:pt x="94" y="70"/>
                    </a:lnTo>
                    <a:lnTo>
                      <a:pt x="92" y="63"/>
                    </a:lnTo>
                    <a:lnTo>
                      <a:pt x="90" y="56"/>
                    </a:lnTo>
                    <a:lnTo>
                      <a:pt x="85" y="46"/>
                    </a:lnTo>
                    <a:lnTo>
                      <a:pt x="87" y="58"/>
                    </a:lnTo>
                    <a:lnTo>
                      <a:pt x="89" y="67"/>
                    </a:lnTo>
                    <a:lnTo>
                      <a:pt x="89" y="75"/>
                    </a:lnTo>
                    <a:lnTo>
                      <a:pt x="88" y="82"/>
                    </a:lnTo>
                    <a:lnTo>
                      <a:pt x="86" y="88"/>
                    </a:lnTo>
                    <a:lnTo>
                      <a:pt x="83" y="96"/>
                    </a:lnTo>
                    <a:lnTo>
                      <a:pt x="76" y="112"/>
                    </a:lnTo>
                    <a:lnTo>
                      <a:pt x="76" y="102"/>
                    </a:lnTo>
                    <a:lnTo>
                      <a:pt x="76" y="93"/>
                    </a:lnTo>
                    <a:lnTo>
                      <a:pt x="77" y="85"/>
                    </a:lnTo>
                    <a:lnTo>
                      <a:pt x="73" y="93"/>
                    </a:lnTo>
                    <a:lnTo>
                      <a:pt x="70" y="100"/>
                    </a:lnTo>
                    <a:lnTo>
                      <a:pt x="68" y="107"/>
                    </a:lnTo>
                    <a:lnTo>
                      <a:pt x="67" y="116"/>
                    </a:lnTo>
                    <a:lnTo>
                      <a:pt x="68" y="127"/>
                    </a:lnTo>
                    <a:lnTo>
                      <a:pt x="69" y="138"/>
                    </a:lnTo>
                    <a:lnTo>
                      <a:pt x="72" y="146"/>
                    </a:lnTo>
                    <a:lnTo>
                      <a:pt x="77" y="157"/>
                    </a:lnTo>
                    <a:lnTo>
                      <a:pt x="84" y="171"/>
                    </a:lnTo>
                    <a:lnTo>
                      <a:pt x="73" y="155"/>
                    </a:lnTo>
                    <a:lnTo>
                      <a:pt x="70" y="151"/>
                    </a:lnTo>
                    <a:lnTo>
                      <a:pt x="65" y="144"/>
                    </a:lnTo>
                    <a:lnTo>
                      <a:pt x="59" y="138"/>
                    </a:lnTo>
                    <a:lnTo>
                      <a:pt x="49" y="130"/>
                    </a:lnTo>
                    <a:lnTo>
                      <a:pt x="55" y="138"/>
                    </a:lnTo>
                    <a:lnTo>
                      <a:pt x="58" y="144"/>
                    </a:lnTo>
                    <a:lnTo>
                      <a:pt x="62" y="149"/>
                    </a:lnTo>
                    <a:lnTo>
                      <a:pt x="67" y="161"/>
                    </a:lnTo>
                    <a:lnTo>
                      <a:pt x="72" y="170"/>
                    </a:lnTo>
                    <a:lnTo>
                      <a:pt x="78" y="186"/>
                    </a:lnTo>
                    <a:lnTo>
                      <a:pt x="70" y="183"/>
                    </a:lnTo>
                    <a:lnTo>
                      <a:pt x="63" y="178"/>
                    </a:lnTo>
                    <a:lnTo>
                      <a:pt x="56" y="172"/>
                    </a:lnTo>
                    <a:lnTo>
                      <a:pt x="50"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6" y="177"/>
                    </a:lnTo>
                    <a:lnTo>
                      <a:pt x="54" y="187"/>
                    </a:lnTo>
                    <a:lnTo>
                      <a:pt x="60" y="191"/>
                    </a:lnTo>
                    <a:lnTo>
                      <a:pt x="69" y="196"/>
                    </a:lnTo>
                    <a:lnTo>
                      <a:pt x="84" y="202"/>
                    </a:lnTo>
                    <a:lnTo>
                      <a:pt x="97" y="204"/>
                    </a:lnTo>
                    <a:lnTo>
                      <a:pt x="112" y="202"/>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48" name="Freeform 99"/>
              <p:cNvSpPr>
                <a:spLocks/>
              </p:cNvSpPr>
              <p:nvPr/>
            </p:nvSpPr>
            <p:spPr bwMode="auto">
              <a:xfrm>
                <a:off x="4348" y="487"/>
                <a:ext cx="178" cy="203"/>
              </a:xfrm>
              <a:custGeom>
                <a:avLst/>
                <a:gdLst>
                  <a:gd name="T0" fmla="*/ 127 w 178"/>
                  <a:gd name="T1" fmla="*/ 196 h 203"/>
                  <a:gd name="T2" fmla="*/ 144 w 178"/>
                  <a:gd name="T3" fmla="*/ 179 h 203"/>
                  <a:gd name="T4" fmla="*/ 151 w 178"/>
                  <a:gd name="T5" fmla="*/ 157 h 203"/>
                  <a:gd name="T6" fmla="*/ 153 w 178"/>
                  <a:gd name="T7" fmla="*/ 134 h 203"/>
                  <a:gd name="T8" fmla="*/ 159 w 178"/>
                  <a:gd name="T9" fmla="*/ 121 h 203"/>
                  <a:gd name="T10" fmla="*/ 167 w 178"/>
                  <a:gd name="T11" fmla="*/ 112 h 203"/>
                  <a:gd name="T12" fmla="*/ 168 w 178"/>
                  <a:gd name="T13" fmla="*/ 108 h 203"/>
                  <a:gd name="T14" fmla="*/ 152 w 178"/>
                  <a:gd name="T15" fmla="*/ 115 h 203"/>
                  <a:gd name="T16" fmla="*/ 140 w 178"/>
                  <a:gd name="T17" fmla="*/ 129 h 203"/>
                  <a:gd name="T18" fmla="*/ 137 w 178"/>
                  <a:gd name="T19" fmla="*/ 131 h 203"/>
                  <a:gd name="T20" fmla="*/ 141 w 178"/>
                  <a:gd name="T21" fmla="*/ 110 h 203"/>
                  <a:gd name="T22" fmla="*/ 138 w 178"/>
                  <a:gd name="T23" fmla="*/ 85 h 203"/>
                  <a:gd name="T24" fmla="*/ 131 w 178"/>
                  <a:gd name="T25" fmla="*/ 65 h 203"/>
                  <a:gd name="T26" fmla="*/ 117 w 178"/>
                  <a:gd name="T27" fmla="*/ 43 h 203"/>
                  <a:gd name="T28" fmla="*/ 108 w 178"/>
                  <a:gd name="T29" fmla="*/ 21 h 203"/>
                  <a:gd name="T30" fmla="*/ 108 w 178"/>
                  <a:gd name="T31" fmla="*/ 5 h 203"/>
                  <a:gd name="T32" fmla="*/ 104 w 178"/>
                  <a:gd name="T33" fmla="*/ 10 h 203"/>
                  <a:gd name="T34" fmla="*/ 101 w 178"/>
                  <a:gd name="T35" fmla="*/ 22 h 203"/>
                  <a:gd name="T36" fmla="*/ 106 w 178"/>
                  <a:gd name="T37" fmla="*/ 42 h 203"/>
                  <a:gd name="T38" fmla="*/ 111 w 178"/>
                  <a:gd name="T39" fmla="*/ 61 h 203"/>
                  <a:gd name="T40" fmla="*/ 112 w 178"/>
                  <a:gd name="T41" fmla="*/ 83 h 203"/>
                  <a:gd name="T42" fmla="*/ 103 w 178"/>
                  <a:gd name="T43" fmla="*/ 111 h 203"/>
                  <a:gd name="T44" fmla="*/ 92 w 178"/>
                  <a:gd name="T45" fmla="*/ 126 h 203"/>
                  <a:gd name="T46" fmla="*/ 88 w 178"/>
                  <a:gd name="T47" fmla="*/ 104 h 203"/>
                  <a:gd name="T48" fmla="*/ 91 w 178"/>
                  <a:gd name="T49" fmla="*/ 75 h 203"/>
                  <a:gd name="T50" fmla="*/ 89 w 178"/>
                  <a:gd name="T51" fmla="*/ 54 h 203"/>
                  <a:gd name="T52" fmla="*/ 84 w 178"/>
                  <a:gd name="T53" fmla="*/ 49 h 203"/>
                  <a:gd name="T54" fmla="*/ 85 w 178"/>
                  <a:gd name="T55" fmla="*/ 75 h 203"/>
                  <a:gd name="T56" fmla="*/ 73 w 178"/>
                  <a:gd name="T57" fmla="*/ 105 h 203"/>
                  <a:gd name="T58" fmla="*/ 77 w 178"/>
                  <a:gd name="T59" fmla="*/ 80 h 203"/>
                  <a:gd name="T60" fmla="*/ 65 w 178"/>
                  <a:gd name="T61" fmla="*/ 101 h 203"/>
                  <a:gd name="T62" fmla="*/ 66 w 178"/>
                  <a:gd name="T63" fmla="*/ 133 h 203"/>
                  <a:gd name="T64" fmla="*/ 80 w 178"/>
                  <a:gd name="T65" fmla="*/ 168 h 203"/>
                  <a:gd name="T66" fmla="*/ 62 w 178"/>
                  <a:gd name="T67" fmla="*/ 139 h 203"/>
                  <a:gd name="T68" fmla="*/ 51 w 178"/>
                  <a:gd name="T69" fmla="*/ 134 h 203"/>
                  <a:gd name="T70" fmla="*/ 64 w 178"/>
                  <a:gd name="T71" fmla="*/ 157 h 203"/>
                  <a:gd name="T72" fmla="*/ 67 w 178"/>
                  <a:gd name="T73" fmla="*/ 180 h 203"/>
                  <a:gd name="T74" fmla="*/ 46 w 178"/>
                  <a:gd name="T75" fmla="*/ 162 h 203"/>
                  <a:gd name="T76" fmla="*/ 27 w 178"/>
                  <a:gd name="T77" fmla="*/ 147 h 203"/>
                  <a:gd name="T78" fmla="*/ 10 w 178"/>
                  <a:gd name="T79" fmla="*/ 142 h 203"/>
                  <a:gd name="T80" fmla="*/ 13 w 178"/>
                  <a:gd name="T81" fmla="*/ 145 h 203"/>
                  <a:gd name="T82" fmla="*/ 28 w 178"/>
                  <a:gd name="T83" fmla="*/ 156 h 203"/>
                  <a:gd name="T84" fmla="*/ 51 w 178"/>
                  <a:gd name="T85" fmla="*/ 184 h 203"/>
                  <a:gd name="T86" fmla="*/ 81 w 178"/>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203"/>
                  <a:gd name="T134" fmla="*/ 178 w 178"/>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203">
                    <a:moveTo>
                      <a:pt x="109" y="200"/>
                    </a:moveTo>
                    <a:lnTo>
                      <a:pt x="116" y="199"/>
                    </a:lnTo>
                    <a:lnTo>
                      <a:pt x="127" y="196"/>
                    </a:lnTo>
                    <a:lnTo>
                      <a:pt x="136" y="191"/>
                    </a:lnTo>
                    <a:lnTo>
                      <a:pt x="141" y="185"/>
                    </a:lnTo>
                    <a:lnTo>
                      <a:pt x="144" y="179"/>
                    </a:lnTo>
                    <a:lnTo>
                      <a:pt x="147" y="174"/>
                    </a:lnTo>
                    <a:lnTo>
                      <a:pt x="150" y="166"/>
                    </a:lnTo>
                    <a:lnTo>
                      <a:pt x="151" y="157"/>
                    </a:lnTo>
                    <a:lnTo>
                      <a:pt x="152" y="146"/>
                    </a:lnTo>
                    <a:lnTo>
                      <a:pt x="152" y="139"/>
                    </a:lnTo>
                    <a:lnTo>
                      <a:pt x="153" y="134"/>
                    </a:lnTo>
                    <a:lnTo>
                      <a:pt x="155" y="130"/>
                    </a:lnTo>
                    <a:lnTo>
                      <a:pt x="157" y="126"/>
                    </a:lnTo>
                    <a:lnTo>
                      <a:pt x="159" y="121"/>
                    </a:lnTo>
                    <a:lnTo>
                      <a:pt x="161" y="117"/>
                    </a:lnTo>
                    <a:lnTo>
                      <a:pt x="164" y="113"/>
                    </a:lnTo>
                    <a:lnTo>
                      <a:pt x="167" y="112"/>
                    </a:lnTo>
                    <a:lnTo>
                      <a:pt x="170" y="110"/>
                    </a:lnTo>
                    <a:lnTo>
                      <a:pt x="177" y="107"/>
                    </a:lnTo>
                    <a:lnTo>
                      <a:pt x="168" y="108"/>
                    </a:lnTo>
                    <a:lnTo>
                      <a:pt x="163" y="110"/>
                    </a:lnTo>
                    <a:lnTo>
                      <a:pt x="157" y="113"/>
                    </a:lnTo>
                    <a:lnTo>
                      <a:pt x="152" y="115"/>
                    </a:lnTo>
                    <a:lnTo>
                      <a:pt x="148" y="119"/>
                    </a:lnTo>
                    <a:lnTo>
                      <a:pt x="144" y="123"/>
                    </a:lnTo>
                    <a:lnTo>
                      <a:pt x="140" y="129"/>
                    </a:lnTo>
                    <a:lnTo>
                      <a:pt x="137" y="133"/>
                    </a:lnTo>
                    <a:lnTo>
                      <a:pt x="134" y="138"/>
                    </a:lnTo>
                    <a:lnTo>
                      <a:pt x="137" y="131"/>
                    </a:lnTo>
                    <a:lnTo>
                      <a:pt x="138" y="125"/>
                    </a:lnTo>
                    <a:lnTo>
                      <a:pt x="140" y="119"/>
                    </a:lnTo>
                    <a:lnTo>
                      <a:pt x="141" y="110"/>
                    </a:lnTo>
                    <a:lnTo>
                      <a:pt x="140" y="101"/>
                    </a:lnTo>
                    <a:lnTo>
                      <a:pt x="139" y="93"/>
                    </a:lnTo>
                    <a:lnTo>
                      <a:pt x="138" y="85"/>
                    </a:lnTo>
                    <a:lnTo>
                      <a:pt x="136" y="78"/>
                    </a:lnTo>
                    <a:lnTo>
                      <a:pt x="134" y="72"/>
                    </a:lnTo>
                    <a:lnTo>
                      <a:pt x="131" y="65"/>
                    </a:lnTo>
                    <a:lnTo>
                      <a:pt x="126" y="57"/>
                    </a:lnTo>
                    <a:lnTo>
                      <a:pt x="122" y="52"/>
                    </a:lnTo>
                    <a:lnTo>
                      <a:pt x="117" y="43"/>
                    </a:lnTo>
                    <a:lnTo>
                      <a:pt x="113" y="35"/>
                    </a:lnTo>
                    <a:lnTo>
                      <a:pt x="110" y="27"/>
                    </a:lnTo>
                    <a:lnTo>
                      <a:pt x="108" y="21"/>
                    </a:lnTo>
                    <a:lnTo>
                      <a:pt x="107" y="15"/>
                    </a:lnTo>
                    <a:lnTo>
                      <a:pt x="107" y="9"/>
                    </a:lnTo>
                    <a:lnTo>
                      <a:pt x="108" y="5"/>
                    </a:lnTo>
                    <a:lnTo>
                      <a:pt x="110" y="0"/>
                    </a:lnTo>
                    <a:lnTo>
                      <a:pt x="106" y="6"/>
                    </a:lnTo>
                    <a:lnTo>
                      <a:pt x="104" y="10"/>
                    </a:lnTo>
                    <a:lnTo>
                      <a:pt x="102" y="13"/>
                    </a:lnTo>
                    <a:lnTo>
                      <a:pt x="101" y="17"/>
                    </a:lnTo>
                    <a:lnTo>
                      <a:pt x="101" y="22"/>
                    </a:lnTo>
                    <a:lnTo>
                      <a:pt x="102" y="29"/>
                    </a:lnTo>
                    <a:lnTo>
                      <a:pt x="104" y="36"/>
                    </a:lnTo>
                    <a:lnTo>
                      <a:pt x="106" y="42"/>
                    </a:lnTo>
                    <a:lnTo>
                      <a:pt x="108" y="47"/>
                    </a:lnTo>
                    <a:lnTo>
                      <a:pt x="110" y="54"/>
                    </a:lnTo>
                    <a:lnTo>
                      <a:pt x="111" y="61"/>
                    </a:lnTo>
                    <a:lnTo>
                      <a:pt x="112" y="68"/>
                    </a:lnTo>
                    <a:lnTo>
                      <a:pt x="112" y="76"/>
                    </a:lnTo>
                    <a:lnTo>
                      <a:pt x="112" y="83"/>
                    </a:lnTo>
                    <a:lnTo>
                      <a:pt x="111" y="94"/>
                    </a:lnTo>
                    <a:lnTo>
                      <a:pt x="109" y="101"/>
                    </a:lnTo>
                    <a:lnTo>
                      <a:pt x="103" y="111"/>
                    </a:lnTo>
                    <a:lnTo>
                      <a:pt x="98" y="122"/>
                    </a:lnTo>
                    <a:lnTo>
                      <a:pt x="95" y="131"/>
                    </a:lnTo>
                    <a:lnTo>
                      <a:pt x="92" y="126"/>
                    </a:lnTo>
                    <a:lnTo>
                      <a:pt x="90" y="120"/>
                    </a:lnTo>
                    <a:lnTo>
                      <a:pt x="89" y="113"/>
                    </a:lnTo>
                    <a:lnTo>
                      <a:pt x="88" y="104"/>
                    </a:lnTo>
                    <a:lnTo>
                      <a:pt x="90" y="86"/>
                    </a:lnTo>
                    <a:lnTo>
                      <a:pt x="91" y="81"/>
                    </a:lnTo>
                    <a:lnTo>
                      <a:pt x="91" y="75"/>
                    </a:lnTo>
                    <a:lnTo>
                      <a:pt x="91" y="69"/>
                    </a:lnTo>
                    <a:lnTo>
                      <a:pt x="90" y="62"/>
                    </a:lnTo>
                    <a:lnTo>
                      <a:pt x="89" y="54"/>
                    </a:lnTo>
                    <a:lnTo>
                      <a:pt x="86" y="47"/>
                    </a:lnTo>
                    <a:lnTo>
                      <a:pt x="81" y="37"/>
                    </a:lnTo>
                    <a:lnTo>
                      <a:pt x="84" y="49"/>
                    </a:lnTo>
                    <a:lnTo>
                      <a:pt x="85" y="59"/>
                    </a:lnTo>
                    <a:lnTo>
                      <a:pt x="85" y="67"/>
                    </a:lnTo>
                    <a:lnTo>
                      <a:pt x="85" y="75"/>
                    </a:lnTo>
                    <a:lnTo>
                      <a:pt x="83" y="81"/>
                    </a:lnTo>
                    <a:lnTo>
                      <a:pt x="80" y="89"/>
                    </a:lnTo>
                    <a:lnTo>
                      <a:pt x="73" y="105"/>
                    </a:lnTo>
                    <a:lnTo>
                      <a:pt x="73" y="95"/>
                    </a:lnTo>
                    <a:lnTo>
                      <a:pt x="75" y="86"/>
                    </a:lnTo>
                    <a:lnTo>
                      <a:pt x="77" y="80"/>
                    </a:lnTo>
                    <a:lnTo>
                      <a:pt x="71" y="87"/>
                    </a:lnTo>
                    <a:lnTo>
                      <a:pt x="68" y="93"/>
                    </a:lnTo>
                    <a:lnTo>
                      <a:pt x="65" y="101"/>
                    </a:lnTo>
                    <a:lnTo>
                      <a:pt x="64" y="110"/>
                    </a:lnTo>
                    <a:lnTo>
                      <a:pt x="64" y="122"/>
                    </a:lnTo>
                    <a:lnTo>
                      <a:pt x="66" y="133"/>
                    </a:lnTo>
                    <a:lnTo>
                      <a:pt x="69" y="142"/>
                    </a:lnTo>
                    <a:lnTo>
                      <a:pt x="73" y="153"/>
                    </a:lnTo>
                    <a:lnTo>
                      <a:pt x="80" y="168"/>
                    </a:lnTo>
                    <a:lnTo>
                      <a:pt x="69" y="151"/>
                    </a:lnTo>
                    <a:lnTo>
                      <a:pt x="67" y="146"/>
                    </a:lnTo>
                    <a:lnTo>
                      <a:pt x="62" y="139"/>
                    </a:lnTo>
                    <a:lnTo>
                      <a:pt x="55" y="133"/>
                    </a:lnTo>
                    <a:lnTo>
                      <a:pt x="46" y="125"/>
                    </a:lnTo>
                    <a:lnTo>
                      <a:pt x="51" y="134"/>
                    </a:lnTo>
                    <a:lnTo>
                      <a:pt x="55" y="139"/>
                    </a:lnTo>
                    <a:lnTo>
                      <a:pt x="58" y="145"/>
                    </a:lnTo>
                    <a:lnTo>
                      <a:pt x="64" y="157"/>
                    </a:lnTo>
                    <a:lnTo>
                      <a:pt x="68" y="167"/>
                    </a:lnTo>
                    <a:lnTo>
                      <a:pt x="75" y="183"/>
                    </a:lnTo>
                    <a:lnTo>
                      <a:pt x="67" y="180"/>
                    </a:lnTo>
                    <a:lnTo>
                      <a:pt x="60" y="175"/>
                    </a:lnTo>
                    <a:lnTo>
                      <a:pt x="52"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8" y="156"/>
                    </a:lnTo>
                    <a:lnTo>
                      <a:pt x="35" y="164"/>
                    </a:lnTo>
                    <a:lnTo>
                      <a:pt x="42" y="173"/>
                    </a:lnTo>
                    <a:lnTo>
                      <a:pt x="51" y="184"/>
                    </a:lnTo>
                    <a:lnTo>
                      <a:pt x="57" y="188"/>
                    </a:lnTo>
                    <a:lnTo>
                      <a:pt x="66" y="193"/>
                    </a:lnTo>
                    <a:lnTo>
                      <a:pt x="81" y="200"/>
                    </a:lnTo>
                    <a:lnTo>
                      <a:pt x="93" y="202"/>
                    </a:lnTo>
                    <a:lnTo>
                      <a:pt x="109" y="20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49" name="Freeform 100"/>
              <p:cNvSpPr>
                <a:spLocks/>
              </p:cNvSpPr>
              <p:nvPr/>
            </p:nvSpPr>
            <p:spPr bwMode="auto">
              <a:xfrm>
                <a:off x="4354" y="496"/>
                <a:ext cx="169" cy="193"/>
              </a:xfrm>
              <a:custGeom>
                <a:avLst/>
                <a:gdLst>
                  <a:gd name="T0" fmla="*/ 122 w 169"/>
                  <a:gd name="T1" fmla="*/ 186 h 193"/>
                  <a:gd name="T2" fmla="*/ 138 w 169"/>
                  <a:gd name="T3" fmla="*/ 171 h 193"/>
                  <a:gd name="T4" fmla="*/ 144 w 169"/>
                  <a:gd name="T5" fmla="*/ 151 h 193"/>
                  <a:gd name="T6" fmla="*/ 146 w 169"/>
                  <a:gd name="T7" fmla="*/ 130 h 193"/>
                  <a:gd name="T8" fmla="*/ 151 w 169"/>
                  <a:gd name="T9" fmla="*/ 118 h 193"/>
                  <a:gd name="T10" fmla="*/ 158 w 169"/>
                  <a:gd name="T11" fmla="*/ 109 h 193"/>
                  <a:gd name="T12" fmla="*/ 160 w 169"/>
                  <a:gd name="T13" fmla="*/ 105 h 193"/>
                  <a:gd name="T14" fmla="*/ 145 w 169"/>
                  <a:gd name="T15" fmla="*/ 113 h 193"/>
                  <a:gd name="T16" fmla="*/ 134 w 169"/>
                  <a:gd name="T17" fmla="*/ 125 h 193"/>
                  <a:gd name="T18" fmla="*/ 130 w 169"/>
                  <a:gd name="T19" fmla="*/ 128 h 193"/>
                  <a:gd name="T20" fmla="*/ 134 w 169"/>
                  <a:gd name="T21" fmla="*/ 108 h 193"/>
                  <a:gd name="T22" fmla="*/ 131 w 169"/>
                  <a:gd name="T23" fmla="*/ 86 h 193"/>
                  <a:gd name="T24" fmla="*/ 125 w 169"/>
                  <a:gd name="T25" fmla="*/ 67 h 193"/>
                  <a:gd name="T26" fmla="*/ 113 w 169"/>
                  <a:gd name="T27" fmla="*/ 48 h 193"/>
                  <a:gd name="T28" fmla="*/ 104 w 169"/>
                  <a:gd name="T29" fmla="*/ 27 h 193"/>
                  <a:gd name="T30" fmla="*/ 102 w 169"/>
                  <a:gd name="T31" fmla="*/ 11 h 193"/>
                  <a:gd name="T32" fmla="*/ 100 w 169"/>
                  <a:gd name="T33" fmla="*/ 8 h 193"/>
                  <a:gd name="T34" fmla="*/ 97 w 169"/>
                  <a:gd name="T35" fmla="*/ 27 h 193"/>
                  <a:gd name="T36" fmla="*/ 102 w 169"/>
                  <a:gd name="T37" fmla="*/ 46 h 193"/>
                  <a:gd name="T38" fmla="*/ 107 w 169"/>
                  <a:gd name="T39" fmla="*/ 64 h 193"/>
                  <a:gd name="T40" fmla="*/ 108 w 169"/>
                  <a:gd name="T41" fmla="*/ 84 h 193"/>
                  <a:gd name="T42" fmla="*/ 99 w 169"/>
                  <a:gd name="T43" fmla="*/ 110 h 193"/>
                  <a:gd name="T44" fmla="*/ 89 w 169"/>
                  <a:gd name="T45" fmla="*/ 123 h 193"/>
                  <a:gd name="T46" fmla="*/ 85 w 169"/>
                  <a:gd name="T47" fmla="*/ 102 h 193"/>
                  <a:gd name="T48" fmla="*/ 88 w 169"/>
                  <a:gd name="T49" fmla="*/ 76 h 193"/>
                  <a:gd name="T50" fmla="*/ 86 w 169"/>
                  <a:gd name="T51" fmla="*/ 57 h 193"/>
                  <a:gd name="T52" fmla="*/ 81 w 169"/>
                  <a:gd name="T53" fmla="*/ 53 h 193"/>
                  <a:gd name="T54" fmla="*/ 82 w 169"/>
                  <a:gd name="T55" fmla="*/ 76 h 193"/>
                  <a:gd name="T56" fmla="*/ 71 w 169"/>
                  <a:gd name="T57" fmla="*/ 104 h 193"/>
                  <a:gd name="T58" fmla="*/ 71 w 169"/>
                  <a:gd name="T59" fmla="*/ 74 h 193"/>
                  <a:gd name="T60" fmla="*/ 63 w 169"/>
                  <a:gd name="T61" fmla="*/ 100 h 193"/>
                  <a:gd name="T62" fmla="*/ 64 w 169"/>
                  <a:gd name="T63" fmla="*/ 129 h 193"/>
                  <a:gd name="T64" fmla="*/ 78 w 169"/>
                  <a:gd name="T65" fmla="*/ 161 h 193"/>
                  <a:gd name="T66" fmla="*/ 60 w 169"/>
                  <a:gd name="T67" fmla="*/ 135 h 193"/>
                  <a:gd name="T68" fmla="*/ 51 w 169"/>
                  <a:gd name="T69" fmla="*/ 130 h 193"/>
                  <a:gd name="T70" fmla="*/ 62 w 169"/>
                  <a:gd name="T71" fmla="*/ 151 h 193"/>
                  <a:gd name="T72" fmla="*/ 65 w 169"/>
                  <a:gd name="T73" fmla="*/ 172 h 193"/>
                  <a:gd name="T74" fmla="*/ 46 w 169"/>
                  <a:gd name="T75" fmla="*/ 156 h 193"/>
                  <a:gd name="T76" fmla="*/ 28 w 169"/>
                  <a:gd name="T77" fmla="*/ 142 h 193"/>
                  <a:gd name="T78" fmla="*/ 12 w 169"/>
                  <a:gd name="T79" fmla="*/ 137 h 193"/>
                  <a:gd name="T80" fmla="*/ 11 w 169"/>
                  <a:gd name="T81" fmla="*/ 139 h 193"/>
                  <a:gd name="T82" fmla="*/ 29 w 169"/>
                  <a:gd name="T83" fmla="*/ 150 h 193"/>
                  <a:gd name="T84" fmla="*/ 50 w 169"/>
                  <a:gd name="T85" fmla="*/ 175 h 193"/>
                  <a:gd name="T86" fmla="*/ 78 w 169"/>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193"/>
                  <a:gd name="T134" fmla="*/ 169 w 169"/>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193">
                    <a:moveTo>
                      <a:pt x="104" y="190"/>
                    </a:moveTo>
                    <a:lnTo>
                      <a:pt x="111" y="189"/>
                    </a:lnTo>
                    <a:lnTo>
                      <a:pt x="122" y="186"/>
                    </a:lnTo>
                    <a:lnTo>
                      <a:pt x="130" y="182"/>
                    </a:lnTo>
                    <a:lnTo>
                      <a:pt x="134" y="177"/>
                    </a:lnTo>
                    <a:lnTo>
                      <a:pt x="138" y="171"/>
                    </a:lnTo>
                    <a:lnTo>
                      <a:pt x="140" y="166"/>
                    </a:lnTo>
                    <a:lnTo>
                      <a:pt x="143" y="159"/>
                    </a:lnTo>
                    <a:lnTo>
                      <a:pt x="144" y="151"/>
                    </a:lnTo>
                    <a:lnTo>
                      <a:pt x="145" y="141"/>
                    </a:lnTo>
                    <a:lnTo>
                      <a:pt x="145" y="135"/>
                    </a:lnTo>
                    <a:lnTo>
                      <a:pt x="146" y="130"/>
                    </a:lnTo>
                    <a:lnTo>
                      <a:pt x="147" y="126"/>
                    </a:lnTo>
                    <a:lnTo>
                      <a:pt x="149" y="122"/>
                    </a:lnTo>
                    <a:lnTo>
                      <a:pt x="151" y="118"/>
                    </a:lnTo>
                    <a:lnTo>
                      <a:pt x="154" y="115"/>
                    </a:lnTo>
                    <a:lnTo>
                      <a:pt x="156" y="111"/>
                    </a:lnTo>
                    <a:lnTo>
                      <a:pt x="158" y="109"/>
                    </a:lnTo>
                    <a:lnTo>
                      <a:pt x="162" y="107"/>
                    </a:lnTo>
                    <a:lnTo>
                      <a:pt x="168" y="103"/>
                    </a:lnTo>
                    <a:lnTo>
                      <a:pt x="160" y="105"/>
                    </a:lnTo>
                    <a:lnTo>
                      <a:pt x="155" y="107"/>
                    </a:lnTo>
                    <a:lnTo>
                      <a:pt x="149" y="110"/>
                    </a:lnTo>
                    <a:lnTo>
                      <a:pt x="145" y="113"/>
                    </a:lnTo>
                    <a:lnTo>
                      <a:pt x="141" y="116"/>
                    </a:lnTo>
                    <a:lnTo>
                      <a:pt x="138" y="120"/>
                    </a:lnTo>
                    <a:lnTo>
                      <a:pt x="134" y="125"/>
                    </a:lnTo>
                    <a:lnTo>
                      <a:pt x="130" y="129"/>
                    </a:lnTo>
                    <a:lnTo>
                      <a:pt x="128" y="134"/>
                    </a:lnTo>
                    <a:lnTo>
                      <a:pt x="130" y="128"/>
                    </a:lnTo>
                    <a:lnTo>
                      <a:pt x="132" y="122"/>
                    </a:lnTo>
                    <a:lnTo>
                      <a:pt x="133" y="116"/>
                    </a:lnTo>
                    <a:lnTo>
                      <a:pt x="134" y="108"/>
                    </a:lnTo>
                    <a:lnTo>
                      <a:pt x="134" y="100"/>
                    </a:lnTo>
                    <a:lnTo>
                      <a:pt x="133" y="93"/>
                    </a:lnTo>
                    <a:lnTo>
                      <a:pt x="131" y="86"/>
                    </a:lnTo>
                    <a:lnTo>
                      <a:pt x="130" y="79"/>
                    </a:lnTo>
                    <a:lnTo>
                      <a:pt x="128" y="73"/>
                    </a:lnTo>
                    <a:lnTo>
                      <a:pt x="125" y="67"/>
                    </a:lnTo>
                    <a:lnTo>
                      <a:pt x="120" y="60"/>
                    </a:lnTo>
                    <a:lnTo>
                      <a:pt x="117" y="55"/>
                    </a:lnTo>
                    <a:lnTo>
                      <a:pt x="113" y="48"/>
                    </a:lnTo>
                    <a:lnTo>
                      <a:pt x="108" y="40"/>
                    </a:lnTo>
                    <a:lnTo>
                      <a:pt x="106" y="32"/>
                    </a:lnTo>
                    <a:lnTo>
                      <a:pt x="104" y="27"/>
                    </a:lnTo>
                    <a:lnTo>
                      <a:pt x="103" y="21"/>
                    </a:lnTo>
                    <a:lnTo>
                      <a:pt x="102" y="15"/>
                    </a:lnTo>
                    <a:lnTo>
                      <a:pt x="102" y="11"/>
                    </a:lnTo>
                    <a:lnTo>
                      <a:pt x="102" y="6"/>
                    </a:lnTo>
                    <a:lnTo>
                      <a:pt x="102" y="0"/>
                    </a:lnTo>
                    <a:lnTo>
                      <a:pt x="100" y="8"/>
                    </a:lnTo>
                    <a:lnTo>
                      <a:pt x="98" y="15"/>
                    </a:lnTo>
                    <a:lnTo>
                      <a:pt x="97" y="21"/>
                    </a:lnTo>
                    <a:lnTo>
                      <a:pt x="97" y="27"/>
                    </a:lnTo>
                    <a:lnTo>
                      <a:pt x="98" y="34"/>
                    </a:lnTo>
                    <a:lnTo>
                      <a:pt x="100" y="40"/>
                    </a:lnTo>
                    <a:lnTo>
                      <a:pt x="102" y="46"/>
                    </a:lnTo>
                    <a:lnTo>
                      <a:pt x="104" y="51"/>
                    </a:lnTo>
                    <a:lnTo>
                      <a:pt x="106" y="57"/>
                    </a:lnTo>
                    <a:lnTo>
                      <a:pt x="107" y="64"/>
                    </a:lnTo>
                    <a:lnTo>
                      <a:pt x="107" y="70"/>
                    </a:lnTo>
                    <a:lnTo>
                      <a:pt x="108" y="77"/>
                    </a:lnTo>
                    <a:lnTo>
                      <a:pt x="108" y="84"/>
                    </a:lnTo>
                    <a:lnTo>
                      <a:pt x="106" y="94"/>
                    </a:lnTo>
                    <a:lnTo>
                      <a:pt x="104" y="100"/>
                    </a:lnTo>
                    <a:lnTo>
                      <a:pt x="99" y="110"/>
                    </a:lnTo>
                    <a:lnTo>
                      <a:pt x="95" y="119"/>
                    </a:lnTo>
                    <a:lnTo>
                      <a:pt x="91" y="128"/>
                    </a:lnTo>
                    <a:lnTo>
                      <a:pt x="89" y="123"/>
                    </a:lnTo>
                    <a:lnTo>
                      <a:pt x="87" y="117"/>
                    </a:lnTo>
                    <a:lnTo>
                      <a:pt x="86" y="111"/>
                    </a:lnTo>
                    <a:lnTo>
                      <a:pt x="85" y="102"/>
                    </a:lnTo>
                    <a:lnTo>
                      <a:pt x="87" y="86"/>
                    </a:lnTo>
                    <a:lnTo>
                      <a:pt x="88" y="82"/>
                    </a:lnTo>
                    <a:lnTo>
                      <a:pt x="88" y="76"/>
                    </a:lnTo>
                    <a:lnTo>
                      <a:pt x="88" y="71"/>
                    </a:lnTo>
                    <a:lnTo>
                      <a:pt x="87" y="64"/>
                    </a:lnTo>
                    <a:lnTo>
                      <a:pt x="86" y="57"/>
                    </a:lnTo>
                    <a:lnTo>
                      <a:pt x="83" y="51"/>
                    </a:lnTo>
                    <a:lnTo>
                      <a:pt x="79" y="42"/>
                    </a:lnTo>
                    <a:lnTo>
                      <a:pt x="81" y="53"/>
                    </a:lnTo>
                    <a:lnTo>
                      <a:pt x="83" y="62"/>
                    </a:lnTo>
                    <a:lnTo>
                      <a:pt x="83" y="70"/>
                    </a:lnTo>
                    <a:lnTo>
                      <a:pt x="82" y="76"/>
                    </a:lnTo>
                    <a:lnTo>
                      <a:pt x="80" y="82"/>
                    </a:lnTo>
                    <a:lnTo>
                      <a:pt x="77" y="89"/>
                    </a:lnTo>
                    <a:lnTo>
                      <a:pt x="71" y="104"/>
                    </a:lnTo>
                    <a:lnTo>
                      <a:pt x="71" y="94"/>
                    </a:lnTo>
                    <a:lnTo>
                      <a:pt x="71" y="86"/>
                    </a:lnTo>
                    <a:lnTo>
                      <a:pt x="71" y="74"/>
                    </a:lnTo>
                    <a:lnTo>
                      <a:pt x="67" y="86"/>
                    </a:lnTo>
                    <a:lnTo>
                      <a:pt x="65" y="93"/>
                    </a:lnTo>
                    <a:lnTo>
                      <a:pt x="63" y="100"/>
                    </a:lnTo>
                    <a:lnTo>
                      <a:pt x="62" y="108"/>
                    </a:lnTo>
                    <a:lnTo>
                      <a:pt x="62" y="119"/>
                    </a:lnTo>
                    <a:lnTo>
                      <a:pt x="64" y="129"/>
                    </a:lnTo>
                    <a:lnTo>
                      <a:pt x="67" y="137"/>
                    </a:lnTo>
                    <a:lnTo>
                      <a:pt x="71" y="147"/>
                    </a:lnTo>
                    <a:lnTo>
                      <a:pt x="78" y="161"/>
                    </a:lnTo>
                    <a:lnTo>
                      <a:pt x="67" y="145"/>
                    </a:lnTo>
                    <a:lnTo>
                      <a:pt x="65" y="141"/>
                    </a:lnTo>
                    <a:lnTo>
                      <a:pt x="60" y="135"/>
                    </a:lnTo>
                    <a:lnTo>
                      <a:pt x="54" y="129"/>
                    </a:lnTo>
                    <a:lnTo>
                      <a:pt x="42" y="118"/>
                    </a:lnTo>
                    <a:lnTo>
                      <a:pt x="51" y="130"/>
                    </a:lnTo>
                    <a:lnTo>
                      <a:pt x="54" y="135"/>
                    </a:lnTo>
                    <a:lnTo>
                      <a:pt x="57" y="140"/>
                    </a:lnTo>
                    <a:lnTo>
                      <a:pt x="62" y="151"/>
                    </a:lnTo>
                    <a:lnTo>
                      <a:pt x="67" y="160"/>
                    </a:lnTo>
                    <a:lnTo>
                      <a:pt x="73" y="174"/>
                    </a:lnTo>
                    <a:lnTo>
                      <a:pt x="65" y="172"/>
                    </a:lnTo>
                    <a:lnTo>
                      <a:pt x="59" y="168"/>
                    </a:lnTo>
                    <a:lnTo>
                      <a:pt x="52" y="162"/>
                    </a:lnTo>
                    <a:lnTo>
                      <a:pt x="46" y="156"/>
                    </a:lnTo>
                    <a:lnTo>
                      <a:pt x="38" y="149"/>
                    </a:lnTo>
                    <a:lnTo>
                      <a:pt x="32" y="145"/>
                    </a:lnTo>
                    <a:lnTo>
                      <a:pt x="28"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50" name="Freeform 101"/>
              <p:cNvSpPr>
                <a:spLocks/>
              </p:cNvSpPr>
              <p:nvPr/>
            </p:nvSpPr>
            <p:spPr bwMode="auto">
              <a:xfrm>
                <a:off x="4357" y="493"/>
                <a:ext cx="168" cy="198"/>
              </a:xfrm>
              <a:custGeom>
                <a:avLst/>
                <a:gdLst>
                  <a:gd name="T0" fmla="*/ 116 w 168"/>
                  <a:gd name="T1" fmla="*/ 191 h 198"/>
                  <a:gd name="T2" fmla="*/ 131 w 168"/>
                  <a:gd name="T3" fmla="*/ 176 h 198"/>
                  <a:gd name="T4" fmla="*/ 137 w 168"/>
                  <a:gd name="T5" fmla="*/ 155 h 198"/>
                  <a:gd name="T6" fmla="*/ 139 w 168"/>
                  <a:gd name="T7" fmla="*/ 133 h 198"/>
                  <a:gd name="T8" fmla="*/ 145 w 168"/>
                  <a:gd name="T9" fmla="*/ 121 h 198"/>
                  <a:gd name="T10" fmla="*/ 151 w 168"/>
                  <a:gd name="T11" fmla="*/ 112 h 198"/>
                  <a:gd name="T12" fmla="*/ 160 w 168"/>
                  <a:gd name="T13" fmla="*/ 105 h 198"/>
                  <a:gd name="T14" fmla="*/ 142 w 168"/>
                  <a:gd name="T15" fmla="*/ 113 h 198"/>
                  <a:gd name="T16" fmla="*/ 131 w 168"/>
                  <a:gd name="T17" fmla="*/ 123 h 198"/>
                  <a:gd name="T18" fmla="*/ 121 w 168"/>
                  <a:gd name="T19" fmla="*/ 137 h 198"/>
                  <a:gd name="T20" fmla="*/ 127 w 168"/>
                  <a:gd name="T21" fmla="*/ 119 h 198"/>
                  <a:gd name="T22" fmla="*/ 126 w 168"/>
                  <a:gd name="T23" fmla="*/ 95 h 198"/>
                  <a:gd name="T24" fmla="*/ 121 w 168"/>
                  <a:gd name="T25" fmla="*/ 75 h 198"/>
                  <a:gd name="T26" fmla="*/ 111 w 168"/>
                  <a:gd name="T27" fmla="*/ 56 h 198"/>
                  <a:gd name="T28" fmla="*/ 100 w 168"/>
                  <a:gd name="T29" fmla="*/ 33 h 198"/>
                  <a:gd name="T30" fmla="*/ 96 w 168"/>
                  <a:gd name="T31" fmla="*/ 16 h 198"/>
                  <a:gd name="T32" fmla="*/ 97 w 168"/>
                  <a:gd name="T33" fmla="*/ 0 h 198"/>
                  <a:gd name="T34" fmla="*/ 92 w 168"/>
                  <a:gd name="T35" fmla="*/ 22 h 198"/>
                  <a:gd name="T36" fmla="*/ 94 w 168"/>
                  <a:gd name="T37" fmla="*/ 41 h 198"/>
                  <a:gd name="T38" fmla="*/ 100 w 168"/>
                  <a:gd name="T39" fmla="*/ 59 h 198"/>
                  <a:gd name="T40" fmla="*/ 102 w 168"/>
                  <a:gd name="T41" fmla="*/ 79 h 198"/>
                  <a:gd name="T42" fmla="*/ 99 w 168"/>
                  <a:gd name="T43" fmla="*/ 103 h 198"/>
                  <a:gd name="T44" fmla="*/ 86 w 168"/>
                  <a:gd name="T45" fmla="*/ 131 h 198"/>
                  <a:gd name="T46" fmla="*/ 81 w 168"/>
                  <a:gd name="T47" fmla="*/ 114 h 198"/>
                  <a:gd name="T48" fmla="*/ 83 w 168"/>
                  <a:gd name="T49" fmla="*/ 84 h 198"/>
                  <a:gd name="T50" fmla="*/ 82 w 168"/>
                  <a:gd name="T51" fmla="*/ 66 h 198"/>
                  <a:gd name="T52" fmla="*/ 74 w 168"/>
                  <a:gd name="T53" fmla="*/ 43 h 198"/>
                  <a:gd name="T54" fmla="*/ 78 w 168"/>
                  <a:gd name="T55" fmla="*/ 71 h 198"/>
                  <a:gd name="T56" fmla="*/ 73 w 168"/>
                  <a:gd name="T57" fmla="*/ 91 h 198"/>
                  <a:gd name="T58" fmla="*/ 66 w 168"/>
                  <a:gd name="T59" fmla="*/ 88 h 198"/>
                  <a:gd name="T60" fmla="*/ 61 w 168"/>
                  <a:gd name="T61" fmla="*/ 95 h 198"/>
                  <a:gd name="T62" fmla="*/ 58 w 168"/>
                  <a:gd name="T63" fmla="*/ 122 h 198"/>
                  <a:gd name="T64" fmla="*/ 67 w 168"/>
                  <a:gd name="T65" fmla="*/ 151 h 198"/>
                  <a:gd name="T66" fmla="*/ 60 w 168"/>
                  <a:gd name="T67" fmla="*/ 145 h 198"/>
                  <a:gd name="T68" fmla="*/ 42 w 168"/>
                  <a:gd name="T69" fmla="*/ 124 h 198"/>
                  <a:gd name="T70" fmla="*/ 53 w 168"/>
                  <a:gd name="T71" fmla="*/ 143 h 198"/>
                  <a:gd name="T72" fmla="*/ 68 w 168"/>
                  <a:gd name="T73" fmla="*/ 179 h 198"/>
                  <a:gd name="T74" fmla="*/ 48 w 168"/>
                  <a:gd name="T75" fmla="*/ 166 h 198"/>
                  <a:gd name="T76" fmla="*/ 29 w 168"/>
                  <a:gd name="T77" fmla="*/ 149 h 198"/>
                  <a:gd name="T78" fmla="*/ 14 w 168"/>
                  <a:gd name="T79" fmla="*/ 142 h 198"/>
                  <a:gd name="T80" fmla="*/ 8 w 168"/>
                  <a:gd name="T81" fmla="*/ 142 h 198"/>
                  <a:gd name="T82" fmla="*/ 26 w 168"/>
                  <a:gd name="T83" fmla="*/ 154 h 198"/>
                  <a:gd name="T84" fmla="*/ 46 w 168"/>
                  <a:gd name="T85" fmla="*/ 180 h 198"/>
                  <a:gd name="T86" fmla="*/ 73 w 168"/>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8"/>
                  <a:gd name="T134" fmla="*/ 168 w 168"/>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8">
                    <a:moveTo>
                      <a:pt x="99" y="195"/>
                    </a:moveTo>
                    <a:lnTo>
                      <a:pt x="105" y="194"/>
                    </a:lnTo>
                    <a:lnTo>
                      <a:pt x="116" y="191"/>
                    </a:lnTo>
                    <a:lnTo>
                      <a:pt x="123" y="187"/>
                    </a:lnTo>
                    <a:lnTo>
                      <a:pt x="128" y="181"/>
                    </a:lnTo>
                    <a:lnTo>
                      <a:pt x="131" y="176"/>
                    </a:lnTo>
                    <a:lnTo>
                      <a:pt x="134" y="170"/>
                    </a:lnTo>
                    <a:lnTo>
                      <a:pt x="136" y="164"/>
                    </a:lnTo>
                    <a:lnTo>
                      <a:pt x="137" y="155"/>
                    </a:lnTo>
                    <a:lnTo>
                      <a:pt x="138" y="145"/>
                    </a:lnTo>
                    <a:lnTo>
                      <a:pt x="139" y="139"/>
                    </a:lnTo>
                    <a:lnTo>
                      <a:pt x="139" y="133"/>
                    </a:lnTo>
                    <a:lnTo>
                      <a:pt x="141" y="130"/>
                    </a:lnTo>
                    <a:lnTo>
                      <a:pt x="142" y="126"/>
                    </a:lnTo>
                    <a:lnTo>
                      <a:pt x="145" y="121"/>
                    </a:lnTo>
                    <a:lnTo>
                      <a:pt x="147" y="118"/>
                    </a:lnTo>
                    <a:lnTo>
                      <a:pt x="149" y="114"/>
                    </a:lnTo>
                    <a:lnTo>
                      <a:pt x="151" y="112"/>
                    </a:lnTo>
                    <a:lnTo>
                      <a:pt x="154" y="110"/>
                    </a:lnTo>
                    <a:lnTo>
                      <a:pt x="167" y="102"/>
                    </a:lnTo>
                    <a:lnTo>
                      <a:pt x="160" y="105"/>
                    </a:lnTo>
                    <a:lnTo>
                      <a:pt x="153" y="107"/>
                    </a:lnTo>
                    <a:lnTo>
                      <a:pt x="148" y="110"/>
                    </a:lnTo>
                    <a:lnTo>
                      <a:pt x="142" y="113"/>
                    </a:lnTo>
                    <a:lnTo>
                      <a:pt x="138" y="116"/>
                    </a:lnTo>
                    <a:lnTo>
                      <a:pt x="135" y="119"/>
                    </a:lnTo>
                    <a:lnTo>
                      <a:pt x="131" y="123"/>
                    </a:lnTo>
                    <a:lnTo>
                      <a:pt x="127" y="129"/>
                    </a:lnTo>
                    <a:lnTo>
                      <a:pt x="124" y="133"/>
                    </a:lnTo>
                    <a:lnTo>
                      <a:pt x="121" y="137"/>
                    </a:lnTo>
                    <a:lnTo>
                      <a:pt x="124" y="131"/>
                    </a:lnTo>
                    <a:lnTo>
                      <a:pt x="126" y="125"/>
                    </a:lnTo>
                    <a:lnTo>
                      <a:pt x="127" y="119"/>
                    </a:lnTo>
                    <a:lnTo>
                      <a:pt x="128" y="111"/>
                    </a:lnTo>
                    <a:lnTo>
                      <a:pt x="128" y="103"/>
                    </a:lnTo>
                    <a:lnTo>
                      <a:pt x="126" y="95"/>
                    </a:lnTo>
                    <a:lnTo>
                      <a:pt x="125" y="88"/>
                    </a:lnTo>
                    <a:lnTo>
                      <a:pt x="123" y="82"/>
                    </a:lnTo>
                    <a:lnTo>
                      <a:pt x="121" y="75"/>
                    </a:lnTo>
                    <a:lnTo>
                      <a:pt x="119" y="69"/>
                    </a:lnTo>
                    <a:lnTo>
                      <a:pt x="114" y="61"/>
                    </a:lnTo>
                    <a:lnTo>
                      <a:pt x="111" y="56"/>
                    </a:lnTo>
                    <a:lnTo>
                      <a:pt x="107" y="49"/>
                    </a:lnTo>
                    <a:lnTo>
                      <a:pt x="103" y="41"/>
                    </a:lnTo>
                    <a:lnTo>
                      <a:pt x="100" y="33"/>
                    </a:lnTo>
                    <a:lnTo>
                      <a:pt x="98" y="28"/>
                    </a:lnTo>
                    <a:lnTo>
                      <a:pt x="97" y="22"/>
                    </a:lnTo>
                    <a:lnTo>
                      <a:pt x="96" y="16"/>
                    </a:lnTo>
                    <a:lnTo>
                      <a:pt x="96" y="11"/>
                    </a:lnTo>
                    <a:lnTo>
                      <a:pt x="97" y="6"/>
                    </a:lnTo>
                    <a:lnTo>
                      <a:pt x="97" y="0"/>
                    </a:lnTo>
                    <a:lnTo>
                      <a:pt x="94" y="8"/>
                    </a:lnTo>
                    <a:lnTo>
                      <a:pt x="93" y="15"/>
                    </a:lnTo>
                    <a:lnTo>
                      <a:pt x="92" y="22"/>
                    </a:lnTo>
                    <a:lnTo>
                      <a:pt x="92" y="28"/>
                    </a:lnTo>
                    <a:lnTo>
                      <a:pt x="92" y="35"/>
                    </a:lnTo>
                    <a:lnTo>
                      <a:pt x="94" y="41"/>
                    </a:lnTo>
                    <a:lnTo>
                      <a:pt x="96" y="47"/>
                    </a:lnTo>
                    <a:lnTo>
                      <a:pt x="98" y="52"/>
                    </a:lnTo>
                    <a:lnTo>
                      <a:pt x="100" y="59"/>
                    </a:lnTo>
                    <a:lnTo>
                      <a:pt x="101" y="65"/>
                    </a:lnTo>
                    <a:lnTo>
                      <a:pt x="101" y="72"/>
                    </a:lnTo>
                    <a:lnTo>
                      <a:pt x="102" y="79"/>
                    </a:lnTo>
                    <a:lnTo>
                      <a:pt x="102" y="86"/>
                    </a:lnTo>
                    <a:lnTo>
                      <a:pt x="101" y="96"/>
                    </a:lnTo>
                    <a:lnTo>
                      <a:pt x="99" y="103"/>
                    </a:lnTo>
                    <a:lnTo>
                      <a:pt x="94" y="112"/>
                    </a:lnTo>
                    <a:lnTo>
                      <a:pt x="90" y="122"/>
                    </a:lnTo>
                    <a:lnTo>
                      <a:pt x="86" y="131"/>
                    </a:lnTo>
                    <a:lnTo>
                      <a:pt x="84" y="126"/>
                    </a:lnTo>
                    <a:lnTo>
                      <a:pt x="82" y="120"/>
                    </a:lnTo>
                    <a:lnTo>
                      <a:pt x="81" y="114"/>
                    </a:lnTo>
                    <a:lnTo>
                      <a:pt x="80" y="105"/>
                    </a:lnTo>
                    <a:lnTo>
                      <a:pt x="82" y="89"/>
                    </a:lnTo>
                    <a:lnTo>
                      <a:pt x="83" y="84"/>
                    </a:lnTo>
                    <a:lnTo>
                      <a:pt x="83" y="78"/>
                    </a:lnTo>
                    <a:lnTo>
                      <a:pt x="83" y="73"/>
                    </a:lnTo>
                    <a:lnTo>
                      <a:pt x="82" y="66"/>
                    </a:lnTo>
                    <a:lnTo>
                      <a:pt x="81" y="59"/>
                    </a:lnTo>
                    <a:lnTo>
                      <a:pt x="78" y="52"/>
                    </a:lnTo>
                    <a:lnTo>
                      <a:pt x="74" y="43"/>
                    </a:lnTo>
                    <a:lnTo>
                      <a:pt x="76" y="54"/>
                    </a:lnTo>
                    <a:lnTo>
                      <a:pt x="78" y="64"/>
                    </a:lnTo>
                    <a:lnTo>
                      <a:pt x="78" y="71"/>
                    </a:lnTo>
                    <a:lnTo>
                      <a:pt x="77" y="78"/>
                    </a:lnTo>
                    <a:lnTo>
                      <a:pt x="75" y="84"/>
                    </a:lnTo>
                    <a:lnTo>
                      <a:pt x="73" y="91"/>
                    </a:lnTo>
                    <a:lnTo>
                      <a:pt x="66" y="107"/>
                    </a:lnTo>
                    <a:lnTo>
                      <a:pt x="66" y="97"/>
                    </a:lnTo>
                    <a:lnTo>
                      <a:pt x="66" y="88"/>
                    </a:lnTo>
                    <a:lnTo>
                      <a:pt x="67" y="81"/>
                    </a:lnTo>
                    <a:lnTo>
                      <a:pt x="63" y="88"/>
                    </a:lnTo>
                    <a:lnTo>
                      <a:pt x="61" y="95"/>
                    </a:lnTo>
                    <a:lnTo>
                      <a:pt x="59" y="103"/>
                    </a:lnTo>
                    <a:lnTo>
                      <a:pt x="58" y="111"/>
                    </a:lnTo>
                    <a:lnTo>
                      <a:pt x="58" y="122"/>
                    </a:lnTo>
                    <a:lnTo>
                      <a:pt x="60" y="132"/>
                    </a:lnTo>
                    <a:lnTo>
                      <a:pt x="63" y="141"/>
                    </a:lnTo>
                    <a:lnTo>
                      <a:pt x="67" y="151"/>
                    </a:lnTo>
                    <a:lnTo>
                      <a:pt x="73" y="165"/>
                    </a:lnTo>
                    <a:lnTo>
                      <a:pt x="63" y="149"/>
                    </a:lnTo>
                    <a:lnTo>
                      <a:pt x="60" y="145"/>
                    </a:lnTo>
                    <a:lnTo>
                      <a:pt x="56" y="138"/>
                    </a:lnTo>
                    <a:lnTo>
                      <a:pt x="50" y="132"/>
                    </a:lnTo>
                    <a:lnTo>
                      <a:pt x="42" y="124"/>
                    </a:lnTo>
                    <a:lnTo>
                      <a:pt x="47" y="133"/>
                    </a:lnTo>
                    <a:lnTo>
                      <a:pt x="50" y="138"/>
                    </a:lnTo>
                    <a:lnTo>
                      <a:pt x="53" y="143"/>
                    </a:lnTo>
                    <a:lnTo>
                      <a:pt x="58" y="155"/>
                    </a:lnTo>
                    <a:lnTo>
                      <a:pt x="62" y="164"/>
                    </a:lnTo>
                    <a:lnTo>
                      <a:pt x="68" y="179"/>
                    </a:lnTo>
                    <a:lnTo>
                      <a:pt x="61" y="177"/>
                    </a:lnTo>
                    <a:lnTo>
                      <a:pt x="54" y="172"/>
                    </a:lnTo>
                    <a:lnTo>
                      <a:pt x="48" y="166"/>
                    </a:lnTo>
                    <a:lnTo>
                      <a:pt x="42" y="160"/>
                    </a:lnTo>
                    <a:lnTo>
                      <a:pt x="35" y="153"/>
                    </a:lnTo>
                    <a:lnTo>
                      <a:pt x="29" y="149"/>
                    </a:lnTo>
                    <a:lnTo>
                      <a:pt x="24" y="146"/>
                    </a:lnTo>
                    <a:lnTo>
                      <a:pt x="19" y="143"/>
                    </a:lnTo>
                    <a:lnTo>
                      <a:pt x="14" y="142"/>
                    </a:lnTo>
                    <a:lnTo>
                      <a:pt x="9" y="141"/>
                    </a:lnTo>
                    <a:lnTo>
                      <a:pt x="0" y="140"/>
                    </a:lnTo>
                    <a:lnTo>
                      <a:pt x="8" y="142"/>
                    </a:lnTo>
                    <a:lnTo>
                      <a:pt x="17" y="146"/>
                    </a:lnTo>
                    <a:lnTo>
                      <a:pt x="22" y="150"/>
                    </a:lnTo>
                    <a:lnTo>
                      <a:pt x="26" y="154"/>
                    </a:lnTo>
                    <a:lnTo>
                      <a:pt x="32" y="161"/>
                    </a:lnTo>
                    <a:lnTo>
                      <a:pt x="38" y="170"/>
                    </a:lnTo>
                    <a:lnTo>
                      <a:pt x="46" y="180"/>
                    </a:lnTo>
                    <a:lnTo>
                      <a:pt x="52" y="184"/>
                    </a:lnTo>
                    <a:lnTo>
                      <a:pt x="60" y="189"/>
                    </a:lnTo>
                    <a:lnTo>
                      <a:pt x="73" y="195"/>
                    </a:lnTo>
                    <a:lnTo>
                      <a:pt x="85" y="197"/>
                    </a:lnTo>
                    <a:lnTo>
                      <a:pt x="99" y="19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51" name="Freeform 102"/>
              <p:cNvSpPr>
                <a:spLocks/>
              </p:cNvSpPr>
              <p:nvPr/>
            </p:nvSpPr>
            <p:spPr bwMode="auto">
              <a:xfrm>
                <a:off x="4357" y="502"/>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52" name="Freeform 103"/>
              <p:cNvSpPr>
                <a:spLocks/>
              </p:cNvSpPr>
              <p:nvPr/>
            </p:nvSpPr>
            <p:spPr bwMode="auto">
              <a:xfrm>
                <a:off x="4360" y="504"/>
                <a:ext cx="161" cy="190"/>
              </a:xfrm>
              <a:custGeom>
                <a:avLst/>
                <a:gdLst>
                  <a:gd name="T0" fmla="*/ 117 w 161"/>
                  <a:gd name="T1" fmla="*/ 183 h 190"/>
                  <a:gd name="T2" fmla="*/ 132 w 161"/>
                  <a:gd name="T3" fmla="*/ 169 h 190"/>
                  <a:gd name="T4" fmla="*/ 139 w 161"/>
                  <a:gd name="T5" fmla="*/ 148 h 190"/>
                  <a:gd name="T6" fmla="*/ 141 w 161"/>
                  <a:gd name="T7" fmla="*/ 128 h 190"/>
                  <a:gd name="T8" fmla="*/ 146 w 161"/>
                  <a:gd name="T9" fmla="*/ 116 h 190"/>
                  <a:gd name="T10" fmla="*/ 152 w 161"/>
                  <a:gd name="T11" fmla="*/ 107 h 190"/>
                  <a:gd name="T12" fmla="*/ 154 w 161"/>
                  <a:gd name="T13" fmla="*/ 103 h 190"/>
                  <a:gd name="T14" fmla="*/ 140 w 161"/>
                  <a:gd name="T15" fmla="*/ 111 h 190"/>
                  <a:gd name="T16" fmla="*/ 128 w 161"/>
                  <a:gd name="T17" fmla="*/ 123 h 190"/>
                  <a:gd name="T18" fmla="*/ 125 w 161"/>
                  <a:gd name="T19" fmla="*/ 125 h 190"/>
                  <a:gd name="T20" fmla="*/ 129 w 161"/>
                  <a:gd name="T21" fmla="*/ 107 h 190"/>
                  <a:gd name="T22" fmla="*/ 126 w 161"/>
                  <a:gd name="T23" fmla="*/ 84 h 190"/>
                  <a:gd name="T24" fmla="*/ 120 w 161"/>
                  <a:gd name="T25" fmla="*/ 66 h 190"/>
                  <a:gd name="T26" fmla="*/ 108 w 161"/>
                  <a:gd name="T27" fmla="*/ 47 h 190"/>
                  <a:gd name="T28" fmla="*/ 99 w 161"/>
                  <a:gd name="T29" fmla="*/ 27 h 190"/>
                  <a:gd name="T30" fmla="*/ 97 w 161"/>
                  <a:gd name="T31" fmla="*/ 10 h 190"/>
                  <a:gd name="T32" fmla="*/ 95 w 161"/>
                  <a:gd name="T33" fmla="*/ 8 h 190"/>
                  <a:gd name="T34" fmla="*/ 92 w 161"/>
                  <a:gd name="T35" fmla="*/ 27 h 190"/>
                  <a:gd name="T36" fmla="*/ 97 w 161"/>
                  <a:gd name="T37" fmla="*/ 45 h 190"/>
                  <a:gd name="T38" fmla="*/ 102 w 161"/>
                  <a:gd name="T39" fmla="*/ 63 h 190"/>
                  <a:gd name="T40" fmla="*/ 103 w 161"/>
                  <a:gd name="T41" fmla="*/ 82 h 190"/>
                  <a:gd name="T42" fmla="*/ 94 w 161"/>
                  <a:gd name="T43" fmla="*/ 108 h 190"/>
                  <a:gd name="T44" fmla="*/ 84 w 161"/>
                  <a:gd name="T45" fmla="*/ 121 h 190"/>
                  <a:gd name="T46" fmla="*/ 81 w 161"/>
                  <a:gd name="T47" fmla="*/ 101 h 190"/>
                  <a:gd name="T48" fmla="*/ 84 w 161"/>
                  <a:gd name="T49" fmla="*/ 75 h 190"/>
                  <a:gd name="T50" fmla="*/ 82 w 161"/>
                  <a:gd name="T51" fmla="*/ 56 h 190"/>
                  <a:gd name="T52" fmla="*/ 77 w 161"/>
                  <a:gd name="T53" fmla="*/ 52 h 190"/>
                  <a:gd name="T54" fmla="*/ 78 w 161"/>
                  <a:gd name="T55" fmla="*/ 75 h 190"/>
                  <a:gd name="T56" fmla="*/ 67 w 161"/>
                  <a:gd name="T57" fmla="*/ 102 h 190"/>
                  <a:gd name="T58" fmla="*/ 68 w 161"/>
                  <a:gd name="T59" fmla="*/ 77 h 190"/>
                  <a:gd name="T60" fmla="*/ 60 w 161"/>
                  <a:gd name="T61" fmla="*/ 99 h 190"/>
                  <a:gd name="T62" fmla="*/ 60 w 161"/>
                  <a:gd name="T63" fmla="*/ 127 h 190"/>
                  <a:gd name="T64" fmla="*/ 74 w 161"/>
                  <a:gd name="T65" fmla="*/ 158 h 190"/>
                  <a:gd name="T66" fmla="*/ 57 w 161"/>
                  <a:gd name="T67" fmla="*/ 133 h 190"/>
                  <a:gd name="T68" fmla="*/ 40 w 161"/>
                  <a:gd name="T69" fmla="*/ 116 h 190"/>
                  <a:gd name="T70" fmla="*/ 53 w 161"/>
                  <a:gd name="T71" fmla="*/ 138 h 190"/>
                  <a:gd name="T72" fmla="*/ 69 w 161"/>
                  <a:gd name="T73" fmla="*/ 172 h 190"/>
                  <a:gd name="T74" fmla="*/ 48 w 161"/>
                  <a:gd name="T75" fmla="*/ 159 h 190"/>
                  <a:gd name="T76" fmla="*/ 29 w 161"/>
                  <a:gd name="T77" fmla="*/ 143 h 190"/>
                  <a:gd name="T78" fmla="*/ 16 w 161"/>
                  <a:gd name="T79" fmla="*/ 135 h 190"/>
                  <a:gd name="T80" fmla="*/ 10 w 161"/>
                  <a:gd name="T81" fmla="*/ 136 h 190"/>
                  <a:gd name="T82" fmla="*/ 26 w 161"/>
                  <a:gd name="T83" fmla="*/ 147 h 190"/>
                  <a:gd name="T84" fmla="*/ 47 w 161"/>
                  <a:gd name="T85" fmla="*/ 173 h 190"/>
                  <a:gd name="T86" fmla="*/ 74 w 161"/>
                  <a:gd name="T87" fmla="*/ 187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90"/>
                  <a:gd name="T134" fmla="*/ 161 w 161"/>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90">
                    <a:moveTo>
                      <a:pt x="100" y="187"/>
                    </a:moveTo>
                    <a:lnTo>
                      <a:pt x="106" y="186"/>
                    </a:lnTo>
                    <a:lnTo>
                      <a:pt x="117" y="183"/>
                    </a:lnTo>
                    <a:lnTo>
                      <a:pt x="124" y="179"/>
                    </a:lnTo>
                    <a:lnTo>
                      <a:pt x="129" y="174"/>
                    </a:lnTo>
                    <a:lnTo>
                      <a:pt x="132" y="169"/>
                    </a:lnTo>
                    <a:lnTo>
                      <a:pt x="135" y="163"/>
                    </a:lnTo>
                    <a:lnTo>
                      <a:pt x="137" y="157"/>
                    </a:lnTo>
                    <a:lnTo>
                      <a:pt x="139" y="148"/>
                    </a:lnTo>
                    <a:lnTo>
                      <a:pt x="139" y="139"/>
                    </a:lnTo>
                    <a:lnTo>
                      <a:pt x="140" y="133"/>
                    </a:lnTo>
                    <a:lnTo>
                      <a:pt x="141" y="128"/>
                    </a:lnTo>
                    <a:lnTo>
                      <a:pt x="142" y="124"/>
                    </a:lnTo>
                    <a:lnTo>
                      <a:pt x="144" y="120"/>
                    </a:lnTo>
                    <a:lnTo>
                      <a:pt x="146" y="116"/>
                    </a:lnTo>
                    <a:lnTo>
                      <a:pt x="148" y="113"/>
                    </a:lnTo>
                    <a:lnTo>
                      <a:pt x="151" y="109"/>
                    </a:lnTo>
                    <a:lnTo>
                      <a:pt x="152" y="107"/>
                    </a:lnTo>
                    <a:lnTo>
                      <a:pt x="155" y="105"/>
                    </a:lnTo>
                    <a:lnTo>
                      <a:pt x="160" y="101"/>
                    </a:lnTo>
                    <a:lnTo>
                      <a:pt x="154" y="103"/>
                    </a:lnTo>
                    <a:lnTo>
                      <a:pt x="149" y="105"/>
                    </a:lnTo>
                    <a:lnTo>
                      <a:pt x="144" y="108"/>
                    </a:lnTo>
                    <a:lnTo>
                      <a:pt x="140" y="111"/>
                    </a:lnTo>
                    <a:lnTo>
                      <a:pt x="136" y="114"/>
                    </a:lnTo>
                    <a:lnTo>
                      <a:pt x="132" y="118"/>
                    </a:lnTo>
                    <a:lnTo>
                      <a:pt x="128" y="123"/>
                    </a:lnTo>
                    <a:lnTo>
                      <a:pt x="125" y="127"/>
                    </a:lnTo>
                    <a:lnTo>
                      <a:pt x="122" y="132"/>
                    </a:lnTo>
                    <a:lnTo>
                      <a:pt x="125" y="125"/>
                    </a:lnTo>
                    <a:lnTo>
                      <a:pt x="127" y="120"/>
                    </a:lnTo>
                    <a:lnTo>
                      <a:pt x="128" y="114"/>
                    </a:lnTo>
                    <a:lnTo>
                      <a:pt x="129" y="107"/>
                    </a:lnTo>
                    <a:lnTo>
                      <a:pt x="129" y="99"/>
                    </a:lnTo>
                    <a:lnTo>
                      <a:pt x="127" y="92"/>
                    </a:lnTo>
                    <a:lnTo>
                      <a:pt x="126" y="84"/>
                    </a:lnTo>
                    <a:lnTo>
                      <a:pt x="124" y="78"/>
                    </a:lnTo>
                    <a:lnTo>
                      <a:pt x="122" y="72"/>
                    </a:lnTo>
                    <a:lnTo>
                      <a:pt x="120" y="66"/>
                    </a:lnTo>
                    <a:lnTo>
                      <a:pt x="115" y="59"/>
                    </a:lnTo>
                    <a:lnTo>
                      <a:pt x="112" y="54"/>
                    </a:lnTo>
                    <a:lnTo>
                      <a:pt x="108" y="47"/>
                    </a:lnTo>
                    <a:lnTo>
                      <a:pt x="104" y="39"/>
                    </a:lnTo>
                    <a:lnTo>
                      <a:pt x="101" y="32"/>
                    </a:lnTo>
                    <a:lnTo>
                      <a:pt x="99" y="27"/>
                    </a:lnTo>
                    <a:lnTo>
                      <a:pt x="98" y="21"/>
                    </a:lnTo>
                    <a:lnTo>
                      <a:pt x="97" y="15"/>
                    </a:lnTo>
                    <a:lnTo>
                      <a:pt x="97" y="10"/>
                    </a:lnTo>
                    <a:lnTo>
                      <a:pt x="97" y="6"/>
                    </a:lnTo>
                    <a:lnTo>
                      <a:pt x="98" y="0"/>
                    </a:lnTo>
                    <a:lnTo>
                      <a:pt x="95" y="8"/>
                    </a:lnTo>
                    <a:lnTo>
                      <a:pt x="93" y="15"/>
                    </a:lnTo>
                    <a:lnTo>
                      <a:pt x="93" y="21"/>
                    </a:lnTo>
                    <a:lnTo>
                      <a:pt x="92" y="27"/>
                    </a:lnTo>
                    <a:lnTo>
                      <a:pt x="93" y="34"/>
                    </a:lnTo>
                    <a:lnTo>
                      <a:pt x="95" y="40"/>
                    </a:lnTo>
                    <a:lnTo>
                      <a:pt x="97" y="45"/>
                    </a:lnTo>
                    <a:lnTo>
                      <a:pt x="99" y="50"/>
                    </a:lnTo>
                    <a:lnTo>
                      <a:pt x="101" y="56"/>
                    </a:lnTo>
                    <a:lnTo>
                      <a:pt x="102" y="63"/>
                    </a:lnTo>
                    <a:lnTo>
                      <a:pt x="102" y="69"/>
                    </a:lnTo>
                    <a:lnTo>
                      <a:pt x="103" y="76"/>
                    </a:lnTo>
                    <a:lnTo>
                      <a:pt x="103" y="82"/>
                    </a:lnTo>
                    <a:lnTo>
                      <a:pt x="102" y="92"/>
                    </a:lnTo>
                    <a:lnTo>
                      <a:pt x="100" y="99"/>
                    </a:lnTo>
                    <a:lnTo>
                      <a:pt x="94" y="108"/>
                    </a:lnTo>
                    <a:lnTo>
                      <a:pt x="90" y="117"/>
                    </a:lnTo>
                    <a:lnTo>
                      <a:pt x="87" y="126"/>
                    </a:lnTo>
                    <a:lnTo>
                      <a:pt x="84" y="121"/>
                    </a:lnTo>
                    <a:lnTo>
                      <a:pt x="83" y="115"/>
                    </a:lnTo>
                    <a:lnTo>
                      <a:pt x="82" y="110"/>
                    </a:lnTo>
                    <a:lnTo>
                      <a:pt x="81" y="101"/>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5"/>
                    </a:lnTo>
                    <a:lnTo>
                      <a:pt x="76" y="80"/>
                    </a:lnTo>
                    <a:lnTo>
                      <a:pt x="73" y="87"/>
                    </a:lnTo>
                    <a:lnTo>
                      <a:pt x="67" y="102"/>
                    </a:lnTo>
                    <a:lnTo>
                      <a:pt x="66" y="93"/>
                    </a:lnTo>
                    <a:lnTo>
                      <a:pt x="67" y="85"/>
                    </a:lnTo>
                    <a:lnTo>
                      <a:pt x="68" y="77"/>
                    </a:lnTo>
                    <a:lnTo>
                      <a:pt x="64" y="85"/>
                    </a:lnTo>
                    <a:lnTo>
                      <a:pt x="61" y="91"/>
                    </a:lnTo>
                    <a:lnTo>
                      <a:pt x="60" y="99"/>
                    </a:lnTo>
                    <a:lnTo>
                      <a:pt x="58" y="107"/>
                    </a:lnTo>
                    <a:lnTo>
                      <a:pt x="59" y="117"/>
                    </a:lnTo>
                    <a:lnTo>
                      <a:pt x="60" y="127"/>
                    </a:lnTo>
                    <a:lnTo>
                      <a:pt x="63" y="135"/>
                    </a:lnTo>
                    <a:lnTo>
                      <a:pt x="67" y="145"/>
                    </a:lnTo>
                    <a:lnTo>
                      <a:pt x="74" y="158"/>
                    </a:lnTo>
                    <a:lnTo>
                      <a:pt x="64" y="143"/>
                    </a:lnTo>
                    <a:lnTo>
                      <a:pt x="61" y="139"/>
                    </a:lnTo>
                    <a:lnTo>
                      <a:pt x="57" y="133"/>
                    </a:lnTo>
                    <a:lnTo>
                      <a:pt x="51" y="127"/>
                    </a:lnTo>
                    <a:lnTo>
                      <a:pt x="47" y="122"/>
                    </a:lnTo>
                    <a:lnTo>
                      <a:pt x="40" y="116"/>
                    </a:lnTo>
                    <a:lnTo>
                      <a:pt x="47" y="128"/>
                    </a:lnTo>
                    <a:lnTo>
                      <a:pt x="50" y="133"/>
                    </a:lnTo>
                    <a:lnTo>
                      <a:pt x="53" y="138"/>
                    </a:lnTo>
                    <a:lnTo>
                      <a:pt x="59" y="148"/>
                    </a:lnTo>
                    <a:lnTo>
                      <a:pt x="63" y="157"/>
                    </a:lnTo>
                    <a:lnTo>
                      <a:pt x="69" y="172"/>
                    </a:lnTo>
                    <a:lnTo>
                      <a:pt x="61" y="169"/>
                    </a:lnTo>
                    <a:lnTo>
                      <a:pt x="55" y="165"/>
                    </a:lnTo>
                    <a:lnTo>
                      <a:pt x="48" y="159"/>
                    </a:lnTo>
                    <a:lnTo>
                      <a:pt x="42" y="154"/>
                    </a:lnTo>
                    <a:lnTo>
                      <a:pt x="35" y="147"/>
                    </a:lnTo>
                    <a:lnTo>
                      <a:pt x="29" y="143"/>
                    </a:lnTo>
                    <a:lnTo>
                      <a:pt x="25" y="139"/>
                    </a:lnTo>
                    <a:lnTo>
                      <a:pt x="20" y="136"/>
                    </a:lnTo>
                    <a:lnTo>
                      <a:pt x="16" y="135"/>
                    </a:lnTo>
                    <a:lnTo>
                      <a:pt x="10" y="133"/>
                    </a:lnTo>
                    <a:lnTo>
                      <a:pt x="0" y="131"/>
                    </a:lnTo>
                    <a:lnTo>
                      <a:pt x="10" y="136"/>
                    </a:lnTo>
                    <a:lnTo>
                      <a:pt x="17" y="140"/>
                    </a:lnTo>
                    <a:lnTo>
                      <a:pt x="23" y="144"/>
                    </a:lnTo>
                    <a:lnTo>
                      <a:pt x="26" y="147"/>
                    </a:lnTo>
                    <a:lnTo>
                      <a:pt x="33" y="155"/>
                    </a:lnTo>
                    <a:lnTo>
                      <a:pt x="39" y="163"/>
                    </a:lnTo>
                    <a:lnTo>
                      <a:pt x="47" y="173"/>
                    </a:lnTo>
                    <a:lnTo>
                      <a:pt x="52" y="177"/>
                    </a:lnTo>
                    <a:lnTo>
                      <a:pt x="60" y="181"/>
                    </a:lnTo>
                    <a:lnTo>
                      <a:pt x="74" y="187"/>
                    </a:lnTo>
                    <a:lnTo>
                      <a:pt x="86" y="189"/>
                    </a:lnTo>
                    <a:lnTo>
                      <a:pt x="100" y="187"/>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53" name="Freeform 104"/>
              <p:cNvSpPr>
                <a:spLocks/>
              </p:cNvSpPr>
              <p:nvPr/>
            </p:nvSpPr>
            <p:spPr bwMode="auto">
              <a:xfrm>
                <a:off x="4410" y="543"/>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54" name="Freeform 105"/>
              <p:cNvSpPr>
                <a:spLocks/>
              </p:cNvSpPr>
              <p:nvPr/>
            </p:nvSpPr>
            <p:spPr bwMode="auto">
              <a:xfrm>
                <a:off x="4414" y="560"/>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nvGrpSpPr>
            <p:cNvPr id="32" name="Group 106"/>
            <p:cNvGrpSpPr>
              <a:grpSpLocks/>
            </p:cNvGrpSpPr>
            <p:nvPr/>
          </p:nvGrpSpPr>
          <p:grpSpPr bwMode="auto">
            <a:xfrm>
              <a:off x="4195" y="828"/>
              <a:ext cx="197" cy="220"/>
              <a:chOff x="4135" y="480"/>
              <a:chExt cx="190" cy="214"/>
            </a:xfrm>
          </p:grpSpPr>
          <p:sp>
            <p:nvSpPr>
              <p:cNvPr id="33" name="Freeform 107"/>
              <p:cNvSpPr>
                <a:spLocks/>
              </p:cNvSpPr>
              <p:nvPr/>
            </p:nvSpPr>
            <p:spPr bwMode="auto">
              <a:xfrm>
                <a:off x="4138" y="482"/>
                <a:ext cx="187" cy="212"/>
              </a:xfrm>
              <a:custGeom>
                <a:avLst/>
                <a:gdLst>
                  <a:gd name="T0" fmla="*/ 135 w 187"/>
                  <a:gd name="T1" fmla="*/ 205 h 212"/>
                  <a:gd name="T2" fmla="*/ 153 w 187"/>
                  <a:gd name="T3" fmla="*/ 188 h 212"/>
                  <a:gd name="T4" fmla="*/ 160 w 187"/>
                  <a:gd name="T5" fmla="*/ 166 h 212"/>
                  <a:gd name="T6" fmla="*/ 163 w 187"/>
                  <a:gd name="T7" fmla="*/ 142 h 212"/>
                  <a:gd name="T8" fmla="*/ 169 w 187"/>
                  <a:gd name="T9" fmla="*/ 129 h 212"/>
                  <a:gd name="T10" fmla="*/ 176 w 187"/>
                  <a:gd name="T11" fmla="*/ 120 h 212"/>
                  <a:gd name="T12" fmla="*/ 176 w 187"/>
                  <a:gd name="T13" fmla="*/ 115 h 212"/>
                  <a:gd name="T14" fmla="*/ 162 w 187"/>
                  <a:gd name="T15" fmla="*/ 124 h 212"/>
                  <a:gd name="T16" fmla="*/ 149 w 187"/>
                  <a:gd name="T17" fmla="*/ 138 h 212"/>
                  <a:gd name="T18" fmla="*/ 145 w 187"/>
                  <a:gd name="T19" fmla="*/ 140 h 212"/>
                  <a:gd name="T20" fmla="*/ 149 w 187"/>
                  <a:gd name="T21" fmla="*/ 119 h 212"/>
                  <a:gd name="T22" fmla="*/ 146 w 187"/>
                  <a:gd name="T23" fmla="*/ 94 h 212"/>
                  <a:gd name="T24" fmla="*/ 139 w 187"/>
                  <a:gd name="T25" fmla="*/ 74 h 212"/>
                  <a:gd name="T26" fmla="*/ 125 w 187"/>
                  <a:gd name="T27" fmla="*/ 52 h 212"/>
                  <a:gd name="T28" fmla="*/ 114 w 187"/>
                  <a:gd name="T29" fmla="*/ 30 h 212"/>
                  <a:gd name="T30" fmla="*/ 112 w 187"/>
                  <a:gd name="T31" fmla="*/ 12 h 212"/>
                  <a:gd name="T32" fmla="*/ 110 w 187"/>
                  <a:gd name="T33" fmla="*/ 9 h 212"/>
                  <a:gd name="T34" fmla="*/ 107 w 187"/>
                  <a:gd name="T35" fmla="*/ 30 h 212"/>
                  <a:gd name="T36" fmla="*/ 112 w 187"/>
                  <a:gd name="T37" fmla="*/ 50 h 212"/>
                  <a:gd name="T38" fmla="*/ 118 w 187"/>
                  <a:gd name="T39" fmla="*/ 70 h 212"/>
                  <a:gd name="T40" fmla="*/ 119 w 187"/>
                  <a:gd name="T41" fmla="*/ 92 h 212"/>
                  <a:gd name="T42" fmla="*/ 109 w 187"/>
                  <a:gd name="T43" fmla="*/ 120 h 212"/>
                  <a:gd name="T44" fmla="*/ 97 w 187"/>
                  <a:gd name="T45" fmla="*/ 135 h 212"/>
                  <a:gd name="T46" fmla="*/ 93 w 187"/>
                  <a:gd name="T47" fmla="*/ 112 h 212"/>
                  <a:gd name="T48" fmla="*/ 97 w 187"/>
                  <a:gd name="T49" fmla="*/ 84 h 212"/>
                  <a:gd name="T50" fmla="*/ 94 w 187"/>
                  <a:gd name="T51" fmla="*/ 63 h 212"/>
                  <a:gd name="T52" fmla="*/ 89 w 187"/>
                  <a:gd name="T53" fmla="*/ 58 h 212"/>
                  <a:gd name="T54" fmla="*/ 90 w 187"/>
                  <a:gd name="T55" fmla="*/ 83 h 212"/>
                  <a:gd name="T56" fmla="*/ 77 w 187"/>
                  <a:gd name="T57" fmla="*/ 114 h 212"/>
                  <a:gd name="T58" fmla="*/ 78 w 187"/>
                  <a:gd name="T59" fmla="*/ 86 h 212"/>
                  <a:gd name="T60" fmla="*/ 69 w 187"/>
                  <a:gd name="T61" fmla="*/ 110 h 212"/>
                  <a:gd name="T62" fmla="*/ 69 w 187"/>
                  <a:gd name="T63" fmla="*/ 142 h 212"/>
                  <a:gd name="T64" fmla="*/ 85 w 187"/>
                  <a:gd name="T65" fmla="*/ 176 h 212"/>
                  <a:gd name="T66" fmla="*/ 65 w 187"/>
                  <a:gd name="T67" fmla="*/ 148 h 212"/>
                  <a:gd name="T68" fmla="*/ 54 w 187"/>
                  <a:gd name="T69" fmla="*/ 142 h 212"/>
                  <a:gd name="T70" fmla="*/ 67 w 187"/>
                  <a:gd name="T71" fmla="*/ 166 h 212"/>
                  <a:gd name="T72" fmla="*/ 70 w 187"/>
                  <a:gd name="T73" fmla="*/ 189 h 212"/>
                  <a:gd name="T74" fmla="*/ 49 w 187"/>
                  <a:gd name="T75" fmla="*/ 172 h 212"/>
                  <a:gd name="T76" fmla="*/ 28 w 187"/>
                  <a:gd name="T77" fmla="*/ 156 h 212"/>
                  <a:gd name="T78" fmla="*/ 10 w 187"/>
                  <a:gd name="T79" fmla="*/ 151 h 212"/>
                  <a:gd name="T80" fmla="*/ 18 w 187"/>
                  <a:gd name="T81" fmla="*/ 157 h 212"/>
                  <a:gd name="T82" fmla="*/ 37 w 187"/>
                  <a:gd name="T83" fmla="*/ 173 h 212"/>
                  <a:gd name="T84" fmla="*/ 60 w 187"/>
                  <a:gd name="T85" fmla="*/ 197 h 212"/>
                  <a:gd name="T86" fmla="*/ 99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5" y="209"/>
                    </a:moveTo>
                    <a:lnTo>
                      <a:pt x="123" y="208"/>
                    </a:lnTo>
                    <a:lnTo>
                      <a:pt x="135" y="205"/>
                    </a:lnTo>
                    <a:lnTo>
                      <a:pt x="144" y="200"/>
                    </a:lnTo>
                    <a:lnTo>
                      <a:pt x="149" y="194"/>
                    </a:lnTo>
                    <a:lnTo>
                      <a:pt x="153" y="188"/>
                    </a:lnTo>
                    <a:lnTo>
                      <a:pt x="156" y="183"/>
                    </a:lnTo>
                    <a:lnTo>
                      <a:pt x="159" y="175"/>
                    </a:lnTo>
                    <a:lnTo>
                      <a:pt x="160" y="166"/>
                    </a:lnTo>
                    <a:lnTo>
                      <a:pt x="162" y="155"/>
                    </a:lnTo>
                    <a:lnTo>
                      <a:pt x="162" y="148"/>
                    </a:lnTo>
                    <a:lnTo>
                      <a:pt x="163" y="142"/>
                    </a:lnTo>
                    <a:lnTo>
                      <a:pt x="164" y="139"/>
                    </a:lnTo>
                    <a:lnTo>
                      <a:pt x="166" y="135"/>
                    </a:lnTo>
                    <a:lnTo>
                      <a:pt x="169" y="129"/>
                    </a:lnTo>
                    <a:lnTo>
                      <a:pt x="171" y="126"/>
                    </a:lnTo>
                    <a:lnTo>
                      <a:pt x="173" y="123"/>
                    </a:lnTo>
                    <a:lnTo>
                      <a:pt x="176" y="120"/>
                    </a:lnTo>
                    <a:lnTo>
                      <a:pt x="179" y="117"/>
                    </a:lnTo>
                    <a:lnTo>
                      <a:pt x="186" y="112"/>
                    </a:lnTo>
                    <a:lnTo>
                      <a:pt x="176" y="115"/>
                    </a:lnTo>
                    <a:lnTo>
                      <a:pt x="171" y="118"/>
                    </a:lnTo>
                    <a:lnTo>
                      <a:pt x="166" y="121"/>
                    </a:lnTo>
                    <a:lnTo>
                      <a:pt x="162" y="124"/>
                    </a:lnTo>
                    <a:lnTo>
                      <a:pt x="157" y="128"/>
                    </a:lnTo>
                    <a:lnTo>
                      <a:pt x="153" y="132"/>
                    </a:lnTo>
                    <a:lnTo>
                      <a:pt x="149" y="138"/>
                    </a:lnTo>
                    <a:lnTo>
                      <a:pt x="145" y="142"/>
                    </a:lnTo>
                    <a:lnTo>
                      <a:pt x="142" y="147"/>
                    </a:lnTo>
                    <a:lnTo>
                      <a:pt x="145" y="140"/>
                    </a:lnTo>
                    <a:lnTo>
                      <a:pt x="147" y="134"/>
                    </a:lnTo>
                    <a:lnTo>
                      <a:pt x="148" y="128"/>
                    </a:lnTo>
                    <a:lnTo>
                      <a:pt x="149" y="119"/>
                    </a:lnTo>
                    <a:lnTo>
                      <a:pt x="149" y="110"/>
                    </a:lnTo>
                    <a:lnTo>
                      <a:pt x="147" y="102"/>
                    </a:lnTo>
                    <a:lnTo>
                      <a:pt x="146" y="94"/>
                    </a:lnTo>
                    <a:lnTo>
                      <a:pt x="144" y="87"/>
                    </a:lnTo>
                    <a:lnTo>
                      <a:pt x="142" y="81"/>
                    </a:lnTo>
                    <a:lnTo>
                      <a:pt x="139" y="74"/>
                    </a:lnTo>
                    <a:lnTo>
                      <a:pt x="133" y="66"/>
                    </a:lnTo>
                    <a:lnTo>
                      <a:pt x="130" y="60"/>
                    </a:lnTo>
                    <a:lnTo>
                      <a:pt x="125" y="52"/>
                    </a:lnTo>
                    <a:lnTo>
                      <a:pt x="120" y="44"/>
                    </a:lnTo>
                    <a:lnTo>
                      <a:pt x="117" y="35"/>
                    </a:lnTo>
                    <a:lnTo>
                      <a:pt x="114" y="30"/>
                    </a:lnTo>
                    <a:lnTo>
                      <a:pt x="113" y="23"/>
                    </a:lnTo>
                    <a:lnTo>
                      <a:pt x="112" y="17"/>
                    </a:lnTo>
                    <a:lnTo>
                      <a:pt x="112" y="12"/>
                    </a:lnTo>
                    <a:lnTo>
                      <a:pt x="113" y="7"/>
                    </a:lnTo>
                    <a:lnTo>
                      <a:pt x="113" y="0"/>
                    </a:lnTo>
                    <a:lnTo>
                      <a:pt x="110" y="9"/>
                    </a:lnTo>
                    <a:lnTo>
                      <a:pt x="108" y="16"/>
                    </a:lnTo>
                    <a:lnTo>
                      <a:pt x="107" y="23"/>
                    </a:lnTo>
                    <a:lnTo>
                      <a:pt x="107" y="30"/>
                    </a:lnTo>
                    <a:lnTo>
                      <a:pt x="108" y="38"/>
                    </a:lnTo>
                    <a:lnTo>
                      <a:pt x="110" y="44"/>
                    </a:lnTo>
                    <a:lnTo>
                      <a:pt x="112" y="50"/>
                    </a:lnTo>
                    <a:lnTo>
                      <a:pt x="115" y="56"/>
                    </a:lnTo>
                    <a:lnTo>
                      <a:pt x="117" y="63"/>
                    </a:lnTo>
                    <a:lnTo>
                      <a:pt x="118" y="70"/>
                    </a:lnTo>
                    <a:lnTo>
                      <a:pt x="118" y="77"/>
                    </a:lnTo>
                    <a:lnTo>
                      <a:pt x="119" y="85"/>
                    </a:lnTo>
                    <a:lnTo>
                      <a:pt x="119" y="92"/>
                    </a:lnTo>
                    <a:lnTo>
                      <a:pt x="118" y="103"/>
                    </a:lnTo>
                    <a:lnTo>
                      <a:pt x="115" y="110"/>
                    </a:lnTo>
                    <a:lnTo>
                      <a:pt x="109" y="120"/>
                    </a:lnTo>
                    <a:lnTo>
                      <a:pt x="104" y="130"/>
                    </a:lnTo>
                    <a:lnTo>
                      <a:pt x="100" y="140"/>
                    </a:lnTo>
                    <a:lnTo>
                      <a:pt x="97" y="135"/>
                    </a:lnTo>
                    <a:lnTo>
                      <a:pt x="95" y="129"/>
                    </a:lnTo>
                    <a:lnTo>
                      <a:pt x="94" y="122"/>
                    </a:lnTo>
                    <a:lnTo>
                      <a:pt x="93" y="112"/>
                    </a:lnTo>
                    <a:lnTo>
                      <a:pt x="96" y="95"/>
                    </a:lnTo>
                    <a:lnTo>
                      <a:pt x="96" y="90"/>
                    </a:lnTo>
                    <a:lnTo>
                      <a:pt x="97" y="84"/>
                    </a:lnTo>
                    <a:lnTo>
                      <a:pt x="97" y="78"/>
                    </a:lnTo>
                    <a:lnTo>
                      <a:pt x="96" y="71"/>
                    </a:lnTo>
                    <a:lnTo>
                      <a:pt x="94" y="63"/>
                    </a:lnTo>
                    <a:lnTo>
                      <a:pt x="91" y="56"/>
                    </a:lnTo>
                    <a:lnTo>
                      <a:pt x="86" y="46"/>
                    </a:lnTo>
                    <a:lnTo>
                      <a:pt x="89" y="58"/>
                    </a:lnTo>
                    <a:lnTo>
                      <a:pt x="90" y="68"/>
                    </a:lnTo>
                    <a:lnTo>
                      <a:pt x="90" y="76"/>
                    </a:lnTo>
                    <a:lnTo>
                      <a:pt x="90" y="83"/>
                    </a:lnTo>
                    <a:lnTo>
                      <a:pt x="88" y="90"/>
                    </a:lnTo>
                    <a:lnTo>
                      <a:pt x="85" y="98"/>
                    </a:lnTo>
                    <a:lnTo>
                      <a:pt x="77" y="114"/>
                    </a:lnTo>
                    <a:lnTo>
                      <a:pt x="76" y="104"/>
                    </a:lnTo>
                    <a:lnTo>
                      <a:pt x="77" y="95"/>
                    </a:lnTo>
                    <a:lnTo>
                      <a:pt x="78" y="86"/>
                    </a:lnTo>
                    <a:lnTo>
                      <a:pt x="73" y="95"/>
                    </a:lnTo>
                    <a:lnTo>
                      <a:pt x="70" y="102"/>
                    </a:lnTo>
                    <a:lnTo>
                      <a:pt x="69" y="110"/>
                    </a:lnTo>
                    <a:lnTo>
                      <a:pt x="67" y="119"/>
                    </a:lnTo>
                    <a:lnTo>
                      <a:pt x="68" y="130"/>
                    </a:lnTo>
                    <a:lnTo>
                      <a:pt x="69" y="142"/>
                    </a:lnTo>
                    <a:lnTo>
                      <a:pt x="73" y="151"/>
                    </a:lnTo>
                    <a:lnTo>
                      <a:pt x="77" y="162"/>
                    </a:lnTo>
                    <a:lnTo>
                      <a:pt x="85" y="176"/>
                    </a:lnTo>
                    <a:lnTo>
                      <a:pt x="73" y="160"/>
                    </a:lnTo>
                    <a:lnTo>
                      <a:pt x="70" y="155"/>
                    </a:lnTo>
                    <a:lnTo>
                      <a:pt x="65" y="148"/>
                    </a:lnTo>
                    <a:lnTo>
                      <a:pt x="58" y="142"/>
                    </a:lnTo>
                    <a:lnTo>
                      <a:pt x="48" y="133"/>
                    </a:lnTo>
                    <a:lnTo>
                      <a:pt x="54" y="142"/>
                    </a:lnTo>
                    <a:lnTo>
                      <a:pt x="58" y="148"/>
                    </a:lnTo>
                    <a:lnTo>
                      <a:pt x="61" y="154"/>
                    </a:lnTo>
                    <a:lnTo>
                      <a:pt x="67" y="166"/>
                    </a:lnTo>
                    <a:lnTo>
                      <a:pt x="72" y="176"/>
                    </a:lnTo>
                    <a:lnTo>
                      <a:pt x="79" y="192"/>
                    </a:lnTo>
                    <a:lnTo>
                      <a:pt x="70"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8" y="157"/>
                    </a:lnTo>
                    <a:lnTo>
                      <a:pt x="25" y="161"/>
                    </a:lnTo>
                    <a:lnTo>
                      <a:pt x="29" y="164"/>
                    </a:lnTo>
                    <a:lnTo>
                      <a:pt x="37" y="173"/>
                    </a:lnTo>
                    <a:lnTo>
                      <a:pt x="44" y="182"/>
                    </a:lnTo>
                    <a:lnTo>
                      <a:pt x="53" y="193"/>
                    </a:lnTo>
                    <a:lnTo>
                      <a:pt x="60" y="197"/>
                    </a:lnTo>
                    <a:lnTo>
                      <a:pt x="69" y="202"/>
                    </a:lnTo>
                    <a:lnTo>
                      <a:pt x="85" y="209"/>
                    </a:lnTo>
                    <a:lnTo>
                      <a:pt x="99" y="211"/>
                    </a:lnTo>
                    <a:lnTo>
                      <a:pt x="115"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34" name="Freeform 108"/>
              <p:cNvSpPr>
                <a:spLocks/>
              </p:cNvSpPr>
              <p:nvPr/>
            </p:nvSpPr>
            <p:spPr bwMode="auto">
              <a:xfrm>
                <a:off x="4138" y="480"/>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35" name="Freeform 109"/>
              <p:cNvSpPr>
                <a:spLocks/>
              </p:cNvSpPr>
              <p:nvPr/>
            </p:nvSpPr>
            <p:spPr bwMode="auto">
              <a:xfrm>
                <a:off x="4139" y="485"/>
                <a:ext cx="180" cy="208"/>
              </a:xfrm>
              <a:custGeom>
                <a:avLst/>
                <a:gdLst>
                  <a:gd name="T0" fmla="*/ 129 w 180"/>
                  <a:gd name="T1" fmla="*/ 201 h 208"/>
                  <a:gd name="T2" fmla="*/ 146 w 180"/>
                  <a:gd name="T3" fmla="*/ 185 h 208"/>
                  <a:gd name="T4" fmla="*/ 153 w 180"/>
                  <a:gd name="T5" fmla="*/ 162 h 208"/>
                  <a:gd name="T6" fmla="*/ 155 w 180"/>
                  <a:gd name="T7" fmla="*/ 140 h 208"/>
                  <a:gd name="T8" fmla="*/ 161 w 180"/>
                  <a:gd name="T9" fmla="*/ 127 h 208"/>
                  <a:gd name="T10" fmla="*/ 169 w 180"/>
                  <a:gd name="T11" fmla="*/ 118 h 208"/>
                  <a:gd name="T12" fmla="*/ 171 w 180"/>
                  <a:gd name="T13" fmla="*/ 113 h 208"/>
                  <a:gd name="T14" fmla="*/ 154 w 180"/>
                  <a:gd name="T15" fmla="*/ 122 h 208"/>
                  <a:gd name="T16" fmla="*/ 142 w 180"/>
                  <a:gd name="T17" fmla="*/ 135 h 208"/>
                  <a:gd name="T18" fmla="*/ 138 w 180"/>
                  <a:gd name="T19" fmla="*/ 137 h 208"/>
                  <a:gd name="T20" fmla="*/ 142 w 180"/>
                  <a:gd name="T21" fmla="*/ 117 h 208"/>
                  <a:gd name="T22" fmla="*/ 139 w 180"/>
                  <a:gd name="T23" fmla="*/ 92 h 208"/>
                  <a:gd name="T24" fmla="*/ 132 w 180"/>
                  <a:gd name="T25" fmla="*/ 73 h 208"/>
                  <a:gd name="T26" fmla="*/ 119 w 180"/>
                  <a:gd name="T27" fmla="*/ 51 h 208"/>
                  <a:gd name="T28" fmla="*/ 109 w 180"/>
                  <a:gd name="T29" fmla="*/ 29 h 208"/>
                  <a:gd name="T30" fmla="*/ 107 w 180"/>
                  <a:gd name="T31" fmla="*/ 11 h 208"/>
                  <a:gd name="T32" fmla="*/ 105 w 180"/>
                  <a:gd name="T33" fmla="*/ 9 h 208"/>
                  <a:gd name="T34" fmla="*/ 102 w 180"/>
                  <a:gd name="T35" fmla="*/ 29 h 208"/>
                  <a:gd name="T36" fmla="*/ 107 w 180"/>
                  <a:gd name="T37" fmla="*/ 50 h 208"/>
                  <a:gd name="T38" fmla="*/ 112 w 180"/>
                  <a:gd name="T39" fmla="*/ 69 h 208"/>
                  <a:gd name="T40" fmla="*/ 113 w 180"/>
                  <a:gd name="T41" fmla="*/ 90 h 208"/>
                  <a:gd name="T42" fmla="*/ 104 w 180"/>
                  <a:gd name="T43" fmla="*/ 118 h 208"/>
                  <a:gd name="T44" fmla="*/ 93 w 180"/>
                  <a:gd name="T45" fmla="*/ 132 h 208"/>
                  <a:gd name="T46" fmla="*/ 89 w 180"/>
                  <a:gd name="T47" fmla="*/ 110 h 208"/>
                  <a:gd name="T48" fmla="*/ 92 w 180"/>
                  <a:gd name="T49" fmla="*/ 82 h 208"/>
                  <a:gd name="T50" fmla="*/ 90 w 180"/>
                  <a:gd name="T51" fmla="*/ 62 h 208"/>
                  <a:gd name="T52" fmla="*/ 85 w 180"/>
                  <a:gd name="T53" fmla="*/ 57 h 208"/>
                  <a:gd name="T54" fmla="*/ 86 w 180"/>
                  <a:gd name="T55" fmla="*/ 82 h 208"/>
                  <a:gd name="T56" fmla="*/ 73 w 180"/>
                  <a:gd name="T57" fmla="*/ 112 h 208"/>
                  <a:gd name="T58" fmla="*/ 74 w 180"/>
                  <a:gd name="T59" fmla="*/ 85 h 208"/>
                  <a:gd name="T60" fmla="*/ 66 w 180"/>
                  <a:gd name="T61" fmla="*/ 108 h 208"/>
                  <a:gd name="T62" fmla="*/ 66 w 180"/>
                  <a:gd name="T63" fmla="*/ 139 h 208"/>
                  <a:gd name="T64" fmla="*/ 81 w 180"/>
                  <a:gd name="T65" fmla="*/ 173 h 208"/>
                  <a:gd name="T66" fmla="*/ 62 w 180"/>
                  <a:gd name="T67" fmla="*/ 145 h 208"/>
                  <a:gd name="T68" fmla="*/ 52 w 180"/>
                  <a:gd name="T69" fmla="*/ 140 h 208"/>
                  <a:gd name="T70" fmla="*/ 64 w 180"/>
                  <a:gd name="T71" fmla="*/ 163 h 208"/>
                  <a:gd name="T72" fmla="*/ 67 w 180"/>
                  <a:gd name="T73" fmla="*/ 185 h 208"/>
                  <a:gd name="T74" fmla="*/ 46 w 180"/>
                  <a:gd name="T75" fmla="*/ 168 h 208"/>
                  <a:gd name="T76" fmla="*/ 27 w 180"/>
                  <a:gd name="T77" fmla="*/ 153 h 208"/>
                  <a:gd name="T78" fmla="*/ 10 w 180"/>
                  <a:gd name="T79" fmla="*/ 148 h 208"/>
                  <a:gd name="T80" fmla="*/ 18 w 180"/>
                  <a:gd name="T81" fmla="*/ 154 h 208"/>
                  <a:gd name="T82" fmla="*/ 36 w 180"/>
                  <a:gd name="T83" fmla="*/ 170 h 208"/>
                  <a:gd name="T84" fmla="*/ 57 w 180"/>
                  <a:gd name="T85" fmla="*/ 194 h 208"/>
                  <a:gd name="T86" fmla="*/ 94 w 180"/>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8"/>
                  <a:gd name="T134" fmla="*/ 180 w 180"/>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8">
                    <a:moveTo>
                      <a:pt x="110" y="205"/>
                    </a:moveTo>
                    <a:lnTo>
                      <a:pt x="117" y="204"/>
                    </a:lnTo>
                    <a:lnTo>
                      <a:pt x="129" y="201"/>
                    </a:lnTo>
                    <a:lnTo>
                      <a:pt x="137" y="196"/>
                    </a:lnTo>
                    <a:lnTo>
                      <a:pt x="142" y="191"/>
                    </a:lnTo>
                    <a:lnTo>
                      <a:pt x="146" y="185"/>
                    </a:lnTo>
                    <a:lnTo>
                      <a:pt x="149" y="179"/>
                    </a:lnTo>
                    <a:lnTo>
                      <a:pt x="151" y="172"/>
                    </a:lnTo>
                    <a:lnTo>
                      <a:pt x="153" y="162"/>
                    </a:lnTo>
                    <a:lnTo>
                      <a:pt x="154" y="153"/>
                    </a:lnTo>
                    <a:lnTo>
                      <a:pt x="154" y="146"/>
                    </a:lnTo>
                    <a:lnTo>
                      <a:pt x="155" y="140"/>
                    </a:lnTo>
                    <a:lnTo>
                      <a:pt x="157" y="136"/>
                    </a:lnTo>
                    <a:lnTo>
                      <a:pt x="159" y="132"/>
                    </a:lnTo>
                    <a:lnTo>
                      <a:pt x="161" y="127"/>
                    </a:lnTo>
                    <a:lnTo>
                      <a:pt x="163" y="124"/>
                    </a:lnTo>
                    <a:lnTo>
                      <a:pt x="166" y="120"/>
                    </a:lnTo>
                    <a:lnTo>
                      <a:pt x="169" y="118"/>
                    </a:lnTo>
                    <a:lnTo>
                      <a:pt x="172" y="115"/>
                    </a:lnTo>
                    <a:lnTo>
                      <a:pt x="179" y="111"/>
                    </a:lnTo>
                    <a:lnTo>
                      <a:pt x="171" y="113"/>
                    </a:lnTo>
                    <a:lnTo>
                      <a:pt x="165" y="115"/>
                    </a:lnTo>
                    <a:lnTo>
                      <a:pt x="159" y="118"/>
                    </a:lnTo>
                    <a:lnTo>
                      <a:pt x="154" y="122"/>
                    </a:lnTo>
                    <a:lnTo>
                      <a:pt x="150" y="125"/>
                    </a:lnTo>
                    <a:lnTo>
                      <a:pt x="146" y="129"/>
                    </a:lnTo>
                    <a:lnTo>
                      <a:pt x="142" y="135"/>
                    </a:lnTo>
                    <a:lnTo>
                      <a:pt x="138" y="140"/>
                    </a:lnTo>
                    <a:lnTo>
                      <a:pt x="135" y="144"/>
                    </a:lnTo>
                    <a:lnTo>
                      <a:pt x="138" y="137"/>
                    </a:lnTo>
                    <a:lnTo>
                      <a:pt x="140" y="132"/>
                    </a:lnTo>
                    <a:lnTo>
                      <a:pt x="142" y="125"/>
                    </a:lnTo>
                    <a:lnTo>
                      <a:pt x="142" y="117"/>
                    </a:lnTo>
                    <a:lnTo>
                      <a:pt x="142" y="108"/>
                    </a:lnTo>
                    <a:lnTo>
                      <a:pt x="141" y="100"/>
                    </a:lnTo>
                    <a:lnTo>
                      <a:pt x="139" y="92"/>
                    </a:lnTo>
                    <a:lnTo>
                      <a:pt x="138" y="86"/>
                    </a:lnTo>
                    <a:lnTo>
                      <a:pt x="135" y="79"/>
                    </a:lnTo>
                    <a:lnTo>
                      <a:pt x="132" y="73"/>
                    </a:lnTo>
                    <a:lnTo>
                      <a:pt x="127" y="65"/>
                    </a:lnTo>
                    <a:lnTo>
                      <a:pt x="124" y="59"/>
                    </a:lnTo>
                    <a:lnTo>
                      <a:pt x="119" y="51"/>
                    </a:lnTo>
                    <a:lnTo>
                      <a:pt x="115" y="43"/>
                    </a:lnTo>
                    <a:lnTo>
                      <a:pt x="111" y="35"/>
                    </a:lnTo>
                    <a:lnTo>
                      <a:pt x="109" y="29"/>
                    </a:lnTo>
                    <a:lnTo>
                      <a:pt x="108" y="23"/>
                    </a:lnTo>
                    <a:lnTo>
                      <a:pt x="107" y="17"/>
                    </a:lnTo>
                    <a:lnTo>
                      <a:pt x="107" y="11"/>
                    </a:lnTo>
                    <a:lnTo>
                      <a:pt x="107" y="6"/>
                    </a:lnTo>
                    <a:lnTo>
                      <a:pt x="108" y="0"/>
                    </a:lnTo>
                    <a:lnTo>
                      <a:pt x="105" y="9"/>
                    </a:lnTo>
                    <a:lnTo>
                      <a:pt x="103" y="16"/>
                    </a:lnTo>
                    <a:lnTo>
                      <a:pt x="102" y="23"/>
                    </a:lnTo>
                    <a:lnTo>
                      <a:pt x="102" y="29"/>
                    </a:lnTo>
                    <a:lnTo>
                      <a:pt x="103" y="37"/>
                    </a:lnTo>
                    <a:lnTo>
                      <a:pt x="105" y="44"/>
                    </a:lnTo>
                    <a:lnTo>
                      <a:pt x="107" y="50"/>
                    </a:lnTo>
                    <a:lnTo>
                      <a:pt x="110" y="55"/>
                    </a:lnTo>
                    <a:lnTo>
                      <a:pt x="112" y="62"/>
                    </a:lnTo>
                    <a:lnTo>
                      <a:pt x="112" y="69"/>
                    </a:lnTo>
                    <a:lnTo>
                      <a:pt x="113" y="76"/>
                    </a:lnTo>
                    <a:lnTo>
                      <a:pt x="113" y="83"/>
                    </a:lnTo>
                    <a:lnTo>
                      <a:pt x="113" y="90"/>
                    </a:lnTo>
                    <a:lnTo>
                      <a:pt x="112" y="101"/>
                    </a:lnTo>
                    <a:lnTo>
                      <a:pt x="110" y="108"/>
                    </a:lnTo>
                    <a:lnTo>
                      <a:pt x="104" y="118"/>
                    </a:lnTo>
                    <a:lnTo>
                      <a:pt x="100" y="128"/>
                    </a:lnTo>
                    <a:lnTo>
                      <a:pt x="96" y="138"/>
                    </a:lnTo>
                    <a:lnTo>
                      <a:pt x="93" y="132"/>
                    </a:lnTo>
                    <a:lnTo>
                      <a:pt x="91" y="126"/>
                    </a:lnTo>
                    <a:lnTo>
                      <a:pt x="90" y="120"/>
                    </a:lnTo>
                    <a:lnTo>
                      <a:pt x="89" y="110"/>
                    </a:lnTo>
                    <a:lnTo>
                      <a:pt x="92" y="93"/>
                    </a:lnTo>
                    <a:lnTo>
                      <a:pt x="92" y="88"/>
                    </a:lnTo>
                    <a:lnTo>
                      <a:pt x="92" y="82"/>
                    </a:lnTo>
                    <a:lnTo>
                      <a:pt x="92" y="77"/>
                    </a:lnTo>
                    <a:lnTo>
                      <a:pt x="92" y="69"/>
                    </a:lnTo>
                    <a:lnTo>
                      <a:pt x="90" y="62"/>
                    </a:lnTo>
                    <a:lnTo>
                      <a:pt x="87" y="55"/>
                    </a:lnTo>
                    <a:lnTo>
                      <a:pt x="82" y="45"/>
                    </a:lnTo>
                    <a:lnTo>
                      <a:pt x="85" y="57"/>
                    </a:lnTo>
                    <a:lnTo>
                      <a:pt x="86" y="67"/>
                    </a:lnTo>
                    <a:lnTo>
                      <a:pt x="86" y="75"/>
                    </a:lnTo>
                    <a:lnTo>
                      <a:pt x="86" y="82"/>
                    </a:lnTo>
                    <a:lnTo>
                      <a:pt x="84" y="88"/>
                    </a:lnTo>
                    <a:lnTo>
                      <a:pt x="81" y="96"/>
                    </a:lnTo>
                    <a:lnTo>
                      <a:pt x="73" y="112"/>
                    </a:lnTo>
                    <a:lnTo>
                      <a:pt x="73" y="102"/>
                    </a:lnTo>
                    <a:lnTo>
                      <a:pt x="74" y="93"/>
                    </a:lnTo>
                    <a:lnTo>
                      <a:pt x="74" y="85"/>
                    </a:lnTo>
                    <a:lnTo>
                      <a:pt x="70" y="93"/>
                    </a:lnTo>
                    <a:lnTo>
                      <a:pt x="67" y="100"/>
                    </a:lnTo>
                    <a:lnTo>
                      <a:pt x="66" y="108"/>
                    </a:lnTo>
                    <a:lnTo>
                      <a:pt x="64" y="117"/>
                    </a:lnTo>
                    <a:lnTo>
                      <a:pt x="64" y="128"/>
                    </a:lnTo>
                    <a:lnTo>
                      <a:pt x="66" y="139"/>
                    </a:lnTo>
                    <a:lnTo>
                      <a:pt x="70" y="148"/>
                    </a:lnTo>
                    <a:lnTo>
                      <a:pt x="74" y="159"/>
                    </a:lnTo>
                    <a:lnTo>
                      <a:pt x="81" y="173"/>
                    </a:lnTo>
                    <a:lnTo>
                      <a:pt x="70" y="156"/>
                    </a:lnTo>
                    <a:lnTo>
                      <a:pt x="67" y="152"/>
                    </a:lnTo>
                    <a:lnTo>
                      <a:pt x="62" y="145"/>
                    </a:lnTo>
                    <a:lnTo>
                      <a:pt x="56" y="139"/>
                    </a:lnTo>
                    <a:lnTo>
                      <a:pt x="46" y="131"/>
                    </a:lnTo>
                    <a:lnTo>
                      <a:pt x="52" y="140"/>
                    </a:lnTo>
                    <a:lnTo>
                      <a:pt x="55" y="145"/>
                    </a:lnTo>
                    <a:lnTo>
                      <a:pt x="59" y="151"/>
                    </a:lnTo>
                    <a:lnTo>
                      <a:pt x="64" y="163"/>
                    </a:lnTo>
                    <a:lnTo>
                      <a:pt x="69" y="172"/>
                    </a:lnTo>
                    <a:lnTo>
                      <a:pt x="75" y="188"/>
                    </a:lnTo>
                    <a:lnTo>
                      <a:pt x="67" y="185"/>
                    </a:lnTo>
                    <a:lnTo>
                      <a:pt x="60" y="181"/>
                    </a:lnTo>
                    <a:lnTo>
                      <a:pt x="53" y="174"/>
                    </a:lnTo>
                    <a:lnTo>
                      <a:pt x="46" y="168"/>
                    </a:lnTo>
                    <a:lnTo>
                      <a:pt x="38" y="161"/>
                    </a:lnTo>
                    <a:lnTo>
                      <a:pt x="32" y="156"/>
                    </a:lnTo>
                    <a:lnTo>
                      <a:pt x="27" y="153"/>
                    </a:lnTo>
                    <a:lnTo>
                      <a:pt x="21" y="150"/>
                    </a:lnTo>
                    <a:lnTo>
                      <a:pt x="16" y="149"/>
                    </a:lnTo>
                    <a:lnTo>
                      <a:pt x="10" y="148"/>
                    </a:lnTo>
                    <a:lnTo>
                      <a:pt x="0" y="146"/>
                    </a:lnTo>
                    <a:lnTo>
                      <a:pt x="9" y="149"/>
                    </a:lnTo>
                    <a:lnTo>
                      <a:pt x="18" y="154"/>
                    </a:lnTo>
                    <a:lnTo>
                      <a:pt x="24" y="158"/>
                    </a:lnTo>
                    <a:lnTo>
                      <a:pt x="28" y="161"/>
                    </a:lnTo>
                    <a:lnTo>
                      <a:pt x="36" y="170"/>
                    </a:lnTo>
                    <a:lnTo>
                      <a:pt x="42" y="179"/>
                    </a:lnTo>
                    <a:lnTo>
                      <a:pt x="51" y="189"/>
                    </a:lnTo>
                    <a:lnTo>
                      <a:pt x="57" y="194"/>
                    </a:lnTo>
                    <a:lnTo>
                      <a:pt x="66" y="198"/>
                    </a:lnTo>
                    <a:lnTo>
                      <a:pt x="82" y="205"/>
                    </a:lnTo>
                    <a:lnTo>
                      <a:pt x="94" y="207"/>
                    </a:lnTo>
                    <a:lnTo>
                      <a:pt x="110" y="20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36" name="Freeform 110"/>
              <p:cNvSpPr>
                <a:spLocks/>
              </p:cNvSpPr>
              <p:nvPr/>
            </p:nvSpPr>
            <p:spPr bwMode="auto">
              <a:xfrm>
                <a:off x="4136" y="486"/>
                <a:ext cx="180" cy="205"/>
              </a:xfrm>
              <a:custGeom>
                <a:avLst/>
                <a:gdLst>
                  <a:gd name="T0" fmla="*/ 130 w 180"/>
                  <a:gd name="T1" fmla="*/ 198 h 205"/>
                  <a:gd name="T2" fmla="*/ 147 w 180"/>
                  <a:gd name="T3" fmla="*/ 182 h 205"/>
                  <a:gd name="T4" fmla="*/ 154 w 180"/>
                  <a:gd name="T5" fmla="*/ 161 h 205"/>
                  <a:gd name="T6" fmla="*/ 156 w 180"/>
                  <a:gd name="T7" fmla="*/ 139 h 205"/>
                  <a:gd name="T8" fmla="*/ 162 w 180"/>
                  <a:gd name="T9" fmla="*/ 126 h 205"/>
                  <a:gd name="T10" fmla="*/ 169 w 180"/>
                  <a:gd name="T11" fmla="*/ 117 h 205"/>
                  <a:gd name="T12" fmla="*/ 171 w 180"/>
                  <a:gd name="T13" fmla="*/ 113 h 205"/>
                  <a:gd name="T14" fmla="*/ 155 w 180"/>
                  <a:gd name="T15" fmla="*/ 121 h 205"/>
                  <a:gd name="T16" fmla="*/ 143 w 180"/>
                  <a:gd name="T17" fmla="*/ 134 h 205"/>
                  <a:gd name="T18" fmla="*/ 139 w 180"/>
                  <a:gd name="T19" fmla="*/ 136 h 205"/>
                  <a:gd name="T20" fmla="*/ 143 w 180"/>
                  <a:gd name="T21" fmla="*/ 116 h 205"/>
                  <a:gd name="T22" fmla="*/ 140 w 180"/>
                  <a:gd name="T23" fmla="*/ 92 h 205"/>
                  <a:gd name="T24" fmla="*/ 133 w 180"/>
                  <a:gd name="T25" fmla="*/ 73 h 205"/>
                  <a:gd name="T26" fmla="*/ 120 w 180"/>
                  <a:gd name="T27" fmla="*/ 52 h 205"/>
                  <a:gd name="T28" fmla="*/ 111 w 180"/>
                  <a:gd name="T29" fmla="*/ 31 h 205"/>
                  <a:gd name="T30" fmla="*/ 109 w 180"/>
                  <a:gd name="T31" fmla="*/ 13 h 205"/>
                  <a:gd name="T32" fmla="*/ 106 w 180"/>
                  <a:gd name="T33" fmla="*/ 6 h 205"/>
                  <a:gd name="T34" fmla="*/ 104 w 180"/>
                  <a:gd name="T35" fmla="*/ 31 h 205"/>
                  <a:gd name="T36" fmla="*/ 109 w 180"/>
                  <a:gd name="T37" fmla="*/ 51 h 205"/>
                  <a:gd name="T38" fmla="*/ 114 w 180"/>
                  <a:gd name="T39" fmla="*/ 69 h 205"/>
                  <a:gd name="T40" fmla="*/ 115 w 180"/>
                  <a:gd name="T41" fmla="*/ 90 h 205"/>
                  <a:gd name="T42" fmla="*/ 106 w 180"/>
                  <a:gd name="T43" fmla="*/ 117 h 205"/>
                  <a:gd name="T44" fmla="*/ 95 w 180"/>
                  <a:gd name="T45" fmla="*/ 131 h 205"/>
                  <a:gd name="T46" fmla="*/ 91 w 180"/>
                  <a:gd name="T47" fmla="*/ 110 h 205"/>
                  <a:gd name="T48" fmla="*/ 94 w 180"/>
                  <a:gd name="T49" fmla="*/ 83 h 205"/>
                  <a:gd name="T50" fmla="*/ 92 w 180"/>
                  <a:gd name="T51" fmla="*/ 63 h 205"/>
                  <a:gd name="T52" fmla="*/ 87 w 180"/>
                  <a:gd name="T53" fmla="*/ 58 h 205"/>
                  <a:gd name="T54" fmla="*/ 88 w 180"/>
                  <a:gd name="T55" fmla="*/ 82 h 205"/>
                  <a:gd name="T56" fmla="*/ 76 w 180"/>
                  <a:gd name="T57" fmla="*/ 112 h 205"/>
                  <a:gd name="T58" fmla="*/ 77 w 180"/>
                  <a:gd name="T59" fmla="*/ 85 h 205"/>
                  <a:gd name="T60" fmla="*/ 68 w 180"/>
                  <a:gd name="T61" fmla="*/ 107 h 205"/>
                  <a:gd name="T62" fmla="*/ 69 w 180"/>
                  <a:gd name="T63" fmla="*/ 138 h 205"/>
                  <a:gd name="T64" fmla="*/ 83 w 180"/>
                  <a:gd name="T65" fmla="*/ 171 h 205"/>
                  <a:gd name="T66" fmla="*/ 65 w 180"/>
                  <a:gd name="T67" fmla="*/ 144 h 205"/>
                  <a:gd name="T68" fmla="*/ 55 w 180"/>
                  <a:gd name="T69" fmla="*/ 138 h 205"/>
                  <a:gd name="T70" fmla="*/ 67 w 180"/>
                  <a:gd name="T71" fmla="*/ 161 h 205"/>
                  <a:gd name="T72" fmla="*/ 70 w 180"/>
                  <a:gd name="T73" fmla="*/ 183 h 205"/>
                  <a:gd name="T74" fmla="*/ 49 w 180"/>
                  <a:gd name="T75" fmla="*/ 166 h 205"/>
                  <a:gd name="T76" fmla="*/ 30 w 180"/>
                  <a:gd name="T77" fmla="*/ 151 h 205"/>
                  <a:gd name="T78" fmla="*/ 14 w 180"/>
                  <a:gd name="T79" fmla="*/ 146 h 205"/>
                  <a:gd name="T80" fmla="*/ 22 w 180"/>
                  <a:gd name="T81" fmla="*/ 152 h 205"/>
                  <a:gd name="T82" fmla="*/ 39 w 180"/>
                  <a:gd name="T83" fmla="*/ 168 h 205"/>
                  <a:gd name="T84" fmla="*/ 60 w 180"/>
                  <a:gd name="T85" fmla="*/ 191 h 205"/>
                  <a:gd name="T86" fmla="*/ 96 w 180"/>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5"/>
                  <a:gd name="T134" fmla="*/ 180 w 180"/>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5">
                    <a:moveTo>
                      <a:pt x="112" y="202"/>
                    </a:moveTo>
                    <a:lnTo>
                      <a:pt x="119" y="201"/>
                    </a:lnTo>
                    <a:lnTo>
                      <a:pt x="130" y="198"/>
                    </a:lnTo>
                    <a:lnTo>
                      <a:pt x="138" y="193"/>
                    </a:lnTo>
                    <a:lnTo>
                      <a:pt x="143" y="188"/>
                    </a:lnTo>
                    <a:lnTo>
                      <a:pt x="147" y="182"/>
                    </a:lnTo>
                    <a:lnTo>
                      <a:pt x="149" y="177"/>
                    </a:lnTo>
                    <a:lnTo>
                      <a:pt x="152" y="170"/>
                    </a:lnTo>
                    <a:lnTo>
                      <a:pt x="154" y="161"/>
                    </a:lnTo>
                    <a:lnTo>
                      <a:pt x="155" y="151"/>
                    </a:lnTo>
                    <a:lnTo>
                      <a:pt x="155" y="144"/>
                    </a:lnTo>
                    <a:lnTo>
                      <a:pt x="156" y="139"/>
                    </a:lnTo>
                    <a:lnTo>
                      <a:pt x="157" y="135"/>
                    </a:lnTo>
                    <a:lnTo>
                      <a:pt x="159" y="131"/>
                    </a:lnTo>
                    <a:lnTo>
                      <a:pt x="162" y="126"/>
                    </a:lnTo>
                    <a:lnTo>
                      <a:pt x="164" y="123"/>
                    </a:lnTo>
                    <a:lnTo>
                      <a:pt x="167" y="119"/>
                    </a:lnTo>
                    <a:lnTo>
                      <a:pt x="169" y="117"/>
                    </a:lnTo>
                    <a:lnTo>
                      <a:pt x="172" y="115"/>
                    </a:lnTo>
                    <a:lnTo>
                      <a:pt x="179" y="110"/>
                    </a:lnTo>
                    <a:lnTo>
                      <a:pt x="171" y="113"/>
                    </a:lnTo>
                    <a:lnTo>
                      <a:pt x="165" y="115"/>
                    </a:lnTo>
                    <a:lnTo>
                      <a:pt x="159" y="118"/>
                    </a:lnTo>
                    <a:lnTo>
                      <a:pt x="155" y="121"/>
                    </a:lnTo>
                    <a:lnTo>
                      <a:pt x="151" y="124"/>
                    </a:lnTo>
                    <a:lnTo>
                      <a:pt x="147" y="128"/>
                    </a:lnTo>
                    <a:lnTo>
                      <a:pt x="143" y="134"/>
                    </a:lnTo>
                    <a:lnTo>
                      <a:pt x="139" y="138"/>
                    </a:lnTo>
                    <a:lnTo>
                      <a:pt x="136" y="143"/>
                    </a:lnTo>
                    <a:lnTo>
                      <a:pt x="139" y="136"/>
                    </a:lnTo>
                    <a:lnTo>
                      <a:pt x="141" y="131"/>
                    </a:lnTo>
                    <a:lnTo>
                      <a:pt x="143" y="124"/>
                    </a:lnTo>
                    <a:lnTo>
                      <a:pt x="143" y="116"/>
                    </a:lnTo>
                    <a:lnTo>
                      <a:pt x="143" y="108"/>
                    </a:lnTo>
                    <a:lnTo>
                      <a:pt x="142" y="100"/>
                    </a:lnTo>
                    <a:lnTo>
                      <a:pt x="140" y="92"/>
                    </a:lnTo>
                    <a:lnTo>
                      <a:pt x="138" y="86"/>
                    </a:lnTo>
                    <a:lnTo>
                      <a:pt x="136" y="80"/>
                    </a:lnTo>
                    <a:lnTo>
                      <a:pt x="133" y="73"/>
                    </a:lnTo>
                    <a:lnTo>
                      <a:pt x="129" y="65"/>
                    </a:lnTo>
                    <a:lnTo>
                      <a:pt x="125" y="60"/>
                    </a:lnTo>
                    <a:lnTo>
                      <a:pt x="120" y="52"/>
                    </a:lnTo>
                    <a:lnTo>
                      <a:pt x="116" y="44"/>
                    </a:lnTo>
                    <a:lnTo>
                      <a:pt x="113" y="36"/>
                    </a:lnTo>
                    <a:lnTo>
                      <a:pt x="111" y="31"/>
                    </a:lnTo>
                    <a:lnTo>
                      <a:pt x="109" y="25"/>
                    </a:lnTo>
                    <a:lnTo>
                      <a:pt x="109" y="19"/>
                    </a:lnTo>
                    <a:lnTo>
                      <a:pt x="109" y="13"/>
                    </a:lnTo>
                    <a:lnTo>
                      <a:pt x="108" y="8"/>
                    </a:lnTo>
                    <a:lnTo>
                      <a:pt x="110" y="0"/>
                    </a:lnTo>
                    <a:lnTo>
                      <a:pt x="106" y="6"/>
                    </a:lnTo>
                    <a:lnTo>
                      <a:pt x="104" y="15"/>
                    </a:lnTo>
                    <a:lnTo>
                      <a:pt x="104" y="24"/>
                    </a:lnTo>
                    <a:lnTo>
                      <a:pt x="104" y="31"/>
                    </a:lnTo>
                    <a:lnTo>
                      <a:pt x="104" y="38"/>
                    </a:lnTo>
                    <a:lnTo>
                      <a:pt x="106" y="45"/>
                    </a:lnTo>
                    <a:lnTo>
                      <a:pt x="109" y="51"/>
                    </a:lnTo>
                    <a:lnTo>
                      <a:pt x="111" y="56"/>
                    </a:lnTo>
                    <a:lnTo>
                      <a:pt x="113" y="62"/>
                    </a:lnTo>
                    <a:lnTo>
                      <a:pt x="114" y="69"/>
                    </a:lnTo>
                    <a:lnTo>
                      <a:pt x="115" y="76"/>
                    </a:lnTo>
                    <a:lnTo>
                      <a:pt x="115" y="83"/>
                    </a:lnTo>
                    <a:lnTo>
                      <a:pt x="115" y="90"/>
                    </a:lnTo>
                    <a:lnTo>
                      <a:pt x="114" y="101"/>
                    </a:lnTo>
                    <a:lnTo>
                      <a:pt x="111" y="108"/>
                    </a:lnTo>
                    <a:lnTo>
                      <a:pt x="106" y="117"/>
                    </a:lnTo>
                    <a:lnTo>
                      <a:pt x="101" y="127"/>
                    </a:lnTo>
                    <a:lnTo>
                      <a:pt x="98" y="137"/>
                    </a:lnTo>
                    <a:lnTo>
                      <a:pt x="95" y="131"/>
                    </a:lnTo>
                    <a:lnTo>
                      <a:pt x="93" y="125"/>
                    </a:lnTo>
                    <a:lnTo>
                      <a:pt x="92" y="119"/>
                    </a:lnTo>
                    <a:lnTo>
                      <a:pt x="91" y="110"/>
                    </a:lnTo>
                    <a:lnTo>
                      <a:pt x="93" y="93"/>
                    </a:lnTo>
                    <a:lnTo>
                      <a:pt x="94" y="88"/>
                    </a:lnTo>
                    <a:lnTo>
                      <a:pt x="94" y="83"/>
                    </a:lnTo>
                    <a:lnTo>
                      <a:pt x="94" y="77"/>
                    </a:lnTo>
                    <a:lnTo>
                      <a:pt x="93" y="70"/>
                    </a:lnTo>
                    <a:lnTo>
                      <a:pt x="92" y="63"/>
                    </a:lnTo>
                    <a:lnTo>
                      <a:pt x="89" y="56"/>
                    </a:lnTo>
                    <a:lnTo>
                      <a:pt x="84" y="46"/>
                    </a:lnTo>
                    <a:lnTo>
                      <a:pt x="87" y="58"/>
                    </a:lnTo>
                    <a:lnTo>
                      <a:pt x="89" y="67"/>
                    </a:lnTo>
                    <a:lnTo>
                      <a:pt x="88" y="75"/>
                    </a:lnTo>
                    <a:lnTo>
                      <a:pt x="88" y="82"/>
                    </a:lnTo>
                    <a:lnTo>
                      <a:pt x="86" y="88"/>
                    </a:lnTo>
                    <a:lnTo>
                      <a:pt x="83" y="96"/>
                    </a:lnTo>
                    <a:lnTo>
                      <a:pt x="76" y="112"/>
                    </a:lnTo>
                    <a:lnTo>
                      <a:pt x="75" y="102"/>
                    </a:lnTo>
                    <a:lnTo>
                      <a:pt x="76" y="93"/>
                    </a:lnTo>
                    <a:lnTo>
                      <a:pt x="77" y="85"/>
                    </a:lnTo>
                    <a:lnTo>
                      <a:pt x="72" y="93"/>
                    </a:lnTo>
                    <a:lnTo>
                      <a:pt x="70" y="100"/>
                    </a:lnTo>
                    <a:lnTo>
                      <a:pt x="68" y="107"/>
                    </a:lnTo>
                    <a:lnTo>
                      <a:pt x="67" y="116"/>
                    </a:lnTo>
                    <a:lnTo>
                      <a:pt x="67" y="127"/>
                    </a:lnTo>
                    <a:lnTo>
                      <a:pt x="69" y="138"/>
                    </a:lnTo>
                    <a:lnTo>
                      <a:pt x="72" y="146"/>
                    </a:lnTo>
                    <a:lnTo>
                      <a:pt x="76" y="157"/>
                    </a:lnTo>
                    <a:lnTo>
                      <a:pt x="83" y="171"/>
                    </a:lnTo>
                    <a:lnTo>
                      <a:pt x="72" y="155"/>
                    </a:lnTo>
                    <a:lnTo>
                      <a:pt x="70" y="151"/>
                    </a:lnTo>
                    <a:lnTo>
                      <a:pt x="65" y="144"/>
                    </a:lnTo>
                    <a:lnTo>
                      <a:pt x="59" y="138"/>
                    </a:lnTo>
                    <a:lnTo>
                      <a:pt x="49" y="130"/>
                    </a:lnTo>
                    <a:lnTo>
                      <a:pt x="55" y="138"/>
                    </a:lnTo>
                    <a:lnTo>
                      <a:pt x="58" y="144"/>
                    </a:lnTo>
                    <a:lnTo>
                      <a:pt x="61" y="149"/>
                    </a:lnTo>
                    <a:lnTo>
                      <a:pt x="67" y="161"/>
                    </a:lnTo>
                    <a:lnTo>
                      <a:pt x="71" y="170"/>
                    </a:lnTo>
                    <a:lnTo>
                      <a:pt x="78" y="186"/>
                    </a:lnTo>
                    <a:lnTo>
                      <a:pt x="70" y="183"/>
                    </a:lnTo>
                    <a:lnTo>
                      <a:pt x="63" y="178"/>
                    </a:lnTo>
                    <a:lnTo>
                      <a:pt x="56" y="172"/>
                    </a:lnTo>
                    <a:lnTo>
                      <a:pt x="49"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5" y="177"/>
                    </a:lnTo>
                    <a:lnTo>
                      <a:pt x="54" y="187"/>
                    </a:lnTo>
                    <a:lnTo>
                      <a:pt x="60" y="191"/>
                    </a:lnTo>
                    <a:lnTo>
                      <a:pt x="69" y="196"/>
                    </a:lnTo>
                    <a:lnTo>
                      <a:pt x="84" y="202"/>
                    </a:lnTo>
                    <a:lnTo>
                      <a:pt x="96" y="204"/>
                    </a:lnTo>
                    <a:lnTo>
                      <a:pt x="112" y="202"/>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37" name="Freeform 111"/>
              <p:cNvSpPr>
                <a:spLocks/>
              </p:cNvSpPr>
              <p:nvPr/>
            </p:nvSpPr>
            <p:spPr bwMode="auto">
              <a:xfrm>
                <a:off x="4135" y="487"/>
                <a:ext cx="179" cy="203"/>
              </a:xfrm>
              <a:custGeom>
                <a:avLst/>
                <a:gdLst>
                  <a:gd name="T0" fmla="*/ 128 w 179"/>
                  <a:gd name="T1" fmla="*/ 196 h 203"/>
                  <a:gd name="T2" fmla="*/ 145 w 179"/>
                  <a:gd name="T3" fmla="*/ 179 h 203"/>
                  <a:gd name="T4" fmla="*/ 152 w 179"/>
                  <a:gd name="T5" fmla="*/ 157 h 203"/>
                  <a:gd name="T6" fmla="*/ 154 w 179"/>
                  <a:gd name="T7" fmla="*/ 134 h 203"/>
                  <a:gd name="T8" fmla="*/ 160 w 179"/>
                  <a:gd name="T9" fmla="*/ 121 h 203"/>
                  <a:gd name="T10" fmla="*/ 168 w 179"/>
                  <a:gd name="T11" fmla="*/ 112 h 203"/>
                  <a:gd name="T12" fmla="*/ 169 w 179"/>
                  <a:gd name="T13" fmla="*/ 108 h 203"/>
                  <a:gd name="T14" fmla="*/ 153 w 179"/>
                  <a:gd name="T15" fmla="*/ 115 h 203"/>
                  <a:gd name="T16" fmla="*/ 141 w 179"/>
                  <a:gd name="T17" fmla="*/ 129 h 203"/>
                  <a:gd name="T18" fmla="*/ 137 w 179"/>
                  <a:gd name="T19" fmla="*/ 131 h 203"/>
                  <a:gd name="T20" fmla="*/ 141 w 179"/>
                  <a:gd name="T21" fmla="*/ 110 h 203"/>
                  <a:gd name="T22" fmla="*/ 138 w 179"/>
                  <a:gd name="T23" fmla="*/ 85 h 203"/>
                  <a:gd name="T24" fmla="*/ 132 w 179"/>
                  <a:gd name="T25" fmla="*/ 65 h 203"/>
                  <a:gd name="T26" fmla="*/ 118 w 179"/>
                  <a:gd name="T27" fmla="*/ 43 h 203"/>
                  <a:gd name="T28" fmla="*/ 109 w 179"/>
                  <a:gd name="T29" fmla="*/ 21 h 203"/>
                  <a:gd name="T30" fmla="*/ 108 w 179"/>
                  <a:gd name="T31" fmla="*/ 5 h 203"/>
                  <a:gd name="T32" fmla="*/ 104 w 179"/>
                  <a:gd name="T33" fmla="*/ 10 h 203"/>
                  <a:gd name="T34" fmla="*/ 102 w 179"/>
                  <a:gd name="T35" fmla="*/ 22 h 203"/>
                  <a:gd name="T36" fmla="*/ 106 w 179"/>
                  <a:gd name="T37" fmla="*/ 42 h 203"/>
                  <a:gd name="T38" fmla="*/ 112 w 179"/>
                  <a:gd name="T39" fmla="*/ 61 h 203"/>
                  <a:gd name="T40" fmla="*/ 113 w 179"/>
                  <a:gd name="T41" fmla="*/ 83 h 203"/>
                  <a:gd name="T42" fmla="*/ 104 w 179"/>
                  <a:gd name="T43" fmla="*/ 111 h 203"/>
                  <a:gd name="T44" fmla="*/ 93 w 179"/>
                  <a:gd name="T45" fmla="*/ 126 h 203"/>
                  <a:gd name="T46" fmla="*/ 89 w 179"/>
                  <a:gd name="T47" fmla="*/ 104 h 203"/>
                  <a:gd name="T48" fmla="*/ 92 w 179"/>
                  <a:gd name="T49" fmla="*/ 75 h 203"/>
                  <a:gd name="T50" fmla="*/ 89 w 179"/>
                  <a:gd name="T51" fmla="*/ 54 h 203"/>
                  <a:gd name="T52" fmla="*/ 84 w 179"/>
                  <a:gd name="T53" fmla="*/ 49 h 203"/>
                  <a:gd name="T54" fmla="*/ 85 w 179"/>
                  <a:gd name="T55" fmla="*/ 75 h 203"/>
                  <a:gd name="T56" fmla="*/ 73 w 179"/>
                  <a:gd name="T57" fmla="*/ 105 h 203"/>
                  <a:gd name="T58" fmla="*/ 77 w 179"/>
                  <a:gd name="T59" fmla="*/ 80 h 203"/>
                  <a:gd name="T60" fmla="*/ 66 w 179"/>
                  <a:gd name="T61" fmla="*/ 101 h 203"/>
                  <a:gd name="T62" fmla="*/ 66 w 179"/>
                  <a:gd name="T63" fmla="*/ 133 h 203"/>
                  <a:gd name="T64" fmla="*/ 81 w 179"/>
                  <a:gd name="T65" fmla="*/ 168 h 203"/>
                  <a:gd name="T66" fmla="*/ 62 w 179"/>
                  <a:gd name="T67" fmla="*/ 139 h 203"/>
                  <a:gd name="T68" fmla="*/ 52 w 179"/>
                  <a:gd name="T69" fmla="*/ 134 h 203"/>
                  <a:gd name="T70" fmla="*/ 64 w 179"/>
                  <a:gd name="T71" fmla="*/ 157 h 203"/>
                  <a:gd name="T72" fmla="*/ 67 w 179"/>
                  <a:gd name="T73" fmla="*/ 180 h 203"/>
                  <a:gd name="T74" fmla="*/ 46 w 179"/>
                  <a:gd name="T75" fmla="*/ 162 h 203"/>
                  <a:gd name="T76" fmla="*/ 27 w 179"/>
                  <a:gd name="T77" fmla="*/ 147 h 203"/>
                  <a:gd name="T78" fmla="*/ 10 w 179"/>
                  <a:gd name="T79" fmla="*/ 142 h 203"/>
                  <a:gd name="T80" fmla="*/ 13 w 179"/>
                  <a:gd name="T81" fmla="*/ 145 h 203"/>
                  <a:gd name="T82" fmla="*/ 29 w 179"/>
                  <a:gd name="T83" fmla="*/ 156 h 203"/>
                  <a:gd name="T84" fmla="*/ 51 w 179"/>
                  <a:gd name="T85" fmla="*/ 184 h 203"/>
                  <a:gd name="T86" fmla="*/ 81 w 179"/>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3"/>
                  <a:gd name="T134" fmla="*/ 179 w 179"/>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3">
                    <a:moveTo>
                      <a:pt x="109" y="200"/>
                    </a:moveTo>
                    <a:lnTo>
                      <a:pt x="117" y="199"/>
                    </a:lnTo>
                    <a:lnTo>
                      <a:pt x="128" y="196"/>
                    </a:lnTo>
                    <a:lnTo>
                      <a:pt x="136" y="191"/>
                    </a:lnTo>
                    <a:lnTo>
                      <a:pt x="141" y="185"/>
                    </a:lnTo>
                    <a:lnTo>
                      <a:pt x="145" y="179"/>
                    </a:lnTo>
                    <a:lnTo>
                      <a:pt x="148" y="174"/>
                    </a:lnTo>
                    <a:lnTo>
                      <a:pt x="150" y="166"/>
                    </a:lnTo>
                    <a:lnTo>
                      <a:pt x="152" y="157"/>
                    </a:lnTo>
                    <a:lnTo>
                      <a:pt x="153" y="146"/>
                    </a:lnTo>
                    <a:lnTo>
                      <a:pt x="153" y="139"/>
                    </a:lnTo>
                    <a:lnTo>
                      <a:pt x="154" y="134"/>
                    </a:lnTo>
                    <a:lnTo>
                      <a:pt x="156" y="130"/>
                    </a:lnTo>
                    <a:lnTo>
                      <a:pt x="158" y="126"/>
                    </a:lnTo>
                    <a:lnTo>
                      <a:pt x="160" y="121"/>
                    </a:lnTo>
                    <a:lnTo>
                      <a:pt x="162" y="117"/>
                    </a:lnTo>
                    <a:lnTo>
                      <a:pt x="165" y="113"/>
                    </a:lnTo>
                    <a:lnTo>
                      <a:pt x="168" y="112"/>
                    </a:lnTo>
                    <a:lnTo>
                      <a:pt x="171" y="110"/>
                    </a:lnTo>
                    <a:lnTo>
                      <a:pt x="178" y="107"/>
                    </a:lnTo>
                    <a:lnTo>
                      <a:pt x="169" y="108"/>
                    </a:lnTo>
                    <a:lnTo>
                      <a:pt x="164" y="110"/>
                    </a:lnTo>
                    <a:lnTo>
                      <a:pt x="158" y="113"/>
                    </a:lnTo>
                    <a:lnTo>
                      <a:pt x="153" y="115"/>
                    </a:lnTo>
                    <a:lnTo>
                      <a:pt x="149" y="119"/>
                    </a:lnTo>
                    <a:lnTo>
                      <a:pt x="145" y="123"/>
                    </a:lnTo>
                    <a:lnTo>
                      <a:pt x="141" y="129"/>
                    </a:lnTo>
                    <a:lnTo>
                      <a:pt x="137" y="133"/>
                    </a:lnTo>
                    <a:lnTo>
                      <a:pt x="134" y="138"/>
                    </a:lnTo>
                    <a:lnTo>
                      <a:pt x="137" y="131"/>
                    </a:lnTo>
                    <a:lnTo>
                      <a:pt x="139" y="125"/>
                    </a:lnTo>
                    <a:lnTo>
                      <a:pt x="141" y="119"/>
                    </a:lnTo>
                    <a:lnTo>
                      <a:pt x="141" y="110"/>
                    </a:lnTo>
                    <a:lnTo>
                      <a:pt x="141" y="101"/>
                    </a:lnTo>
                    <a:lnTo>
                      <a:pt x="140" y="93"/>
                    </a:lnTo>
                    <a:lnTo>
                      <a:pt x="138" y="85"/>
                    </a:lnTo>
                    <a:lnTo>
                      <a:pt x="137" y="78"/>
                    </a:lnTo>
                    <a:lnTo>
                      <a:pt x="134" y="72"/>
                    </a:lnTo>
                    <a:lnTo>
                      <a:pt x="132" y="65"/>
                    </a:lnTo>
                    <a:lnTo>
                      <a:pt x="127" y="57"/>
                    </a:lnTo>
                    <a:lnTo>
                      <a:pt x="123" y="52"/>
                    </a:lnTo>
                    <a:lnTo>
                      <a:pt x="118" y="43"/>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8"/>
                    </a:lnTo>
                    <a:lnTo>
                      <a:pt x="113" y="76"/>
                    </a:lnTo>
                    <a:lnTo>
                      <a:pt x="113" y="83"/>
                    </a:lnTo>
                    <a:lnTo>
                      <a:pt x="112" y="94"/>
                    </a:lnTo>
                    <a:lnTo>
                      <a:pt x="109" y="101"/>
                    </a:lnTo>
                    <a:lnTo>
                      <a:pt x="104" y="111"/>
                    </a:lnTo>
                    <a:lnTo>
                      <a:pt x="99" y="122"/>
                    </a:lnTo>
                    <a:lnTo>
                      <a:pt x="95" y="131"/>
                    </a:lnTo>
                    <a:lnTo>
                      <a:pt x="93" y="126"/>
                    </a:lnTo>
                    <a:lnTo>
                      <a:pt x="91" y="120"/>
                    </a:lnTo>
                    <a:lnTo>
                      <a:pt x="89" y="113"/>
                    </a:lnTo>
                    <a:lnTo>
                      <a:pt x="89" y="104"/>
                    </a:lnTo>
                    <a:lnTo>
                      <a:pt x="91" y="86"/>
                    </a:lnTo>
                    <a:lnTo>
                      <a:pt x="92" y="81"/>
                    </a:lnTo>
                    <a:lnTo>
                      <a:pt x="92" y="75"/>
                    </a:lnTo>
                    <a:lnTo>
                      <a:pt x="92" y="69"/>
                    </a:lnTo>
                    <a:lnTo>
                      <a:pt x="91" y="62"/>
                    </a:lnTo>
                    <a:lnTo>
                      <a:pt x="89" y="54"/>
                    </a:lnTo>
                    <a:lnTo>
                      <a:pt x="87" y="47"/>
                    </a:lnTo>
                    <a:lnTo>
                      <a:pt x="82" y="37"/>
                    </a:lnTo>
                    <a:lnTo>
                      <a:pt x="84" y="49"/>
                    </a:lnTo>
                    <a:lnTo>
                      <a:pt x="86" y="59"/>
                    </a:lnTo>
                    <a:lnTo>
                      <a:pt x="86" y="67"/>
                    </a:lnTo>
                    <a:lnTo>
                      <a:pt x="85" y="75"/>
                    </a:lnTo>
                    <a:lnTo>
                      <a:pt x="83" y="81"/>
                    </a:lnTo>
                    <a:lnTo>
                      <a:pt x="80" y="89"/>
                    </a:lnTo>
                    <a:lnTo>
                      <a:pt x="73" y="105"/>
                    </a:lnTo>
                    <a:lnTo>
                      <a:pt x="74" y="95"/>
                    </a:lnTo>
                    <a:lnTo>
                      <a:pt x="75" y="86"/>
                    </a:lnTo>
                    <a:lnTo>
                      <a:pt x="77" y="80"/>
                    </a:lnTo>
                    <a:lnTo>
                      <a:pt x="72" y="87"/>
                    </a:lnTo>
                    <a:lnTo>
                      <a:pt x="68" y="93"/>
                    </a:lnTo>
                    <a:lnTo>
                      <a:pt x="66" y="101"/>
                    </a:lnTo>
                    <a:lnTo>
                      <a:pt x="64" y="110"/>
                    </a:lnTo>
                    <a:lnTo>
                      <a:pt x="64" y="122"/>
                    </a:lnTo>
                    <a:lnTo>
                      <a:pt x="66" y="133"/>
                    </a:lnTo>
                    <a:lnTo>
                      <a:pt x="69" y="142"/>
                    </a:lnTo>
                    <a:lnTo>
                      <a:pt x="74" y="153"/>
                    </a:lnTo>
                    <a:lnTo>
                      <a:pt x="81" y="168"/>
                    </a:lnTo>
                    <a:lnTo>
                      <a:pt x="70" y="151"/>
                    </a:lnTo>
                    <a:lnTo>
                      <a:pt x="67" y="146"/>
                    </a:lnTo>
                    <a:lnTo>
                      <a:pt x="62" y="139"/>
                    </a:lnTo>
                    <a:lnTo>
                      <a:pt x="56" y="133"/>
                    </a:lnTo>
                    <a:lnTo>
                      <a:pt x="46" y="125"/>
                    </a:lnTo>
                    <a:lnTo>
                      <a:pt x="52" y="134"/>
                    </a:lnTo>
                    <a:lnTo>
                      <a:pt x="55" y="139"/>
                    </a:lnTo>
                    <a:lnTo>
                      <a:pt x="58" y="145"/>
                    </a:lnTo>
                    <a:lnTo>
                      <a:pt x="64" y="157"/>
                    </a:lnTo>
                    <a:lnTo>
                      <a:pt x="69" y="167"/>
                    </a:lnTo>
                    <a:lnTo>
                      <a:pt x="75" y="183"/>
                    </a:lnTo>
                    <a:lnTo>
                      <a:pt x="67" y="180"/>
                    </a:lnTo>
                    <a:lnTo>
                      <a:pt x="60" y="175"/>
                    </a:lnTo>
                    <a:lnTo>
                      <a:pt x="53"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9" y="156"/>
                    </a:lnTo>
                    <a:lnTo>
                      <a:pt x="36" y="164"/>
                    </a:lnTo>
                    <a:lnTo>
                      <a:pt x="42" y="173"/>
                    </a:lnTo>
                    <a:lnTo>
                      <a:pt x="51" y="184"/>
                    </a:lnTo>
                    <a:lnTo>
                      <a:pt x="57" y="188"/>
                    </a:lnTo>
                    <a:lnTo>
                      <a:pt x="66" y="193"/>
                    </a:lnTo>
                    <a:lnTo>
                      <a:pt x="81" y="200"/>
                    </a:lnTo>
                    <a:lnTo>
                      <a:pt x="94" y="202"/>
                    </a:lnTo>
                    <a:lnTo>
                      <a:pt x="109" y="20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38" name="Freeform 112"/>
              <p:cNvSpPr>
                <a:spLocks/>
              </p:cNvSpPr>
              <p:nvPr/>
            </p:nvSpPr>
            <p:spPr bwMode="auto">
              <a:xfrm>
                <a:off x="4142" y="496"/>
                <a:ext cx="168" cy="193"/>
              </a:xfrm>
              <a:custGeom>
                <a:avLst/>
                <a:gdLst>
                  <a:gd name="T0" fmla="*/ 121 w 168"/>
                  <a:gd name="T1" fmla="*/ 186 h 193"/>
                  <a:gd name="T2" fmla="*/ 137 w 168"/>
                  <a:gd name="T3" fmla="*/ 171 h 193"/>
                  <a:gd name="T4" fmla="*/ 143 w 168"/>
                  <a:gd name="T5" fmla="*/ 151 h 193"/>
                  <a:gd name="T6" fmla="*/ 145 w 168"/>
                  <a:gd name="T7" fmla="*/ 130 h 193"/>
                  <a:gd name="T8" fmla="*/ 151 w 168"/>
                  <a:gd name="T9" fmla="*/ 118 h 193"/>
                  <a:gd name="T10" fmla="*/ 157 w 168"/>
                  <a:gd name="T11" fmla="*/ 109 h 193"/>
                  <a:gd name="T12" fmla="*/ 159 w 168"/>
                  <a:gd name="T13" fmla="*/ 105 h 193"/>
                  <a:gd name="T14" fmla="*/ 144 w 168"/>
                  <a:gd name="T15" fmla="*/ 113 h 193"/>
                  <a:gd name="T16" fmla="*/ 133 w 168"/>
                  <a:gd name="T17" fmla="*/ 125 h 193"/>
                  <a:gd name="T18" fmla="*/ 130 w 168"/>
                  <a:gd name="T19" fmla="*/ 128 h 193"/>
                  <a:gd name="T20" fmla="*/ 133 w 168"/>
                  <a:gd name="T21" fmla="*/ 108 h 193"/>
                  <a:gd name="T22" fmla="*/ 131 w 168"/>
                  <a:gd name="T23" fmla="*/ 86 h 193"/>
                  <a:gd name="T24" fmla="*/ 124 w 168"/>
                  <a:gd name="T25" fmla="*/ 67 h 193"/>
                  <a:gd name="T26" fmla="*/ 112 w 168"/>
                  <a:gd name="T27" fmla="*/ 48 h 193"/>
                  <a:gd name="T28" fmla="*/ 103 w 168"/>
                  <a:gd name="T29" fmla="*/ 27 h 193"/>
                  <a:gd name="T30" fmla="*/ 101 w 168"/>
                  <a:gd name="T31" fmla="*/ 11 h 193"/>
                  <a:gd name="T32" fmla="*/ 99 w 168"/>
                  <a:gd name="T33" fmla="*/ 8 h 193"/>
                  <a:gd name="T34" fmla="*/ 96 w 168"/>
                  <a:gd name="T35" fmla="*/ 27 h 193"/>
                  <a:gd name="T36" fmla="*/ 101 w 168"/>
                  <a:gd name="T37" fmla="*/ 46 h 193"/>
                  <a:gd name="T38" fmla="*/ 106 w 168"/>
                  <a:gd name="T39" fmla="*/ 64 h 193"/>
                  <a:gd name="T40" fmla="*/ 107 w 168"/>
                  <a:gd name="T41" fmla="*/ 84 h 193"/>
                  <a:gd name="T42" fmla="*/ 98 w 168"/>
                  <a:gd name="T43" fmla="*/ 110 h 193"/>
                  <a:gd name="T44" fmla="*/ 88 w 168"/>
                  <a:gd name="T45" fmla="*/ 123 h 193"/>
                  <a:gd name="T46" fmla="*/ 85 w 168"/>
                  <a:gd name="T47" fmla="*/ 102 h 193"/>
                  <a:gd name="T48" fmla="*/ 88 w 168"/>
                  <a:gd name="T49" fmla="*/ 76 h 193"/>
                  <a:gd name="T50" fmla="*/ 85 w 168"/>
                  <a:gd name="T51" fmla="*/ 57 h 193"/>
                  <a:gd name="T52" fmla="*/ 81 w 168"/>
                  <a:gd name="T53" fmla="*/ 53 h 193"/>
                  <a:gd name="T54" fmla="*/ 81 w 168"/>
                  <a:gd name="T55" fmla="*/ 76 h 193"/>
                  <a:gd name="T56" fmla="*/ 70 w 168"/>
                  <a:gd name="T57" fmla="*/ 104 h 193"/>
                  <a:gd name="T58" fmla="*/ 70 w 168"/>
                  <a:gd name="T59" fmla="*/ 74 h 193"/>
                  <a:gd name="T60" fmla="*/ 63 w 168"/>
                  <a:gd name="T61" fmla="*/ 100 h 193"/>
                  <a:gd name="T62" fmla="*/ 64 w 168"/>
                  <a:gd name="T63" fmla="*/ 129 h 193"/>
                  <a:gd name="T64" fmla="*/ 77 w 168"/>
                  <a:gd name="T65" fmla="*/ 161 h 193"/>
                  <a:gd name="T66" fmla="*/ 60 w 168"/>
                  <a:gd name="T67" fmla="*/ 135 h 193"/>
                  <a:gd name="T68" fmla="*/ 51 w 168"/>
                  <a:gd name="T69" fmla="*/ 130 h 193"/>
                  <a:gd name="T70" fmla="*/ 62 w 168"/>
                  <a:gd name="T71" fmla="*/ 151 h 193"/>
                  <a:gd name="T72" fmla="*/ 65 w 168"/>
                  <a:gd name="T73" fmla="*/ 172 h 193"/>
                  <a:gd name="T74" fmla="*/ 46 w 168"/>
                  <a:gd name="T75" fmla="*/ 156 h 193"/>
                  <a:gd name="T76" fmla="*/ 27 w 168"/>
                  <a:gd name="T77" fmla="*/ 142 h 193"/>
                  <a:gd name="T78" fmla="*/ 12 w 168"/>
                  <a:gd name="T79" fmla="*/ 137 h 193"/>
                  <a:gd name="T80" fmla="*/ 11 w 168"/>
                  <a:gd name="T81" fmla="*/ 139 h 193"/>
                  <a:gd name="T82" fmla="*/ 29 w 168"/>
                  <a:gd name="T83" fmla="*/ 150 h 193"/>
                  <a:gd name="T84" fmla="*/ 50 w 168"/>
                  <a:gd name="T85" fmla="*/ 175 h 193"/>
                  <a:gd name="T86" fmla="*/ 78 w 168"/>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3"/>
                  <a:gd name="T134" fmla="*/ 168 w 168"/>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3">
                    <a:moveTo>
                      <a:pt x="104" y="190"/>
                    </a:moveTo>
                    <a:lnTo>
                      <a:pt x="111" y="189"/>
                    </a:lnTo>
                    <a:lnTo>
                      <a:pt x="121" y="186"/>
                    </a:lnTo>
                    <a:lnTo>
                      <a:pt x="129" y="182"/>
                    </a:lnTo>
                    <a:lnTo>
                      <a:pt x="133" y="177"/>
                    </a:lnTo>
                    <a:lnTo>
                      <a:pt x="137" y="171"/>
                    </a:lnTo>
                    <a:lnTo>
                      <a:pt x="139" y="166"/>
                    </a:lnTo>
                    <a:lnTo>
                      <a:pt x="142" y="159"/>
                    </a:lnTo>
                    <a:lnTo>
                      <a:pt x="143" y="151"/>
                    </a:lnTo>
                    <a:lnTo>
                      <a:pt x="144" y="141"/>
                    </a:lnTo>
                    <a:lnTo>
                      <a:pt x="144" y="135"/>
                    </a:lnTo>
                    <a:lnTo>
                      <a:pt x="145" y="130"/>
                    </a:lnTo>
                    <a:lnTo>
                      <a:pt x="146" y="126"/>
                    </a:lnTo>
                    <a:lnTo>
                      <a:pt x="148" y="122"/>
                    </a:lnTo>
                    <a:lnTo>
                      <a:pt x="151" y="118"/>
                    </a:lnTo>
                    <a:lnTo>
                      <a:pt x="153" y="115"/>
                    </a:lnTo>
                    <a:lnTo>
                      <a:pt x="155" y="111"/>
                    </a:lnTo>
                    <a:lnTo>
                      <a:pt x="157" y="109"/>
                    </a:lnTo>
                    <a:lnTo>
                      <a:pt x="161" y="107"/>
                    </a:lnTo>
                    <a:lnTo>
                      <a:pt x="167" y="103"/>
                    </a:lnTo>
                    <a:lnTo>
                      <a:pt x="159" y="105"/>
                    </a:lnTo>
                    <a:lnTo>
                      <a:pt x="154" y="107"/>
                    </a:lnTo>
                    <a:lnTo>
                      <a:pt x="148" y="110"/>
                    </a:lnTo>
                    <a:lnTo>
                      <a:pt x="144" y="113"/>
                    </a:lnTo>
                    <a:lnTo>
                      <a:pt x="140" y="116"/>
                    </a:lnTo>
                    <a:lnTo>
                      <a:pt x="137" y="120"/>
                    </a:lnTo>
                    <a:lnTo>
                      <a:pt x="133" y="125"/>
                    </a:lnTo>
                    <a:lnTo>
                      <a:pt x="130" y="129"/>
                    </a:lnTo>
                    <a:lnTo>
                      <a:pt x="127" y="134"/>
                    </a:lnTo>
                    <a:lnTo>
                      <a:pt x="130" y="128"/>
                    </a:lnTo>
                    <a:lnTo>
                      <a:pt x="131" y="122"/>
                    </a:lnTo>
                    <a:lnTo>
                      <a:pt x="133" y="116"/>
                    </a:lnTo>
                    <a:lnTo>
                      <a:pt x="133" y="108"/>
                    </a:lnTo>
                    <a:lnTo>
                      <a:pt x="133" y="100"/>
                    </a:lnTo>
                    <a:lnTo>
                      <a:pt x="132" y="93"/>
                    </a:lnTo>
                    <a:lnTo>
                      <a:pt x="131" y="86"/>
                    </a:lnTo>
                    <a:lnTo>
                      <a:pt x="129" y="79"/>
                    </a:lnTo>
                    <a:lnTo>
                      <a:pt x="127" y="73"/>
                    </a:lnTo>
                    <a:lnTo>
                      <a:pt x="124" y="67"/>
                    </a:lnTo>
                    <a:lnTo>
                      <a:pt x="120" y="60"/>
                    </a:lnTo>
                    <a:lnTo>
                      <a:pt x="116" y="55"/>
                    </a:lnTo>
                    <a:lnTo>
                      <a:pt x="112" y="48"/>
                    </a:lnTo>
                    <a:lnTo>
                      <a:pt x="108" y="40"/>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4"/>
                    </a:lnTo>
                    <a:lnTo>
                      <a:pt x="106" y="94"/>
                    </a:lnTo>
                    <a:lnTo>
                      <a:pt x="104" y="100"/>
                    </a:lnTo>
                    <a:lnTo>
                      <a:pt x="98" y="110"/>
                    </a:lnTo>
                    <a:lnTo>
                      <a:pt x="94" y="119"/>
                    </a:lnTo>
                    <a:lnTo>
                      <a:pt x="91" y="128"/>
                    </a:lnTo>
                    <a:lnTo>
                      <a:pt x="88" y="123"/>
                    </a:lnTo>
                    <a:lnTo>
                      <a:pt x="86" y="117"/>
                    </a:lnTo>
                    <a:lnTo>
                      <a:pt x="85" y="111"/>
                    </a:lnTo>
                    <a:lnTo>
                      <a:pt x="85" y="102"/>
                    </a:lnTo>
                    <a:lnTo>
                      <a:pt x="87" y="86"/>
                    </a:lnTo>
                    <a:lnTo>
                      <a:pt x="87" y="82"/>
                    </a:lnTo>
                    <a:lnTo>
                      <a:pt x="88" y="76"/>
                    </a:lnTo>
                    <a:lnTo>
                      <a:pt x="88" y="71"/>
                    </a:lnTo>
                    <a:lnTo>
                      <a:pt x="87" y="64"/>
                    </a:lnTo>
                    <a:lnTo>
                      <a:pt x="85" y="57"/>
                    </a:lnTo>
                    <a:lnTo>
                      <a:pt x="83" y="51"/>
                    </a:lnTo>
                    <a:lnTo>
                      <a:pt x="78" y="42"/>
                    </a:lnTo>
                    <a:lnTo>
                      <a:pt x="81" y="53"/>
                    </a:lnTo>
                    <a:lnTo>
                      <a:pt x="82" y="62"/>
                    </a:lnTo>
                    <a:lnTo>
                      <a:pt x="82" y="70"/>
                    </a:lnTo>
                    <a:lnTo>
                      <a:pt x="81" y="76"/>
                    </a:lnTo>
                    <a:lnTo>
                      <a:pt x="80" y="82"/>
                    </a:lnTo>
                    <a:lnTo>
                      <a:pt x="77" y="89"/>
                    </a:lnTo>
                    <a:lnTo>
                      <a:pt x="70" y="104"/>
                    </a:lnTo>
                    <a:lnTo>
                      <a:pt x="70" y="94"/>
                    </a:lnTo>
                    <a:lnTo>
                      <a:pt x="70" y="86"/>
                    </a:lnTo>
                    <a:lnTo>
                      <a:pt x="70" y="74"/>
                    </a:lnTo>
                    <a:lnTo>
                      <a:pt x="66" y="86"/>
                    </a:lnTo>
                    <a:lnTo>
                      <a:pt x="64" y="93"/>
                    </a:lnTo>
                    <a:lnTo>
                      <a:pt x="63" y="100"/>
                    </a:lnTo>
                    <a:lnTo>
                      <a:pt x="62" y="108"/>
                    </a:lnTo>
                    <a:lnTo>
                      <a:pt x="62" y="119"/>
                    </a:lnTo>
                    <a:lnTo>
                      <a:pt x="64" y="129"/>
                    </a:lnTo>
                    <a:lnTo>
                      <a:pt x="67" y="137"/>
                    </a:lnTo>
                    <a:lnTo>
                      <a:pt x="71" y="147"/>
                    </a:lnTo>
                    <a:lnTo>
                      <a:pt x="77" y="161"/>
                    </a:lnTo>
                    <a:lnTo>
                      <a:pt x="67" y="145"/>
                    </a:lnTo>
                    <a:lnTo>
                      <a:pt x="65" y="141"/>
                    </a:lnTo>
                    <a:lnTo>
                      <a:pt x="60" y="135"/>
                    </a:lnTo>
                    <a:lnTo>
                      <a:pt x="54" y="129"/>
                    </a:lnTo>
                    <a:lnTo>
                      <a:pt x="42" y="118"/>
                    </a:lnTo>
                    <a:lnTo>
                      <a:pt x="51" y="130"/>
                    </a:lnTo>
                    <a:lnTo>
                      <a:pt x="54" y="135"/>
                    </a:lnTo>
                    <a:lnTo>
                      <a:pt x="57" y="140"/>
                    </a:lnTo>
                    <a:lnTo>
                      <a:pt x="62" y="151"/>
                    </a:lnTo>
                    <a:lnTo>
                      <a:pt x="66" y="160"/>
                    </a:lnTo>
                    <a:lnTo>
                      <a:pt x="72" y="174"/>
                    </a:lnTo>
                    <a:lnTo>
                      <a:pt x="65" y="172"/>
                    </a:lnTo>
                    <a:lnTo>
                      <a:pt x="58" y="168"/>
                    </a:lnTo>
                    <a:lnTo>
                      <a:pt x="51" y="162"/>
                    </a:lnTo>
                    <a:lnTo>
                      <a:pt x="46" y="156"/>
                    </a:lnTo>
                    <a:lnTo>
                      <a:pt x="38" y="149"/>
                    </a:lnTo>
                    <a:lnTo>
                      <a:pt x="32" y="145"/>
                    </a:lnTo>
                    <a:lnTo>
                      <a:pt x="27"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39" name="Freeform 113"/>
              <p:cNvSpPr>
                <a:spLocks/>
              </p:cNvSpPr>
              <p:nvPr/>
            </p:nvSpPr>
            <p:spPr bwMode="auto">
              <a:xfrm>
                <a:off x="4145" y="493"/>
                <a:ext cx="167" cy="198"/>
              </a:xfrm>
              <a:custGeom>
                <a:avLst/>
                <a:gdLst>
                  <a:gd name="T0" fmla="*/ 115 w 167"/>
                  <a:gd name="T1" fmla="*/ 191 h 198"/>
                  <a:gd name="T2" fmla="*/ 130 w 167"/>
                  <a:gd name="T3" fmla="*/ 176 h 198"/>
                  <a:gd name="T4" fmla="*/ 137 w 167"/>
                  <a:gd name="T5" fmla="*/ 155 h 198"/>
                  <a:gd name="T6" fmla="*/ 139 w 167"/>
                  <a:gd name="T7" fmla="*/ 133 h 198"/>
                  <a:gd name="T8" fmla="*/ 144 w 167"/>
                  <a:gd name="T9" fmla="*/ 121 h 198"/>
                  <a:gd name="T10" fmla="*/ 150 w 167"/>
                  <a:gd name="T11" fmla="*/ 112 h 198"/>
                  <a:gd name="T12" fmla="*/ 159 w 167"/>
                  <a:gd name="T13" fmla="*/ 105 h 198"/>
                  <a:gd name="T14" fmla="*/ 142 w 167"/>
                  <a:gd name="T15" fmla="*/ 113 h 198"/>
                  <a:gd name="T16" fmla="*/ 130 w 167"/>
                  <a:gd name="T17" fmla="*/ 123 h 198"/>
                  <a:gd name="T18" fmla="*/ 121 w 167"/>
                  <a:gd name="T19" fmla="*/ 137 h 198"/>
                  <a:gd name="T20" fmla="*/ 126 w 167"/>
                  <a:gd name="T21" fmla="*/ 119 h 198"/>
                  <a:gd name="T22" fmla="*/ 126 w 167"/>
                  <a:gd name="T23" fmla="*/ 95 h 198"/>
                  <a:gd name="T24" fmla="*/ 121 w 167"/>
                  <a:gd name="T25" fmla="*/ 75 h 198"/>
                  <a:gd name="T26" fmla="*/ 111 w 167"/>
                  <a:gd name="T27" fmla="*/ 56 h 198"/>
                  <a:gd name="T28" fmla="*/ 99 w 167"/>
                  <a:gd name="T29" fmla="*/ 33 h 198"/>
                  <a:gd name="T30" fmla="*/ 96 w 167"/>
                  <a:gd name="T31" fmla="*/ 16 h 198"/>
                  <a:gd name="T32" fmla="*/ 96 w 167"/>
                  <a:gd name="T33" fmla="*/ 0 h 198"/>
                  <a:gd name="T34" fmla="*/ 91 w 167"/>
                  <a:gd name="T35" fmla="*/ 22 h 198"/>
                  <a:gd name="T36" fmla="*/ 94 w 167"/>
                  <a:gd name="T37" fmla="*/ 41 h 198"/>
                  <a:gd name="T38" fmla="*/ 100 w 167"/>
                  <a:gd name="T39" fmla="*/ 59 h 198"/>
                  <a:gd name="T40" fmla="*/ 101 w 167"/>
                  <a:gd name="T41" fmla="*/ 79 h 198"/>
                  <a:gd name="T42" fmla="*/ 98 w 167"/>
                  <a:gd name="T43" fmla="*/ 103 h 198"/>
                  <a:gd name="T44" fmla="*/ 86 w 167"/>
                  <a:gd name="T45" fmla="*/ 131 h 198"/>
                  <a:gd name="T46" fmla="*/ 80 w 167"/>
                  <a:gd name="T47" fmla="*/ 114 h 198"/>
                  <a:gd name="T48" fmla="*/ 82 w 167"/>
                  <a:gd name="T49" fmla="*/ 84 h 198"/>
                  <a:gd name="T50" fmla="*/ 82 w 167"/>
                  <a:gd name="T51" fmla="*/ 66 h 198"/>
                  <a:gd name="T52" fmla="*/ 73 w 167"/>
                  <a:gd name="T53" fmla="*/ 43 h 198"/>
                  <a:gd name="T54" fmla="*/ 77 w 167"/>
                  <a:gd name="T55" fmla="*/ 71 h 198"/>
                  <a:gd name="T56" fmla="*/ 72 w 167"/>
                  <a:gd name="T57" fmla="*/ 91 h 198"/>
                  <a:gd name="T58" fmla="*/ 66 w 167"/>
                  <a:gd name="T59" fmla="*/ 88 h 198"/>
                  <a:gd name="T60" fmla="*/ 60 w 167"/>
                  <a:gd name="T61" fmla="*/ 95 h 198"/>
                  <a:gd name="T62" fmla="*/ 58 w 167"/>
                  <a:gd name="T63" fmla="*/ 122 h 198"/>
                  <a:gd name="T64" fmla="*/ 66 w 167"/>
                  <a:gd name="T65" fmla="*/ 151 h 198"/>
                  <a:gd name="T66" fmla="*/ 60 w 167"/>
                  <a:gd name="T67" fmla="*/ 145 h 198"/>
                  <a:gd name="T68" fmla="*/ 41 w 167"/>
                  <a:gd name="T69" fmla="*/ 124 h 198"/>
                  <a:gd name="T70" fmla="*/ 53 w 167"/>
                  <a:gd name="T71" fmla="*/ 143 h 198"/>
                  <a:gd name="T72" fmla="*/ 68 w 167"/>
                  <a:gd name="T73" fmla="*/ 179 h 198"/>
                  <a:gd name="T74" fmla="*/ 47 w 167"/>
                  <a:gd name="T75" fmla="*/ 166 h 198"/>
                  <a:gd name="T76" fmla="*/ 29 w 167"/>
                  <a:gd name="T77" fmla="*/ 149 h 198"/>
                  <a:gd name="T78" fmla="*/ 14 w 167"/>
                  <a:gd name="T79" fmla="*/ 142 h 198"/>
                  <a:gd name="T80" fmla="*/ 8 w 167"/>
                  <a:gd name="T81" fmla="*/ 142 h 198"/>
                  <a:gd name="T82" fmla="*/ 26 w 167"/>
                  <a:gd name="T83" fmla="*/ 154 h 198"/>
                  <a:gd name="T84" fmla="*/ 46 w 167"/>
                  <a:gd name="T85" fmla="*/ 180 h 198"/>
                  <a:gd name="T86" fmla="*/ 73 w 167"/>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98"/>
                  <a:gd name="T134" fmla="*/ 167 w 167"/>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98">
                    <a:moveTo>
                      <a:pt x="98" y="195"/>
                    </a:moveTo>
                    <a:lnTo>
                      <a:pt x="105" y="194"/>
                    </a:lnTo>
                    <a:lnTo>
                      <a:pt x="115" y="191"/>
                    </a:lnTo>
                    <a:lnTo>
                      <a:pt x="123" y="187"/>
                    </a:lnTo>
                    <a:lnTo>
                      <a:pt x="127" y="181"/>
                    </a:lnTo>
                    <a:lnTo>
                      <a:pt x="130" y="176"/>
                    </a:lnTo>
                    <a:lnTo>
                      <a:pt x="133" y="170"/>
                    </a:lnTo>
                    <a:lnTo>
                      <a:pt x="135" y="164"/>
                    </a:lnTo>
                    <a:lnTo>
                      <a:pt x="137" y="155"/>
                    </a:lnTo>
                    <a:lnTo>
                      <a:pt x="137" y="145"/>
                    </a:lnTo>
                    <a:lnTo>
                      <a:pt x="138" y="139"/>
                    </a:lnTo>
                    <a:lnTo>
                      <a:pt x="139" y="133"/>
                    </a:lnTo>
                    <a:lnTo>
                      <a:pt x="140" y="130"/>
                    </a:lnTo>
                    <a:lnTo>
                      <a:pt x="142" y="126"/>
                    </a:lnTo>
                    <a:lnTo>
                      <a:pt x="144" y="121"/>
                    </a:lnTo>
                    <a:lnTo>
                      <a:pt x="146" y="118"/>
                    </a:lnTo>
                    <a:lnTo>
                      <a:pt x="148" y="114"/>
                    </a:lnTo>
                    <a:lnTo>
                      <a:pt x="150" y="112"/>
                    </a:lnTo>
                    <a:lnTo>
                      <a:pt x="153" y="110"/>
                    </a:lnTo>
                    <a:lnTo>
                      <a:pt x="166" y="102"/>
                    </a:lnTo>
                    <a:lnTo>
                      <a:pt x="159" y="105"/>
                    </a:lnTo>
                    <a:lnTo>
                      <a:pt x="152" y="107"/>
                    </a:lnTo>
                    <a:lnTo>
                      <a:pt x="147" y="110"/>
                    </a:lnTo>
                    <a:lnTo>
                      <a:pt x="142" y="113"/>
                    </a:lnTo>
                    <a:lnTo>
                      <a:pt x="138" y="116"/>
                    </a:lnTo>
                    <a:lnTo>
                      <a:pt x="134" y="119"/>
                    </a:lnTo>
                    <a:lnTo>
                      <a:pt x="130" y="123"/>
                    </a:lnTo>
                    <a:lnTo>
                      <a:pt x="126" y="129"/>
                    </a:lnTo>
                    <a:lnTo>
                      <a:pt x="123" y="133"/>
                    </a:lnTo>
                    <a:lnTo>
                      <a:pt x="121" y="137"/>
                    </a:lnTo>
                    <a:lnTo>
                      <a:pt x="123" y="131"/>
                    </a:lnTo>
                    <a:lnTo>
                      <a:pt x="125" y="125"/>
                    </a:lnTo>
                    <a:lnTo>
                      <a:pt x="126" y="119"/>
                    </a:lnTo>
                    <a:lnTo>
                      <a:pt x="127" y="111"/>
                    </a:lnTo>
                    <a:lnTo>
                      <a:pt x="127" y="103"/>
                    </a:lnTo>
                    <a:lnTo>
                      <a:pt x="126" y="95"/>
                    </a:lnTo>
                    <a:lnTo>
                      <a:pt x="124" y="88"/>
                    </a:lnTo>
                    <a:lnTo>
                      <a:pt x="123" y="82"/>
                    </a:lnTo>
                    <a:lnTo>
                      <a:pt x="121" y="75"/>
                    </a:lnTo>
                    <a:lnTo>
                      <a:pt x="118" y="69"/>
                    </a:lnTo>
                    <a:lnTo>
                      <a:pt x="114" y="61"/>
                    </a:lnTo>
                    <a:lnTo>
                      <a:pt x="111" y="56"/>
                    </a:lnTo>
                    <a:lnTo>
                      <a:pt x="106" y="49"/>
                    </a:lnTo>
                    <a:lnTo>
                      <a:pt x="102" y="41"/>
                    </a:lnTo>
                    <a:lnTo>
                      <a:pt x="99" y="33"/>
                    </a:lnTo>
                    <a:lnTo>
                      <a:pt x="98" y="28"/>
                    </a:lnTo>
                    <a:lnTo>
                      <a:pt x="96" y="22"/>
                    </a:lnTo>
                    <a:lnTo>
                      <a:pt x="96" y="16"/>
                    </a:lnTo>
                    <a:lnTo>
                      <a:pt x="96" y="11"/>
                    </a:lnTo>
                    <a:lnTo>
                      <a:pt x="96" y="6"/>
                    </a:lnTo>
                    <a:lnTo>
                      <a:pt x="96" y="0"/>
                    </a:lnTo>
                    <a:lnTo>
                      <a:pt x="94" y="8"/>
                    </a:lnTo>
                    <a:lnTo>
                      <a:pt x="92" y="15"/>
                    </a:lnTo>
                    <a:lnTo>
                      <a:pt x="91" y="22"/>
                    </a:lnTo>
                    <a:lnTo>
                      <a:pt x="91" y="28"/>
                    </a:lnTo>
                    <a:lnTo>
                      <a:pt x="92" y="35"/>
                    </a:lnTo>
                    <a:lnTo>
                      <a:pt x="94" y="41"/>
                    </a:lnTo>
                    <a:lnTo>
                      <a:pt x="96" y="47"/>
                    </a:lnTo>
                    <a:lnTo>
                      <a:pt x="98" y="52"/>
                    </a:lnTo>
                    <a:lnTo>
                      <a:pt x="100" y="59"/>
                    </a:lnTo>
                    <a:lnTo>
                      <a:pt x="101" y="65"/>
                    </a:lnTo>
                    <a:lnTo>
                      <a:pt x="101" y="72"/>
                    </a:lnTo>
                    <a:lnTo>
                      <a:pt x="101" y="79"/>
                    </a:lnTo>
                    <a:lnTo>
                      <a:pt x="101" y="86"/>
                    </a:lnTo>
                    <a:lnTo>
                      <a:pt x="100" y="96"/>
                    </a:lnTo>
                    <a:lnTo>
                      <a:pt x="98" y="103"/>
                    </a:lnTo>
                    <a:lnTo>
                      <a:pt x="93" y="112"/>
                    </a:lnTo>
                    <a:lnTo>
                      <a:pt x="89" y="122"/>
                    </a:lnTo>
                    <a:lnTo>
                      <a:pt x="86" y="131"/>
                    </a:lnTo>
                    <a:lnTo>
                      <a:pt x="83" y="126"/>
                    </a:lnTo>
                    <a:lnTo>
                      <a:pt x="82" y="120"/>
                    </a:lnTo>
                    <a:lnTo>
                      <a:pt x="80" y="114"/>
                    </a:lnTo>
                    <a:lnTo>
                      <a:pt x="80" y="105"/>
                    </a:lnTo>
                    <a:lnTo>
                      <a:pt x="82" y="89"/>
                    </a:lnTo>
                    <a:lnTo>
                      <a:pt x="82" y="84"/>
                    </a:lnTo>
                    <a:lnTo>
                      <a:pt x="83" y="78"/>
                    </a:lnTo>
                    <a:lnTo>
                      <a:pt x="83" y="73"/>
                    </a:lnTo>
                    <a:lnTo>
                      <a:pt x="82" y="66"/>
                    </a:lnTo>
                    <a:lnTo>
                      <a:pt x="80" y="59"/>
                    </a:lnTo>
                    <a:lnTo>
                      <a:pt x="78" y="52"/>
                    </a:lnTo>
                    <a:lnTo>
                      <a:pt x="73" y="43"/>
                    </a:lnTo>
                    <a:lnTo>
                      <a:pt x="76" y="54"/>
                    </a:lnTo>
                    <a:lnTo>
                      <a:pt x="77" y="64"/>
                    </a:lnTo>
                    <a:lnTo>
                      <a:pt x="77" y="71"/>
                    </a:lnTo>
                    <a:lnTo>
                      <a:pt x="76" y="78"/>
                    </a:lnTo>
                    <a:lnTo>
                      <a:pt x="75" y="84"/>
                    </a:lnTo>
                    <a:lnTo>
                      <a:pt x="72" y="91"/>
                    </a:lnTo>
                    <a:lnTo>
                      <a:pt x="66" y="107"/>
                    </a:lnTo>
                    <a:lnTo>
                      <a:pt x="65" y="97"/>
                    </a:lnTo>
                    <a:lnTo>
                      <a:pt x="66" y="88"/>
                    </a:lnTo>
                    <a:lnTo>
                      <a:pt x="67" y="81"/>
                    </a:lnTo>
                    <a:lnTo>
                      <a:pt x="63" y="88"/>
                    </a:lnTo>
                    <a:lnTo>
                      <a:pt x="60" y="95"/>
                    </a:lnTo>
                    <a:lnTo>
                      <a:pt x="59" y="103"/>
                    </a:lnTo>
                    <a:lnTo>
                      <a:pt x="57" y="111"/>
                    </a:lnTo>
                    <a:lnTo>
                      <a:pt x="58" y="122"/>
                    </a:lnTo>
                    <a:lnTo>
                      <a:pt x="60" y="132"/>
                    </a:lnTo>
                    <a:lnTo>
                      <a:pt x="62" y="141"/>
                    </a:lnTo>
                    <a:lnTo>
                      <a:pt x="66" y="151"/>
                    </a:lnTo>
                    <a:lnTo>
                      <a:pt x="73" y="165"/>
                    </a:lnTo>
                    <a:lnTo>
                      <a:pt x="63" y="149"/>
                    </a:lnTo>
                    <a:lnTo>
                      <a:pt x="60" y="145"/>
                    </a:lnTo>
                    <a:lnTo>
                      <a:pt x="56" y="138"/>
                    </a:lnTo>
                    <a:lnTo>
                      <a:pt x="50" y="132"/>
                    </a:lnTo>
                    <a:lnTo>
                      <a:pt x="41" y="124"/>
                    </a:lnTo>
                    <a:lnTo>
                      <a:pt x="47" y="133"/>
                    </a:lnTo>
                    <a:lnTo>
                      <a:pt x="50" y="138"/>
                    </a:lnTo>
                    <a:lnTo>
                      <a:pt x="53" y="143"/>
                    </a:lnTo>
                    <a:lnTo>
                      <a:pt x="58" y="155"/>
                    </a:lnTo>
                    <a:lnTo>
                      <a:pt x="62" y="164"/>
                    </a:lnTo>
                    <a:lnTo>
                      <a:pt x="68" y="179"/>
                    </a:lnTo>
                    <a:lnTo>
                      <a:pt x="60" y="177"/>
                    </a:lnTo>
                    <a:lnTo>
                      <a:pt x="54" y="172"/>
                    </a:lnTo>
                    <a:lnTo>
                      <a:pt x="47" y="166"/>
                    </a:lnTo>
                    <a:lnTo>
                      <a:pt x="42" y="160"/>
                    </a:lnTo>
                    <a:lnTo>
                      <a:pt x="34" y="153"/>
                    </a:lnTo>
                    <a:lnTo>
                      <a:pt x="29" y="149"/>
                    </a:lnTo>
                    <a:lnTo>
                      <a:pt x="24" y="146"/>
                    </a:lnTo>
                    <a:lnTo>
                      <a:pt x="19" y="143"/>
                    </a:lnTo>
                    <a:lnTo>
                      <a:pt x="14" y="142"/>
                    </a:lnTo>
                    <a:lnTo>
                      <a:pt x="9" y="141"/>
                    </a:lnTo>
                    <a:lnTo>
                      <a:pt x="0" y="140"/>
                    </a:lnTo>
                    <a:lnTo>
                      <a:pt x="8" y="142"/>
                    </a:lnTo>
                    <a:lnTo>
                      <a:pt x="17" y="146"/>
                    </a:lnTo>
                    <a:lnTo>
                      <a:pt x="22" y="150"/>
                    </a:lnTo>
                    <a:lnTo>
                      <a:pt x="26" y="154"/>
                    </a:lnTo>
                    <a:lnTo>
                      <a:pt x="32" y="161"/>
                    </a:lnTo>
                    <a:lnTo>
                      <a:pt x="38" y="170"/>
                    </a:lnTo>
                    <a:lnTo>
                      <a:pt x="46" y="180"/>
                    </a:lnTo>
                    <a:lnTo>
                      <a:pt x="52" y="184"/>
                    </a:lnTo>
                    <a:lnTo>
                      <a:pt x="60" y="189"/>
                    </a:lnTo>
                    <a:lnTo>
                      <a:pt x="73" y="195"/>
                    </a:lnTo>
                    <a:lnTo>
                      <a:pt x="84" y="197"/>
                    </a:lnTo>
                    <a:lnTo>
                      <a:pt x="98" y="19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40" name="Freeform 114"/>
              <p:cNvSpPr>
                <a:spLocks/>
              </p:cNvSpPr>
              <p:nvPr/>
            </p:nvSpPr>
            <p:spPr bwMode="auto">
              <a:xfrm>
                <a:off x="4144" y="502"/>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41" name="Freeform 115"/>
              <p:cNvSpPr>
                <a:spLocks/>
              </p:cNvSpPr>
              <p:nvPr/>
            </p:nvSpPr>
            <p:spPr bwMode="auto">
              <a:xfrm>
                <a:off x="4147" y="504"/>
                <a:ext cx="161" cy="190"/>
              </a:xfrm>
              <a:custGeom>
                <a:avLst/>
                <a:gdLst>
                  <a:gd name="T0" fmla="*/ 117 w 161"/>
                  <a:gd name="T1" fmla="*/ 183 h 190"/>
                  <a:gd name="T2" fmla="*/ 132 w 161"/>
                  <a:gd name="T3" fmla="*/ 169 h 190"/>
                  <a:gd name="T4" fmla="*/ 139 w 161"/>
                  <a:gd name="T5" fmla="*/ 148 h 190"/>
                  <a:gd name="T6" fmla="*/ 141 w 161"/>
                  <a:gd name="T7" fmla="*/ 128 h 190"/>
                  <a:gd name="T8" fmla="*/ 146 w 161"/>
                  <a:gd name="T9" fmla="*/ 116 h 190"/>
                  <a:gd name="T10" fmla="*/ 152 w 161"/>
                  <a:gd name="T11" fmla="*/ 107 h 190"/>
                  <a:gd name="T12" fmla="*/ 154 w 161"/>
                  <a:gd name="T13" fmla="*/ 103 h 190"/>
                  <a:gd name="T14" fmla="*/ 140 w 161"/>
                  <a:gd name="T15" fmla="*/ 111 h 190"/>
                  <a:gd name="T16" fmla="*/ 128 w 161"/>
                  <a:gd name="T17" fmla="*/ 123 h 190"/>
                  <a:gd name="T18" fmla="*/ 125 w 161"/>
                  <a:gd name="T19" fmla="*/ 125 h 190"/>
                  <a:gd name="T20" fmla="*/ 129 w 161"/>
                  <a:gd name="T21" fmla="*/ 107 h 190"/>
                  <a:gd name="T22" fmla="*/ 126 w 161"/>
                  <a:gd name="T23" fmla="*/ 84 h 190"/>
                  <a:gd name="T24" fmla="*/ 120 w 161"/>
                  <a:gd name="T25" fmla="*/ 66 h 190"/>
                  <a:gd name="T26" fmla="*/ 108 w 161"/>
                  <a:gd name="T27" fmla="*/ 47 h 190"/>
                  <a:gd name="T28" fmla="*/ 99 w 161"/>
                  <a:gd name="T29" fmla="*/ 27 h 190"/>
                  <a:gd name="T30" fmla="*/ 97 w 161"/>
                  <a:gd name="T31" fmla="*/ 10 h 190"/>
                  <a:gd name="T32" fmla="*/ 95 w 161"/>
                  <a:gd name="T33" fmla="*/ 8 h 190"/>
                  <a:gd name="T34" fmla="*/ 92 w 161"/>
                  <a:gd name="T35" fmla="*/ 27 h 190"/>
                  <a:gd name="T36" fmla="*/ 97 w 161"/>
                  <a:gd name="T37" fmla="*/ 45 h 190"/>
                  <a:gd name="T38" fmla="*/ 102 w 161"/>
                  <a:gd name="T39" fmla="*/ 63 h 190"/>
                  <a:gd name="T40" fmla="*/ 103 w 161"/>
                  <a:gd name="T41" fmla="*/ 82 h 190"/>
                  <a:gd name="T42" fmla="*/ 94 w 161"/>
                  <a:gd name="T43" fmla="*/ 108 h 190"/>
                  <a:gd name="T44" fmla="*/ 84 w 161"/>
                  <a:gd name="T45" fmla="*/ 121 h 190"/>
                  <a:gd name="T46" fmla="*/ 81 w 161"/>
                  <a:gd name="T47" fmla="*/ 101 h 190"/>
                  <a:gd name="T48" fmla="*/ 84 w 161"/>
                  <a:gd name="T49" fmla="*/ 75 h 190"/>
                  <a:gd name="T50" fmla="*/ 82 w 161"/>
                  <a:gd name="T51" fmla="*/ 56 h 190"/>
                  <a:gd name="T52" fmla="*/ 77 w 161"/>
                  <a:gd name="T53" fmla="*/ 52 h 190"/>
                  <a:gd name="T54" fmla="*/ 78 w 161"/>
                  <a:gd name="T55" fmla="*/ 75 h 190"/>
                  <a:gd name="T56" fmla="*/ 67 w 161"/>
                  <a:gd name="T57" fmla="*/ 102 h 190"/>
                  <a:gd name="T58" fmla="*/ 68 w 161"/>
                  <a:gd name="T59" fmla="*/ 77 h 190"/>
                  <a:gd name="T60" fmla="*/ 60 w 161"/>
                  <a:gd name="T61" fmla="*/ 99 h 190"/>
                  <a:gd name="T62" fmla="*/ 60 w 161"/>
                  <a:gd name="T63" fmla="*/ 127 h 190"/>
                  <a:gd name="T64" fmla="*/ 74 w 161"/>
                  <a:gd name="T65" fmla="*/ 158 h 190"/>
                  <a:gd name="T66" fmla="*/ 57 w 161"/>
                  <a:gd name="T67" fmla="*/ 133 h 190"/>
                  <a:gd name="T68" fmla="*/ 40 w 161"/>
                  <a:gd name="T69" fmla="*/ 116 h 190"/>
                  <a:gd name="T70" fmla="*/ 53 w 161"/>
                  <a:gd name="T71" fmla="*/ 138 h 190"/>
                  <a:gd name="T72" fmla="*/ 69 w 161"/>
                  <a:gd name="T73" fmla="*/ 172 h 190"/>
                  <a:gd name="T74" fmla="*/ 48 w 161"/>
                  <a:gd name="T75" fmla="*/ 159 h 190"/>
                  <a:gd name="T76" fmla="*/ 29 w 161"/>
                  <a:gd name="T77" fmla="*/ 143 h 190"/>
                  <a:gd name="T78" fmla="*/ 16 w 161"/>
                  <a:gd name="T79" fmla="*/ 135 h 190"/>
                  <a:gd name="T80" fmla="*/ 10 w 161"/>
                  <a:gd name="T81" fmla="*/ 136 h 190"/>
                  <a:gd name="T82" fmla="*/ 26 w 161"/>
                  <a:gd name="T83" fmla="*/ 147 h 190"/>
                  <a:gd name="T84" fmla="*/ 47 w 161"/>
                  <a:gd name="T85" fmla="*/ 173 h 190"/>
                  <a:gd name="T86" fmla="*/ 74 w 161"/>
                  <a:gd name="T87" fmla="*/ 187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90"/>
                  <a:gd name="T134" fmla="*/ 161 w 161"/>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90">
                    <a:moveTo>
                      <a:pt x="100" y="187"/>
                    </a:moveTo>
                    <a:lnTo>
                      <a:pt x="106" y="186"/>
                    </a:lnTo>
                    <a:lnTo>
                      <a:pt x="117" y="183"/>
                    </a:lnTo>
                    <a:lnTo>
                      <a:pt x="124" y="179"/>
                    </a:lnTo>
                    <a:lnTo>
                      <a:pt x="129" y="174"/>
                    </a:lnTo>
                    <a:lnTo>
                      <a:pt x="132" y="169"/>
                    </a:lnTo>
                    <a:lnTo>
                      <a:pt x="135" y="163"/>
                    </a:lnTo>
                    <a:lnTo>
                      <a:pt x="137" y="157"/>
                    </a:lnTo>
                    <a:lnTo>
                      <a:pt x="139" y="148"/>
                    </a:lnTo>
                    <a:lnTo>
                      <a:pt x="139" y="139"/>
                    </a:lnTo>
                    <a:lnTo>
                      <a:pt x="140" y="133"/>
                    </a:lnTo>
                    <a:lnTo>
                      <a:pt x="141" y="128"/>
                    </a:lnTo>
                    <a:lnTo>
                      <a:pt x="142" y="124"/>
                    </a:lnTo>
                    <a:lnTo>
                      <a:pt x="144" y="120"/>
                    </a:lnTo>
                    <a:lnTo>
                      <a:pt x="146" y="116"/>
                    </a:lnTo>
                    <a:lnTo>
                      <a:pt x="148" y="113"/>
                    </a:lnTo>
                    <a:lnTo>
                      <a:pt x="151" y="109"/>
                    </a:lnTo>
                    <a:lnTo>
                      <a:pt x="152" y="107"/>
                    </a:lnTo>
                    <a:lnTo>
                      <a:pt x="155" y="105"/>
                    </a:lnTo>
                    <a:lnTo>
                      <a:pt x="160" y="101"/>
                    </a:lnTo>
                    <a:lnTo>
                      <a:pt x="154" y="103"/>
                    </a:lnTo>
                    <a:lnTo>
                      <a:pt x="149" y="105"/>
                    </a:lnTo>
                    <a:lnTo>
                      <a:pt x="144" y="108"/>
                    </a:lnTo>
                    <a:lnTo>
                      <a:pt x="140" y="111"/>
                    </a:lnTo>
                    <a:lnTo>
                      <a:pt x="136" y="114"/>
                    </a:lnTo>
                    <a:lnTo>
                      <a:pt x="132" y="118"/>
                    </a:lnTo>
                    <a:lnTo>
                      <a:pt x="128" y="123"/>
                    </a:lnTo>
                    <a:lnTo>
                      <a:pt x="125" y="127"/>
                    </a:lnTo>
                    <a:lnTo>
                      <a:pt x="122" y="132"/>
                    </a:lnTo>
                    <a:lnTo>
                      <a:pt x="125" y="125"/>
                    </a:lnTo>
                    <a:lnTo>
                      <a:pt x="127" y="120"/>
                    </a:lnTo>
                    <a:lnTo>
                      <a:pt x="128" y="114"/>
                    </a:lnTo>
                    <a:lnTo>
                      <a:pt x="129" y="107"/>
                    </a:lnTo>
                    <a:lnTo>
                      <a:pt x="129" y="99"/>
                    </a:lnTo>
                    <a:lnTo>
                      <a:pt x="127" y="92"/>
                    </a:lnTo>
                    <a:lnTo>
                      <a:pt x="126" y="84"/>
                    </a:lnTo>
                    <a:lnTo>
                      <a:pt x="124" y="78"/>
                    </a:lnTo>
                    <a:lnTo>
                      <a:pt x="122" y="72"/>
                    </a:lnTo>
                    <a:lnTo>
                      <a:pt x="120" y="66"/>
                    </a:lnTo>
                    <a:lnTo>
                      <a:pt x="115" y="59"/>
                    </a:lnTo>
                    <a:lnTo>
                      <a:pt x="112" y="54"/>
                    </a:lnTo>
                    <a:lnTo>
                      <a:pt x="108" y="47"/>
                    </a:lnTo>
                    <a:lnTo>
                      <a:pt x="104" y="39"/>
                    </a:lnTo>
                    <a:lnTo>
                      <a:pt x="101" y="32"/>
                    </a:lnTo>
                    <a:lnTo>
                      <a:pt x="99" y="27"/>
                    </a:lnTo>
                    <a:lnTo>
                      <a:pt x="98" y="21"/>
                    </a:lnTo>
                    <a:lnTo>
                      <a:pt x="97" y="15"/>
                    </a:lnTo>
                    <a:lnTo>
                      <a:pt x="97" y="10"/>
                    </a:lnTo>
                    <a:lnTo>
                      <a:pt x="97" y="6"/>
                    </a:lnTo>
                    <a:lnTo>
                      <a:pt x="98" y="0"/>
                    </a:lnTo>
                    <a:lnTo>
                      <a:pt x="95" y="8"/>
                    </a:lnTo>
                    <a:lnTo>
                      <a:pt x="93" y="15"/>
                    </a:lnTo>
                    <a:lnTo>
                      <a:pt x="93" y="21"/>
                    </a:lnTo>
                    <a:lnTo>
                      <a:pt x="92" y="27"/>
                    </a:lnTo>
                    <a:lnTo>
                      <a:pt x="93" y="34"/>
                    </a:lnTo>
                    <a:lnTo>
                      <a:pt x="95" y="40"/>
                    </a:lnTo>
                    <a:lnTo>
                      <a:pt x="97" y="45"/>
                    </a:lnTo>
                    <a:lnTo>
                      <a:pt x="99" y="50"/>
                    </a:lnTo>
                    <a:lnTo>
                      <a:pt x="101" y="56"/>
                    </a:lnTo>
                    <a:lnTo>
                      <a:pt x="102" y="63"/>
                    </a:lnTo>
                    <a:lnTo>
                      <a:pt x="102" y="69"/>
                    </a:lnTo>
                    <a:lnTo>
                      <a:pt x="103" y="76"/>
                    </a:lnTo>
                    <a:lnTo>
                      <a:pt x="103" y="82"/>
                    </a:lnTo>
                    <a:lnTo>
                      <a:pt x="102" y="92"/>
                    </a:lnTo>
                    <a:lnTo>
                      <a:pt x="100" y="99"/>
                    </a:lnTo>
                    <a:lnTo>
                      <a:pt x="94" y="108"/>
                    </a:lnTo>
                    <a:lnTo>
                      <a:pt x="90" y="117"/>
                    </a:lnTo>
                    <a:lnTo>
                      <a:pt x="87" y="126"/>
                    </a:lnTo>
                    <a:lnTo>
                      <a:pt x="84" y="121"/>
                    </a:lnTo>
                    <a:lnTo>
                      <a:pt x="83" y="115"/>
                    </a:lnTo>
                    <a:lnTo>
                      <a:pt x="82" y="110"/>
                    </a:lnTo>
                    <a:lnTo>
                      <a:pt x="81" y="101"/>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5"/>
                    </a:lnTo>
                    <a:lnTo>
                      <a:pt x="76" y="80"/>
                    </a:lnTo>
                    <a:lnTo>
                      <a:pt x="73" y="87"/>
                    </a:lnTo>
                    <a:lnTo>
                      <a:pt x="67" y="102"/>
                    </a:lnTo>
                    <a:lnTo>
                      <a:pt x="66" y="93"/>
                    </a:lnTo>
                    <a:lnTo>
                      <a:pt x="67" y="85"/>
                    </a:lnTo>
                    <a:lnTo>
                      <a:pt x="68" y="77"/>
                    </a:lnTo>
                    <a:lnTo>
                      <a:pt x="64" y="85"/>
                    </a:lnTo>
                    <a:lnTo>
                      <a:pt x="61" y="91"/>
                    </a:lnTo>
                    <a:lnTo>
                      <a:pt x="60" y="99"/>
                    </a:lnTo>
                    <a:lnTo>
                      <a:pt x="58" y="107"/>
                    </a:lnTo>
                    <a:lnTo>
                      <a:pt x="59" y="117"/>
                    </a:lnTo>
                    <a:lnTo>
                      <a:pt x="60" y="127"/>
                    </a:lnTo>
                    <a:lnTo>
                      <a:pt x="63" y="135"/>
                    </a:lnTo>
                    <a:lnTo>
                      <a:pt x="67" y="145"/>
                    </a:lnTo>
                    <a:lnTo>
                      <a:pt x="74" y="158"/>
                    </a:lnTo>
                    <a:lnTo>
                      <a:pt x="64" y="143"/>
                    </a:lnTo>
                    <a:lnTo>
                      <a:pt x="61" y="139"/>
                    </a:lnTo>
                    <a:lnTo>
                      <a:pt x="57" y="133"/>
                    </a:lnTo>
                    <a:lnTo>
                      <a:pt x="51" y="127"/>
                    </a:lnTo>
                    <a:lnTo>
                      <a:pt x="47" y="122"/>
                    </a:lnTo>
                    <a:lnTo>
                      <a:pt x="40" y="116"/>
                    </a:lnTo>
                    <a:lnTo>
                      <a:pt x="47" y="128"/>
                    </a:lnTo>
                    <a:lnTo>
                      <a:pt x="50" y="133"/>
                    </a:lnTo>
                    <a:lnTo>
                      <a:pt x="53" y="138"/>
                    </a:lnTo>
                    <a:lnTo>
                      <a:pt x="59" y="148"/>
                    </a:lnTo>
                    <a:lnTo>
                      <a:pt x="63" y="157"/>
                    </a:lnTo>
                    <a:lnTo>
                      <a:pt x="69" y="172"/>
                    </a:lnTo>
                    <a:lnTo>
                      <a:pt x="61" y="169"/>
                    </a:lnTo>
                    <a:lnTo>
                      <a:pt x="55" y="165"/>
                    </a:lnTo>
                    <a:lnTo>
                      <a:pt x="48" y="159"/>
                    </a:lnTo>
                    <a:lnTo>
                      <a:pt x="42" y="154"/>
                    </a:lnTo>
                    <a:lnTo>
                      <a:pt x="35" y="147"/>
                    </a:lnTo>
                    <a:lnTo>
                      <a:pt x="29" y="143"/>
                    </a:lnTo>
                    <a:lnTo>
                      <a:pt x="25" y="139"/>
                    </a:lnTo>
                    <a:lnTo>
                      <a:pt x="20" y="136"/>
                    </a:lnTo>
                    <a:lnTo>
                      <a:pt x="16" y="135"/>
                    </a:lnTo>
                    <a:lnTo>
                      <a:pt x="10" y="133"/>
                    </a:lnTo>
                    <a:lnTo>
                      <a:pt x="0" y="131"/>
                    </a:lnTo>
                    <a:lnTo>
                      <a:pt x="10" y="136"/>
                    </a:lnTo>
                    <a:lnTo>
                      <a:pt x="17" y="140"/>
                    </a:lnTo>
                    <a:lnTo>
                      <a:pt x="23" y="144"/>
                    </a:lnTo>
                    <a:lnTo>
                      <a:pt x="26" y="147"/>
                    </a:lnTo>
                    <a:lnTo>
                      <a:pt x="33" y="155"/>
                    </a:lnTo>
                    <a:lnTo>
                      <a:pt x="39" y="163"/>
                    </a:lnTo>
                    <a:lnTo>
                      <a:pt x="47" y="173"/>
                    </a:lnTo>
                    <a:lnTo>
                      <a:pt x="52" y="177"/>
                    </a:lnTo>
                    <a:lnTo>
                      <a:pt x="60" y="181"/>
                    </a:lnTo>
                    <a:lnTo>
                      <a:pt x="74" y="187"/>
                    </a:lnTo>
                    <a:lnTo>
                      <a:pt x="86" y="189"/>
                    </a:lnTo>
                    <a:lnTo>
                      <a:pt x="100" y="187"/>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42" name="Freeform 116"/>
              <p:cNvSpPr>
                <a:spLocks/>
              </p:cNvSpPr>
              <p:nvPr/>
            </p:nvSpPr>
            <p:spPr bwMode="auto">
              <a:xfrm>
                <a:off x="4198" y="543"/>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43" name="Freeform 117"/>
              <p:cNvSpPr>
                <a:spLocks/>
              </p:cNvSpPr>
              <p:nvPr/>
            </p:nvSpPr>
            <p:spPr bwMode="auto">
              <a:xfrm>
                <a:off x="4202" y="560"/>
                <a:ext cx="81" cy="111"/>
              </a:xfrm>
              <a:custGeom>
                <a:avLst/>
                <a:gdLst>
                  <a:gd name="T0" fmla="*/ 4 w 81"/>
                  <a:gd name="T1" fmla="*/ 64 h 111"/>
                  <a:gd name="T2" fmla="*/ 7 w 81"/>
                  <a:gd name="T3" fmla="*/ 72 h 111"/>
                  <a:gd name="T4" fmla="*/ 9 w 81"/>
                  <a:gd name="T5" fmla="*/ 81 h 111"/>
                  <a:gd name="T6" fmla="*/ 11 w 81"/>
                  <a:gd name="T7" fmla="*/ 91 h 111"/>
                  <a:gd name="T8" fmla="*/ 12 w 81"/>
                  <a:gd name="T9" fmla="*/ 98 h 111"/>
                  <a:gd name="T10" fmla="*/ 16 w 81"/>
                  <a:gd name="T11" fmla="*/ 103 h 111"/>
                  <a:gd name="T12" fmla="*/ 21 w 81"/>
                  <a:gd name="T13" fmla="*/ 107 h 111"/>
                  <a:gd name="T14" fmla="*/ 29 w 81"/>
                  <a:gd name="T15" fmla="*/ 110 h 111"/>
                  <a:gd name="T16" fmla="*/ 39 w 81"/>
                  <a:gd name="T17" fmla="*/ 110 h 111"/>
                  <a:gd name="T18" fmla="*/ 48 w 81"/>
                  <a:gd name="T19" fmla="*/ 107 h 111"/>
                  <a:gd name="T20" fmla="*/ 56 w 81"/>
                  <a:gd name="T21" fmla="*/ 102 h 111"/>
                  <a:gd name="T22" fmla="*/ 61 w 81"/>
                  <a:gd name="T23" fmla="*/ 96 h 111"/>
                  <a:gd name="T24" fmla="*/ 66 w 81"/>
                  <a:gd name="T25" fmla="*/ 87 h 111"/>
                  <a:gd name="T26" fmla="*/ 73 w 81"/>
                  <a:gd name="T27" fmla="*/ 81 h 111"/>
                  <a:gd name="T28" fmla="*/ 74 w 81"/>
                  <a:gd name="T29" fmla="*/ 79 h 111"/>
                  <a:gd name="T30" fmla="*/ 68 w 81"/>
                  <a:gd name="T31" fmla="*/ 81 h 111"/>
                  <a:gd name="T32" fmla="*/ 62 w 81"/>
                  <a:gd name="T33" fmla="*/ 87 h 111"/>
                  <a:gd name="T34" fmla="*/ 56 w 81"/>
                  <a:gd name="T35" fmla="*/ 94 h 111"/>
                  <a:gd name="T36" fmla="*/ 50 w 81"/>
                  <a:gd name="T37" fmla="*/ 99 h 111"/>
                  <a:gd name="T38" fmla="*/ 42 w 81"/>
                  <a:gd name="T39" fmla="*/ 103 h 111"/>
                  <a:gd name="T40" fmla="*/ 47 w 81"/>
                  <a:gd name="T41" fmla="*/ 96 h 111"/>
                  <a:gd name="T42" fmla="*/ 51 w 81"/>
                  <a:gd name="T43" fmla="*/ 88 h 111"/>
                  <a:gd name="T44" fmla="*/ 60 w 81"/>
                  <a:gd name="T45" fmla="*/ 70 h 111"/>
                  <a:gd name="T46" fmla="*/ 51 w 81"/>
                  <a:gd name="T47" fmla="*/ 79 h 111"/>
                  <a:gd name="T48" fmla="*/ 50 w 81"/>
                  <a:gd name="T49" fmla="*/ 74 h 111"/>
                  <a:gd name="T50" fmla="*/ 51 w 81"/>
                  <a:gd name="T51" fmla="*/ 61 h 111"/>
                  <a:gd name="T52" fmla="*/ 48 w 81"/>
                  <a:gd name="T53" fmla="*/ 48 h 111"/>
                  <a:gd name="T54" fmla="*/ 47 w 81"/>
                  <a:gd name="T55" fmla="*/ 53 h 111"/>
                  <a:gd name="T56" fmla="*/ 42 w 81"/>
                  <a:gd name="T57" fmla="*/ 48 h 111"/>
                  <a:gd name="T58" fmla="*/ 41 w 81"/>
                  <a:gd name="T59" fmla="*/ 38 h 111"/>
                  <a:gd name="T60" fmla="*/ 42 w 81"/>
                  <a:gd name="T61" fmla="*/ 25 h 111"/>
                  <a:gd name="T62" fmla="*/ 38 w 81"/>
                  <a:gd name="T63" fmla="*/ 40 h 111"/>
                  <a:gd name="T64" fmla="*/ 38 w 81"/>
                  <a:gd name="T65" fmla="*/ 50 h 111"/>
                  <a:gd name="T66" fmla="*/ 39 w 81"/>
                  <a:gd name="T67" fmla="*/ 62 h 111"/>
                  <a:gd name="T68" fmla="*/ 29 w 81"/>
                  <a:gd name="T69" fmla="*/ 55 h 111"/>
                  <a:gd name="T70" fmla="*/ 27 w 81"/>
                  <a:gd name="T71" fmla="*/ 46 h 111"/>
                  <a:gd name="T72" fmla="*/ 28 w 81"/>
                  <a:gd name="T73" fmla="*/ 35 h 111"/>
                  <a:gd name="T74" fmla="*/ 32 w 81"/>
                  <a:gd name="T75" fmla="*/ 25 h 111"/>
                  <a:gd name="T76" fmla="*/ 34 w 81"/>
                  <a:gd name="T77" fmla="*/ 15 h 111"/>
                  <a:gd name="T78" fmla="*/ 33 w 81"/>
                  <a:gd name="T79" fmla="*/ 6 h 111"/>
                  <a:gd name="T80" fmla="*/ 31 w 81"/>
                  <a:gd name="T81" fmla="*/ 7 h 111"/>
                  <a:gd name="T82" fmla="*/ 29 w 81"/>
                  <a:gd name="T83" fmla="*/ 17 h 111"/>
                  <a:gd name="T84" fmla="*/ 24 w 81"/>
                  <a:gd name="T85" fmla="*/ 28 h 111"/>
                  <a:gd name="T86" fmla="*/ 18 w 81"/>
                  <a:gd name="T87" fmla="*/ 43 h 111"/>
                  <a:gd name="T88" fmla="*/ 15 w 81"/>
                  <a:gd name="T89" fmla="*/ 68 h 111"/>
                  <a:gd name="T90" fmla="*/ 9 w 81"/>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111"/>
                  <a:gd name="T140" fmla="*/ 81 w 81"/>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111">
                    <a:moveTo>
                      <a:pt x="0" y="61"/>
                    </a:moveTo>
                    <a:lnTo>
                      <a:pt x="4" y="64"/>
                    </a:lnTo>
                    <a:lnTo>
                      <a:pt x="5" y="67"/>
                    </a:lnTo>
                    <a:lnTo>
                      <a:pt x="7" y="72"/>
                    </a:lnTo>
                    <a:lnTo>
                      <a:pt x="9" y="78"/>
                    </a:lnTo>
                    <a:lnTo>
                      <a:pt x="9" y="81"/>
                    </a:lnTo>
                    <a:lnTo>
                      <a:pt x="9" y="86"/>
                    </a:lnTo>
                    <a:lnTo>
                      <a:pt x="11" y="91"/>
                    </a:lnTo>
                    <a:lnTo>
                      <a:pt x="11" y="94"/>
                    </a:lnTo>
                    <a:lnTo>
                      <a:pt x="12" y="98"/>
                    </a:lnTo>
                    <a:lnTo>
                      <a:pt x="14" y="101"/>
                    </a:lnTo>
                    <a:lnTo>
                      <a:pt x="16" y="103"/>
                    </a:lnTo>
                    <a:lnTo>
                      <a:pt x="18" y="105"/>
                    </a:lnTo>
                    <a:lnTo>
                      <a:pt x="21" y="107"/>
                    </a:lnTo>
                    <a:lnTo>
                      <a:pt x="24" y="109"/>
                    </a:lnTo>
                    <a:lnTo>
                      <a:pt x="29" y="110"/>
                    </a:lnTo>
                    <a:lnTo>
                      <a:pt x="34" y="110"/>
                    </a:lnTo>
                    <a:lnTo>
                      <a:pt x="39" y="110"/>
                    </a:lnTo>
                    <a:lnTo>
                      <a:pt x="43" y="109"/>
                    </a:lnTo>
                    <a:lnTo>
                      <a:pt x="48" y="107"/>
                    </a:lnTo>
                    <a:lnTo>
                      <a:pt x="53" y="105"/>
                    </a:lnTo>
                    <a:lnTo>
                      <a:pt x="56" y="102"/>
                    </a:lnTo>
                    <a:lnTo>
                      <a:pt x="58" y="99"/>
                    </a:lnTo>
                    <a:lnTo>
                      <a:pt x="61" y="96"/>
                    </a:lnTo>
                    <a:lnTo>
                      <a:pt x="63" y="91"/>
                    </a:lnTo>
                    <a:lnTo>
                      <a:pt x="66" y="87"/>
                    </a:lnTo>
                    <a:lnTo>
                      <a:pt x="69" y="84"/>
                    </a:lnTo>
                    <a:lnTo>
                      <a:pt x="73" y="81"/>
                    </a:lnTo>
                    <a:lnTo>
                      <a:pt x="80" y="78"/>
                    </a:lnTo>
                    <a:lnTo>
                      <a:pt x="74" y="79"/>
                    </a:lnTo>
                    <a:lnTo>
                      <a:pt x="71" y="80"/>
                    </a:lnTo>
                    <a:lnTo>
                      <a:pt x="68" y="81"/>
                    </a:lnTo>
                    <a:lnTo>
                      <a:pt x="65" y="83"/>
                    </a:lnTo>
                    <a:lnTo>
                      <a:pt x="62" y="87"/>
                    </a:lnTo>
                    <a:lnTo>
                      <a:pt x="59" y="91"/>
                    </a:lnTo>
                    <a:lnTo>
                      <a:pt x="56" y="94"/>
                    </a:lnTo>
                    <a:lnTo>
                      <a:pt x="53" y="97"/>
                    </a:lnTo>
                    <a:lnTo>
                      <a:pt x="50" y="99"/>
                    </a:lnTo>
                    <a:lnTo>
                      <a:pt x="46" y="101"/>
                    </a:lnTo>
                    <a:lnTo>
                      <a:pt x="42" y="103"/>
                    </a:lnTo>
                    <a:lnTo>
                      <a:pt x="45" y="99"/>
                    </a:lnTo>
                    <a:lnTo>
                      <a:pt x="47" y="96"/>
                    </a:lnTo>
                    <a:lnTo>
                      <a:pt x="49" y="93"/>
                    </a:lnTo>
                    <a:lnTo>
                      <a:pt x="51" y="88"/>
                    </a:lnTo>
                    <a:lnTo>
                      <a:pt x="54" y="80"/>
                    </a:lnTo>
                    <a:lnTo>
                      <a:pt x="60" y="70"/>
                    </a:lnTo>
                    <a:lnTo>
                      <a:pt x="53" y="77"/>
                    </a:lnTo>
                    <a:lnTo>
                      <a:pt x="51" y="79"/>
                    </a:lnTo>
                    <a:lnTo>
                      <a:pt x="46" y="87"/>
                    </a:lnTo>
                    <a:lnTo>
                      <a:pt x="50" y="74"/>
                    </a:lnTo>
                    <a:lnTo>
                      <a:pt x="51" y="67"/>
                    </a:lnTo>
                    <a:lnTo>
                      <a:pt x="51" y="61"/>
                    </a:lnTo>
                    <a:lnTo>
                      <a:pt x="49" y="52"/>
                    </a:lnTo>
                    <a:lnTo>
                      <a:pt x="48" y="48"/>
                    </a:lnTo>
                    <a:lnTo>
                      <a:pt x="46" y="45"/>
                    </a:lnTo>
                    <a:lnTo>
                      <a:pt x="47" y="53"/>
                    </a:lnTo>
                    <a:lnTo>
                      <a:pt x="47" y="59"/>
                    </a:lnTo>
                    <a:lnTo>
                      <a:pt x="42" y="48"/>
                    </a:lnTo>
                    <a:lnTo>
                      <a:pt x="41" y="43"/>
                    </a:lnTo>
                    <a:lnTo>
                      <a:pt x="41" y="38"/>
                    </a:lnTo>
                    <a:lnTo>
                      <a:pt x="41" y="34"/>
                    </a:lnTo>
                    <a:lnTo>
                      <a:pt x="42" y="25"/>
                    </a:lnTo>
                    <a:lnTo>
                      <a:pt x="39" y="35"/>
                    </a:lnTo>
                    <a:lnTo>
                      <a:pt x="38" y="40"/>
                    </a:lnTo>
                    <a:lnTo>
                      <a:pt x="38" y="45"/>
                    </a:lnTo>
                    <a:lnTo>
                      <a:pt x="38" y="50"/>
                    </a:lnTo>
                    <a:lnTo>
                      <a:pt x="39" y="55"/>
                    </a:lnTo>
                    <a:lnTo>
                      <a:pt x="39" y="62"/>
                    </a:lnTo>
                    <a:lnTo>
                      <a:pt x="37" y="73"/>
                    </a:lnTo>
                    <a:lnTo>
                      <a:pt x="29" y="55"/>
                    </a:lnTo>
                    <a:lnTo>
                      <a:pt x="28" y="51"/>
                    </a:lnTo>
                    <a:lnTo>
                      <a:pt x="27" y="46"/>
                    </a:lnTo>
                    <a:lnTo>
                      <a:pt x="28" y="40"/>
                    </a:lnTo>
                    <a:lnTo>
                      <a:pt x="28" y="35"/>
                    </a:lnTo>
                    <a:lnTo>
                      <a:pt x="30" y="29"/>
                    </a:lnTo>
                    <a:lnTo>
                      <a:pt x="32" y="25"/>
                    </a:lnTo>
                    <a:lnTo>
                      <a:pt x="33" y="20"/>
                    </a:lnTo>
                    <a:lnTo>
                      <a:pt x="34" y="15"/>
                    </a:lnTo>
                    <a:lnTo>
                      <a:pt x="34" y="12"/>
                    </a:lnTo>
                    <a:lnTo>
                      <a:pt x="33" y="6"/>
                    </a:lnTo>
                    <a:lnTo>
                      <a:pt x="31" y="0"/>
                    </a:lnTo>
                    <a:lnTo>
                      <a:pt x="31" y="7"/>
                    </a:lnTo>
                    <a:lnTo>
                      <a:pt x="31" y="12"/>
                    </a:lnTo>
                    <a:lnTo>
                      <a:pt x="29" y="17"/>
                    </a:lnTo>
                    <a:lnTo>
                      <a:pt x="27" y="22"/>
                    </a:lnTo>
                    <a:lnTo>
                      <a:pt x="24" y="28"/>
                    </a:lnTo>
                    <a:lnTo>
                      <a:pt x="20" y="38"/>
                    </a:lnTo>
                    <a:lnTo>
                      <a:pt x="18" y="43"/>
                    </a:lnTo>
                    <a:lnTo>
                      <a:pt x="15" y="64"/>
                    </a:lnTo>
                    <a:lnTo>
                      <a:pt x="15" y="68"/>
                    </a:lnTo>
                    <a:lnTo>
                      <a:pt x="18"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pic>
        <p:nvPicPr>
          <p:cNvPr id="113" name="Picture 4"/>
          <p:cNvPicPr>
            <a:picLocks noChangeAspect="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759842" y="2074229"/>
            <a:ext cx="3333750" cy="2038350"/>
          </a:xfrm>
          <a:prstGeom prst="rect">
            <a:avLst/>
          </a:prstGeom>
          <a:noFill/>
          <a:ln w="9525">
            <a:noFill/>
            <a:miter lim="800000"/>
            <a:headEnd/>
            <a:tailEnd/>
          </a:ln>
        </p:spPr>
      </p:pic>
      <p:sp>
        <p:nvSpPr>
          <p:cNvPr id="114" name="TextBox 113"/>
          <p:cNvSpPr txBox="1">
            <a:spLocks noChangeArrowheads="1"/>
          </p:cNvSpPr>
          <p:nvPr/>
        </p:nvSpPr>
        <p:spPr bwMode="auto">
          <a:xfrm>
            <a:off x="5676405" y="4208077"/>
            <a:ext cx="3467595" cy="892552"/>
          </a:xfrm>
          <a:prstGeom prst="rect">
            <a:avLst/>
          </a:prstGeom>
          <a:noFill/>
          <a:ln w="9525">
            <a:noFill/>
            <a:miter lim="800000"/>
            <a:headEnd/>
            <a:tailEnd/>
          </a:ln>
        </p:spPr>
        <p:txBody>
          <a:bodyPr wrap="square">
            <a:spAutoFit/>
          </a:bodyPr>
          <a:lstStyle/>
          <a:p>
            <a:r>
              <a:rPr lang="en-GB" sz="2600" dirty="0"/>
              <a:t>Exploded </a:t>
            </a:r>
            <a:r>
              <a:rPr lang="en-GB" sz="2600" dirty="0" smtClean="0"/>
              <a:t>view</a:t>
            </a:r>
          </a:p>
          <a:p>
            <a:r>
              <a:rPr lang="en-GB" sz="2600" dirty="0" smtClean="0"/>
              <a:t>showing components</a:t>
            </a:r>
            <a:endParaRPr lang="en-GB"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animBg="1"/>
      <p:bldP spid="18" grpId="0"/>
      <p:bldP spid="1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uter animation of flow through a turbofan engine"/>
          <p:cNvPicPr>
            <a:picLocks noChangeAspect="1" noChangeArrowheads="1" noCrop="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072187" y="63500"/>
            <a:ext cx="2690813" cy="17653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Turbofan</a:t>
            </a:r>
            <a:endParaRPr lang="en-US" dirty="0"/>
          </a:p>
        </p:txBody>
      </p:sp>
      <p:sp>
        <p:nvSpPr>
          <p:cNvPr id="4" name="Content Placeholder 3"/>
          <p:cNvSpPr>
            <a:spLocks noGrp="1"/>
          </p:cNvSpPr>
          <p:nvPr>
            <p:ph idx="1"/>
          </p:nvPr>
        </p:nvSpPr>
        <p:spPr>
          <a:xfrm>
            <a:off x="457200" y="1676400"/>
            <a:ext cx="8229600" cy="4830763"/>
          </a:xfrm>
        </p:spPr>
        <p:txBody>
          <a:bodyPr/>
          <a:lstStyle/>
          <a:p>
            <a:r>
              <a:rPr lang="en-US" dirty="0" smtClean="0">
                <a:latin typeface="+mj-lt"/>
                <a:cs typeface="Arial" pitchFamily="34" charset="0"/>
              </a:rPr>
              <a:t>Modern military and commercial aircraft</a:t>
            </a:r>
          </a:p>
          <a:p>
            <a:r>
              <a:rPr lang="en-US" dirty="0" smtClean="0">
                <a:latin typeface="+mj-lt"/>
                <a:cs typeface="Arial" pitchFamily="34" charset="0"/>
              </a:rPr>
              <a:t>Combines best of high and low speed and altitude performance</a:t>
            </a:r>
          </a:p>
          <a:p>
            <a:r>
              <a:rPr lang="en-US" dirty="0" smtClean="0">
                <a:latin typeface="+mj-lt"/>
                <a:cs typeface="Arial" pitchFamily="34" charset="0"/>
              </a:rPr>
              <a:t>Two airstreams</a:t>
            </a:r>
          </a:p>
          <a:p>
            <a:pPr lvl="1"/>
            <a:r>
              <a:rPr lang="en-US" sz="3200" dirty="0" smtClean="0">
                <a:latin typeface="+mj-lt"/>
                <a:cs typeface="Arial" pitchFamily="34" charset="0"/>
              </a:rPr>
              <a:t>	Center core of air sent through process 	similar to basic turbojet</a:t>
            </a:r>
          </a:p>
          <a:p>
            <a:pPr lvl="1"/>
            <a:r>
              <a:rPr lang="en-US" sz="3200" dirty="0" smtClean="0">
                <a:latin typeface="+mj-lt"/>
                <a:cs typeface="Arial" pitchFamily="34" charset="0"/>
              </a:rPr>
              <a:t>	Some air passes around this center 	turbojet</a:t>
            </a:r>
          </a:p>
          <a:p>
            <a:pPr lvl="1"/>
            <a:r>
              <a:rPr lang="en-US" sz="3200" dirty="0" smtClean="0">
                <a:latin typeface="+mj-lt"/>
                <a:cs typeface="Arial" pitchFamily="34" charset="0"/>
              </a:rPr>
              <a:t>	Ratio of two streams is bypass ratio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Turbofan</a:t>
            </a:r>
          </a:p>
        </p:txBody>
      </p:sp>
      <p:pic>
        <p:nvPicPr>
          <p:cNvPr id="102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1143000"/>
            <a:ext cx="8615604"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910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Turbofan</a:t>
            </a:r>
          </a:p>
        </p:txBody>
      </p:sp>
      <p:pic>
        <p:nvPicPr>
          <p:cNvPr id="4098" name="Picture 2" descr="C:\Users\Public\Documents\Copy to Netbook\2011_0617_EvergreenMuseum_SpruceGoose\IMAG0197 (Larg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838201" y="1143000"/>
            <a:ext cx="4254062" cy="34597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066800" y="5181600"/>
            <a:ext cx="2133918" cy="369332"/>
          </a:xfrm>
          <a:prstGeom prst="rect">
            <a:avLst/>
          </a:prstGeom>
          <a:noFill/>
        </p:spPr>
        <p:txBody>
          <a:bodyPr wrap="none" rtlCol="0">
            <a:spAutoFit/>
          </a:bodyPr>
          <a:lstStyle/>
          <a:p>
            <a:r>
              <a:rPr lang="en-US" dirty="0" smtClean="0"/>
              <a:t>Boeing 767 Engine</a:t>
            </a:r>
            <a:endParaRPr lang="en-US" dirty="0"/>
          </a:p>
        </p:txBody>
      </p:sp>
      <p:sp>
        <p:nvSpPr>
          <p:cNvPr id="6" name="TextBox 5"/>
          <p:cNvSpPr txBox="1"/>
          <p:nvPr/>
        </p:nvSpPr>
        <p:spPr>
          <a:xfrm>
            <a:off x="6324600" y="3352800"/>
            <a:ext cx="2133918" cy="369332"/>
          </a:xfrm>
          <a:prstGeom prst="rect">
            <a:avLst/>
          </a:prstGeom>
          <a:noFill/>
        </p:spPr>
        <p:txBody>
          <a:bodyPr wrap="none" rtlCol="0">
            <a:spAutoFit/>
          </a:bodyPr>
          <a:lstStyle/>
          <a:p>
            <a:r>
              <a:rPr lang="en-US" dirty="0" smtClean="0"/>
              <a:t>Boeing 777 Engine</a:t>
            </a:r>
            <a:endParaRPr lang="en-US" dirty="0"/>
          </a:p>
        </p:txBody>
      </p:sp>
      <p:pic>
        <p:nvPicPr>
          <p:cNvPr id="3" name="Picture 2" descr="C:\Users\gholt\Dropbox (Project Lead The Way)\AE_LMS\LMS Structure_2014_15!!!!!!!!!!!!\000_Develpment and Graphics\0_GRAPHICS_NO UPLOAD\Unit 2\IMAG0444_Edited.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15578" y="4039914"/>
            <a:ext cx="4428421" cy="28180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2803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Turbofan Engine Size</a:t>
            </a:r>
            <a:endParaRPr lang="en-US" dirty="0"/>
          </a:p>
        </p:txBody>
      </p:sp>
      <p:pic>
        <p:nvPicPr>
          <p:cNvPr id="3" name="Picture 2" descr="F:\000_Digital_Pic_Video\AAA_Digital\2007_0515_Cathy in B777\Catherine_33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5908" y="1021615"/>
            <a:ext cx="3903189" cy="52042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705908" y="6225866"/>
            <a:ext cx="3912781" cy="4616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400" dirty="0" smtClean="0"/>
              <a:t>Boeing 777 Engine Intake</a:t>
            </a:r>
          </a:p>
        </p:txBody>
      </p:sp>
    </p:spTree>
    <p:extLst>
      <p:ext uri="{BB962C8B-B14F-4D97-AF65-F5344CB8AC3E}">
        <p14:creationId xmlns:p14="http://schemas.microsoft.com/office/powerpoint/2010/main" xmlns="" val="3676795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Turbofan Bypass Ratios</a:t>
            </a:r>
            <a:endParaRPr lang="en-US" sz="4000" dirty="0"/>
          </a:p>
        </p:txBody>
      </p:sp>
      <p:pic>
        <p:nvPicPr>
          <p:cNvPr id="4" name="Picture 2" descr="trentcutaway"/>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381000" y="1295400"/>
            <a:ext cx="3463925" cy="2403475"/>
          </a:xfrm>
          <a:prstGeom prst="rect">
            <a:avLst/>
          </a:prstGeom>
          <a:noFill/>
          <a:ln w="9525">
            <a:noFill/>
            <a:miter lim="800000"/>
            <a:headEnd/>
            <a:tailEnd/>
          </a:ln>
        </p:spPr>
      </p:pic>
      <p:pic>
        <p:nvPicPr>
          <p:cNvPr id="5" name="Picture 1029" descr="Trent Aero"/>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425450" y="3984625"/>
            <a:ext cx="3405188" cy="1419225"/>
          </a:xfrm>
          <a:prstGeom prst="rect">
            <a:avLst/>
          </a:prstGeom>
          <a:noFill/>
          <a:ln w="9525">
            <a:solidFill>
              <a:schemeClr val="bg2"/>
            </a:solidFill>
            <a:miter lim="800000"/>
            <a:headEnd/>
            <a:tailEnd/>
          </a:ln>
        </p:spPr>
      </p:pic>
      <p:pic>
        <p:nvPicPr>
          <p:cNvPr id="6" name="Picture 1035" descr="EJ200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67213" y="4268787"/>
            <a:ext cx="4351337" cy="930275"/>
          </a:xfrm>
          <a:prstGeom prst="rect">
            <a:avLst/>
          </a:prstGeom>
          <a:noFill/>
          <a:ln w="9525">
            <a:solidFill>
              <a:schemeClr val="bg2"/>
            </a:solidFill>
            <a:miter lim="800000"/>
            <a:headEnd/>
            <a:tailEnd/>
          </a:ln>
        </p:spPr>
      </p:pic>
      <p:pic>
        <p:nvPicPr>
          <p:cNvPr id="7" name="Picture 12" descr="ej200"/>
          <p:cNvPicPr>
            <a:picLocks noChangeAspect="1" noChangeArrowheads="1"/>
          </p:cNvPicPr>
          <p:nvPr/>
        </p:nvPicPr>
        <p:blipFill>
          <a:blip r:embed="rId6" cstate="print">
            <a:extLst>
              <a:ext uri="{28A0092B-C50C-407E-A947-70E740481C1C}">
                <a14:useLocalDpi xmlns:a14="http://schemas.microsoft.com/office/drawing/2010/main" xmlns="" val="0"/>
              </a:ext>
            </a:extLst>
          </a:blip>
          <a:srcRect l="1357" t="10953" r="1357" b="9456"/>
          <a:stretch>
            <a:fillRect/>
          </a:stretch>
        </p:blipFill>
        <p:spPr bwMode="auto">
          <a:xfrm>
            <a:off x="4287838" y="1746250"/>
            <a:ext cx="4524375" cy="1719262"/>
          </a:xfrm>
          <a:prstGeom prst="rect">
            <a:avLst/>
          </a:prstGeom>
          <a:noFill/>
          <a:ln w="9525">
            <a:noFill/>
            <a:miter lim="800000"/>
            <a:headEnd/>
            <a:tailEnd/>
          </a:ln>
        </p:spPr>
      </p:pic>
      <p:sp>
        <p:nvSpPr>
          <p:cNvPr id="8" name="TextBox 13"/>
          <p:cNvSpPr txBox="1">
            <a:spLocks noChangeArrowheads="1"/>
          </p:cNvSpPr>
          <p:nvPr/>
        </p:nvSpPr>
        <p:spPr bwMode="auto">
          <a:xfrm>
            <a:off x="288760" y="5466133"/>
            <a:ext cx="4049486" cy="892552"/>
          </a:xfrm>
          <a:prstGeom prst="rect">
            <a:avLst/>
          </a:prstGeom>
          <a:noFill/>
          <a:ln w="9525">
            <a:noFill/>
            <a:miter lim="800000"/>
            <a:headEnd/>
            <a:tailEnd/>
          </a:ln>
        </p:spPr>
        <p:txBody>
          <a:bodyPr wrap="square">
            <a:spAutoFit/>
          </a:bodyPr>
          <a:lstStyle/>
          <a:p>
            <a:r>
              <a:rPr lang="en-GB" sz="2600" dirty="0"/>
              <a:t>High bypass ratio turbofan</a:t>
            </a:r>
          </a:p>
          <a:p>
            <a:r>
              <a:rPr lang="en-GB" sz="2600" dirty="0"/>
              <a:t>for civilian aircraft</a:t>
            </a:r>
            <a:endParaRPr lang="en-US" sz="2600" dirty="0"/>
          </a:p>
        </p:txBody>
      </p:sp>
      <p:sp>
        <p:nvSpPr>
          <p:cNvPr id="9" name="TextBox 14"/>
          <p:cNvSpPr txBox="1">
            <a:spLocks noChangeArrowheads="1"/>
          </p:cNvSpPr>
          <p:nvPr/>
        </p:nvSpPr>
        <p:spPr bwMode="auto">
          <a:xfrm>
            <a:off x="4433248" y="5356225"/>
            <a:ext cx="4073237" cy="892552"/>
          </a:xfrm>
          <a:prstGeom prst="rect">
            <a:avLst/>
          </a:prstGeom>
          <a:noFill/>
          <a:ln w="9525">
            <a:noFill/>
            <a:miter lim="800000"/>
            <a:headEnd/>
            <a:tailEnd/>
          </a:ln>
        </p:spPr>
        <p:txBody>
          <a:bodyPr wrap="square">
            <a:spAutoFit/>
          </a:bodyPr>
          <a:lstStyle/>
          <a:p>
            <a:r>
              <a:rPr lang="en-GB" sz="2600" dirty="0"/>
              <a:t>Low bypass ratio turbofan</a:t>
            </a:r>
          </a:p>
          <a:p>
            <a:r>
              <a:rPr lang="en-GB" sz="2600" dirty="0"/>
              <a:t>for military aircraft</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Turbofan Operation</a:t>
            </a:r>
            <a:endParaRPr lang="en-US" sz="4000" dirty="0"/>
          </a:p>
        </p:txBody>
      </p:sp>
      <p:grpSp>
        <p:nvGrpSpPr>
          <p:cNvPr id="3" name="Group 3"/>
          <p:cNvGrpSpPr>
            <a:grpSpLocks/>
          </p:cNvGrpSpPr>
          <p:nvPr/>
        </p:nvGrpSpPr>
        <p:grpSpPr bwMode="auto">
          <a:xfrm>
            <a:off x="5461235" y="5444729"/>
            <a:ext cx="1928082" cy="395729"/>
            <a:chOff x="1798" y="1864"/>
            <a:chExt cx="1989" cy="498"/>
          </a:xfrm>
        </p:grpSpPr>
        <p:sp>
          <p:nvSpPr>
            <p:cNvPr id="4" name="AutoShape 4"/>
            <p:cNvSpPr>
              <a:spLocks noChangeArrowheads="1"/>
            </p:cNvSpPr>
            <p:nvPr/>
          </p:nvSpPr>
          <p:spPr bwMode="auto">
            <a:xfrm>
              <a:off x="2076" y="1918"/>
              <a:ext cx="1711" cy="371"/>
            </a:xfrm>
            <a:prstGeom prst="rightArrow">
              <a:avLst>
                <a:gd name="adj1" fmla="val 57954"/>
                <a:gd name="adj2" fmla="val 98109"/>
              </a:avLst>
            </a:prstGeom>
            <a:solidFill>
              <a:schemeClr val="hlink"/>
            </a:solidFill>
            <a:ln w="12700">
              <a:solidFill>
                <a:schemeClr val="tx1"/>
              </a:solidFill>
              <a:miter lim="800000"/>
              <a:headEnd/>
              <a:tailEnd/>
            </a:ln>
          </p:spPr>
          <p:txBody>
            <a:bodyPr wrap="none" anchor="ctr"/>
            <a:lstStyle/>
            <a:p>
              <a:r>
                <a:rPr lang="en-GB" sz="1200" dirty="0">
                  <a:solidFill>
                    <a:schemeClr val="bg1"/>
                  </a:solidFill>
                </a:rPr>
                <a:t>Very fast core jet</a:t>
              </a:r>
            </a:p>
          </p:txBody>
        </p:sp>
        <p:sp>
          <p:nvSpPr>
            <p:cNvPr id="5" name="Oval 5"/>
            <p:cNvSpPr>
              <a:spLocks noChangeArrowheads="1"/>
            </p:cNvSpPr>
            <p:nvPr/>
          </p:nvSpPr>
          <p:spPr bwMode="auto">
            <a:xfrm>
              <a:off x="1798" y="1864"/>
              <a:ext cx="307" cy="498"/>
            </a:xfrm>
            <a:prstGeom prst="ellipse">
              <a:avLst/>
            </a:prstGeom>
            <a:solidFill>
              <a:schemeClr val="hlink"/>
            </a:solidFill>
            <a:ln w="19050">
              <a:solidFill>
                <a:schemeClr val="tx1"/>
              </a:solidFill>
              <a:round/>
              <a:headEnd/>
              <a:tailEnd/>
            </a:ln>
          </p:spPr>
          <p:txBody>
            <a:bodyPr wrap="none" anchor="ctr">
              <a:spAutoFit/>
            </a:bodyPr>
            <a:lstStyle/>
            <a:p>
              <a:endParaRPr lang="en-US"/>
            </a:p>
          </p:txBody>
        </p:sp>
      </p:grpSp>
      <p:sp>
        <p:nvSpPr>
          <p:cNvPr id="6" name="Rectangle 6"/>
          <p:cNvSpPr>
            <a:spLocks noChangeArrowheads="1"/>
          </p:cNvSpPr>
          <p:nvPr/>
        </p:nvSpPr>
        <p:spPr bwMode="auto">
          <a:xfrm>
            <a:off x="5417789" y="5395414"/>
            <a:ext cx="2043001" cy="429328"/>
          </a:xfrm>
          <a:prstGeom prst="rect">
            <a:avLst/>
          </a:prstGeom>
          <a:solidFill>
            <a:srgbClr val="FFFFFF"/>
          </a:solidFill>
          <a:ln w="12700">
            <a:noFill/>
            <a:miter lim="800000"/>
            <a:headEnd/>
            <a:tailEnd/>
          </a:ln>
        </p:spPr>
        <p:txBody>
          <a:bodyPr anchor="ctr">
            <a:spAutoFit/>
          </a:bodyPr>
          <a:lstStyle/>
          <a:p>
            <a:endParaRPr lang="en-US"/>
          </a:p>
        </p:txBody>
      </p:sp>
      <p:pic>
        <p:nvPicPr>
          <p:cNvPr id="7" name="Picture 1029" descr="Trent Aer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219200"/>
            <a:ext cx="8951912" cy="1560512"/>
          </a:xfrm>
          <a:prstGeom prst="rect">
            <a:avLst/>
          </a:prstGeom>
          <a:noFill/>
          <a:ln w="9525">
            <a:solidFill>
              <a:schemeClr val="bg2"/>
            </a:solidFill>
            <a:miter lim="800000"/>
            <a:headEnd/>
            <a:tailEnd/>
          </a:ln>
        </p:spPr>
      </p:pic>
      <p:sp>
        <p:nvSpPr>
          <p:cNvPr id="8" name="Freeform 123"/>
          <p:cNvSpPr>
            <a:spLocks/>
          </p:cNvSpPr>
          <p:nvPr/>
        </p:nvSpPr>
        <p:spPr bwMode="auto">
          <a:xfrm>
            <a:off x="3540656" y="4526660"/>
            <a:ext cx="2664414" cy="1301673"/>
          </a:xfrm>
          <a:custGeom>
            <a:avLst/>
            <a:gdLst>
              <a:gd name="T0" fmla="*/ 2147483647 w 1878"/>
              <a:gd name="T1" fmla="*/ 0 h 1046"/>
              <a:gd name="T2" fmla="*/ 0 w 1878"/>
              <a:gd name="T3" fmla="*/ 5040312 h 1046"/>
              <a:gd name="T4" fmla="*/ 0 w 1878"/>
              <a:gd name="T5" fmla="*/ 710683929 h 1046"/>
              <a:gd name="T6" fmla="*/ 667842225 w 1878"/>
              <a:gd name="T7" fmla="*/ 710683929 h 1046"/>
              <a:gd name="T8" fmla="*/ 667842225 w 1878"/>
              <a:gd name="T9" fmla="*/ 1340722896 h 1046"/>
              <a:gd name="T10" fmla="*/ 1315521617 w 1878"/>
              <a:gd name="T11" fmla="*/ 1340722896 h 1046"/>
              <a:gd name="T12" fmla="*/ 1315521617 w 1878"/>
              <a:gd name="T13" fmla="*/ 1988402353 h 1046"/>
              <a:gd name="T14" fmla="*/ 1963202796 w 1878"/>
              <a:gd name="T15" fmla="*/ 1988402353 h 1046"/>
              <a:gd name="T16" fmla="*/ 1963202796 w 1878"/>
              <a:gd name="T17" fmla="*/ 2147483647 h 1046"/>
              <a:gd name="T18" fmla="*/ 2147483647 w 1878"/>
              <a:gd name="T19" fmla="*/ 2147483647 h 1046"/>
              <a:gd name="T20" fmla="*/ 2147483647 w 1878"/>
              <a:gd name="T21" fmla="*/ 2147483647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8"/>
              <a:gd name="T34" fmla="*/ 0 h 1046"/>
              <a:gd name="T35" fmla="*/ 1878 w 1878"/>
              <a:gd name="T36" fmla="*/ 1046 h 10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8" h="1046">
                <a:moveTo>
                  <a:pt x="1693" y="0"/>
                </a:moveTo>
                <a:lnTo>
                  <a:pt x="0" y="2"/>
                </a:lnTo>
                <a:lnTo>
                  <a:pt x="0" y="282"/>
                </a:lnTo>
                <a:lnTo>
                  <a:pt x="265" y="282"/>
                </a:lnTo>
                <a:lnTo>
                  <a:pt x="265" y="532"/>
                </a:lnTo>
                <a:lnTo>
                  <a:pt x="522" y="532"/>
                </a:lnTo>
                <a:lnTo>
                  <a:pt x="522" y="789"/>
                </a:lnTo>
                <a:lnTo>
                  <a:pt x="779" y="789"/>
                </a:lnTo>
                <a:lnTo>
                  <a:pt x="779" y="1046"/>
                </a:lnTo>
                <a:lnTo>
                  <a:pt x="1075" y="1046"/>
                </a:lnTo>
                <a:lnTo>
                  <a:pt x="1878" y="1046"/>
                </a:lnTo>
              </a:path>
            </a:pathLst>
          </a:custGeom>
          <a:noFill/>
          <a:ln w="38100" cap="flat" cmpd="sng">
            <a:solidFill>
              <a:schemeClr val="tx1"/>
            </a:solidFill>
            <a:prstDash val="solid"/>
            <a:round/>
            <a:headEnd type="none" w="med" len="med"/>
            <a:tailEnd type="none" w="med" len="med"/>
          </a:ln>
        </p:spPr>
        <p:txBody>
          <a:bodyPr wrap="none" anchor="ctr">
            <a:spAutoFit/>
          </a:bodyPr>
          <a:lstStyle/>
          <a:p>
            <a:endParaRPr lang="en-US"/>
          </a:p>
        </p:txBody>
      </p:sp>
      <p:sp>
        <p:nvSpPr>
          <p:cNvPr id="9" name="Text Box 124"/>
          <p:cNvSpPr txBox="1">
            <a:spLocks noChangeArrowheads="1"/>
          </p:cNvSpPr>
          <p:nvPr/>
        </p:nvSpPr>
        <p:spPr bwMode="auto">
          <a:xfrm>
            <a:off x="2211674" y="4620757"/>
            <a:ext cx="2600695" cy="1169551"/>
          </a:xfrm>
          <a:prstGeom prst="rect">
            <a:avLst/>
          </a:prstGeom>
          <a:noFill/>
          <a:ln w="12700">
            <a:noFill/>
            <a:miter lim="800000"/>
            <a:headEnd/>
            <a:tailEnd/>
          </a:ln>
        </p:spPr>
        <p:txBody>
          <a:bodyPr wrap="square" anchor="ctr">
            <a:spAutoFit/>
          </a:bodyPr>
          <a:lstStyle/>
          <a:p>
            <a:r>
              <a:rPr lang="en-GB" sz="1400" dirty="0"/>
              <a:t>    Accelerate,</a:t>
            </a:r>
          </a:p>
          <a:p>
            <a:r>
              <a:rPr lang="en-GB" sz="1400" dirty="0"/>
              <a:t>         slow down,</a:t>
            </a:r>
          </a:p>
          <a:p>
            <a:r>
              <a:rPr lang="en-GB" sz="1400" dirty="0"/>
              <a:t>              accelerate, </a:t>
            </a:r>
          </a:p>
          <a:p>
            <a:r>
              <a:rPr lang="en-GB" sz="1400" dirty="0"/>
              <a:t>                  slow down,</a:t>
            </a:r>
          </a:p>
          <a:p>
            <a:r>
              <a:rPr lang="en-GB" sz="1400" dirty="0"/>
              <a:t>                     at each stage</a:t>
            </a:r>
          </a:p>
        </p:txBody>
      </p:sp>
      <p:grpSp>
        <p:nvGrpSpPr>
          <p:cNvPr id="10" name="Group 127"/>
          <p:cNvGrpSpPr>
            <a:grpSpLocks/>
          </p:cNvGrpSpPr>
          <p:nvPr/>
        </p:nvGrpSpPr>
        <p:grpSpPr bwMode="auto">
          <a:xfrm>
            <a:off x="6040495" y="4526660"/>
            <a:ext cx="1871332" cy="1623980"/>
            <a:chOff x="6327086" y="4653023"/>
            <a:chExt cx="2094528" cy="2070852"/>
          </a:xfrm>
        </p:grpSpPr>
        <p:sp>
          <p:nvSpPr>
            <p:cNvPr id="11" name="Line 129"/>
            <p:cNvSpPr>
              <a:spLocks noChangeShapeType="1"/>
            </p:cNvSpPr>
            <p:nvPr/>
          </p:nvSpPr>
          <p:spPr bwMode="auto">
            <a:xfrm flipH="1">
              <a:off x="6327086" y="4653023"/>
              <a:ext cx="1184884" cy="3646"/>
            </a:xfrm>
            <a:prstGeom prst="line">
              <a:avLst/>
            </a:prstGeom>
            <a:noFill/>
            <a:ln w="12700">
              <a:solidFill>
                <a:schemeClr val="tx1"/>
              </a:solidFill>
              <a:prstDash val="dash"/>
              <a:round/>
              <a:headEnd/>
              <a:tailEnd/>
            </a:ln>
          </p:spPr>
          <p:txBody>
            <a:bodyPr anchor="ctr">
              <a:spAutoFit/>
            </a:bodyPr>
            <a:lstStyle/>
            <a:p>
              <a:endParaRPr lang="en-US"/>
            </a:p>
          </p:txBody>
        </p:sp>
        <p:sp>
          <p:nvSpPr>
            <p:cNvPr id="12" name="Line 130"/>
            <p:cNvSpPr>
              <a:spLocks noChangeShapeType="1"/>
            </p:cNvSpPr>
            <p:nvPr/>
          </p:nvSpPr>
          <p:spPr bwMode="auto">
            <a:xfrm flipV="1">
              <a:off x="6714961" y="6721642"/>
              <a:ext cx="835524" cy="2233"/>
            </a:xfrm>
            <a:prstGeom prst="line">
              <a:avLst/>
            </a:prstGeom>
            <a:noFill/>
            <a:ln w="12700">
              <a:solidFill>
                <a:schemeClr val="tx1"/>
              </a:solidFill>
              <a:prstDash val="dash"/>
              <a:round/>
              <a:headEnd/>
              <a:tailEnd/>
            </a:ln>
          </p:spPr>
          <p:txBody>
            <a:bodyPr anchor="ctr">
              <a:spAutoFit/>
            </a:bodyPr>
            <a:lstStyle/>
            <a:p>
              <a:endParaRPr lang="en-US"/>
            </a:p>
          </p:txBody>
        </p:sp>
        <p:sp>
          <p:nvSpPr>
            <p:cNvPr id="13" name="Line 131"/>
            <p:cNvSpPr>
              <a:spLocks noChangeShapeType="1"/>
            </p:cNvSpPr>
            <p:nvPr/>
          </p:nvSpPr>
          <p:spPr bwMode="auto">
            <a:xfrm>
              <a:off x="7419372" y="4653023"/>
              <a:ext cx="12434" cy="2059278"/>
            </a:xfrm>
            <a:prstGeom prst="line">
              <a:avLst/>
            </a:prstGeom>
            <a:noFill/>
            <a:ln w="12700">
              <a:solidFill>
                <a:schemeClr val="tx1"/>
              </a:solidFill>
              <a:round/>
              <a:headEnd type="arrow" w="med" len="med"/>
              <a:tailEnd type="arrow" w="med" len="med"/>
            </a:ln>
          </p:spPr>
          <p:txBody>
            <a:bodyPr anchor="ctr">
              <a:spAutoFit/>
            </a:bodyPr>
            <a:lstStyle/>
            <a:p>
              <a:endParaRPr lang="en-US"/>
            </a:p>
          </p:txBody>
        </p:sp>
        <p:sp>
          <p:nvSpPr>
            <p:cNvPr id="14" name="Text Box 132"/>
            <p:cNvSpPr txBox="1">
              <a:spLocks noChangeArrowheads="1"/>
            </p:cNvSpPr>
            <p:nvPr/>
          </p:nvSpPr>
          <p:spPr bwMode="auto">
            <a:xfrm>
              <a:off x="7438951" y="4765736"/>
              <a:ext cx="982663" cy="584200"/>
            </a:xfrm>
            <a:prstGeom prst="rect">
              <a:avLst/>
            </a:prstGeom>
            <a:solidFill>
              <a:schemeClr val="bg1"/>
            </a:solidFill>
            <a:ln w="12700">
              <a:noFill/>
              <a:miter lim="800000"/>
              <a:headEnd/>
              <a:tailEnd/>
            </a:ln>
          </p:spPr>
          <p:txBody>
            <a:bodyPr wrap="none" anchor="ctr">
              <a:spAutoFit/>
            </a:bodyPr>
            <a:lstStyle/>
            <a:p>
              <a:r>
                <a:rPr lang="en-GB" sz="1600" dirty="0"/>
                <a:t>Spare</a:t>
              </a:r>
            </a:p>
            <a:p>
              <a:r>
                <a:rPr lang="en-GB" sz="1600" dirty="0"/>
                <a:t>pressure</a:t>
              </a:r>
            </a:p>
          </p:txBody>
        </p:sp>
      </p:grpSp>
      <p:grpSp>
        <p:nvGrpSpPr>
          <p:cNvPr id="15" name="Group 19"/>
          <p:cNvGrpSpPr>
            <a:grpSpLocks/>
          </p:cNvGrpSpPr>
          <p:nvPr/>
        </p:nvGrpSpPr>
        <p:grpSpPr bwMode="auto">
          <a:xfrm>
            <a:off x="3539237" y="4568971"/>
            <a:ext cx="1763508" cy="1233229"/>
            <a:chOff x="3945335" y="5216751"/>
            <a:chExt cx="1973263" cy="1573213"/>
          </a:xfrm>
        </p:grpSpPr>
        <p:sp>
          <p:nvSpPr>
            <p:cNvPr id="16" name="Text Box 125"/>
            <p:cNvSpPr txBox="1">
              <a:spLocks noChangeArrowheads="1"/>
            </p:cNvSpPr>
            <p:nvPr/>
          </p:nvSpPr>
          <p:spPr bwMode="auto">
            <a:xfrm>
              <a:off x="3945335" y="5216751"/>
              <a:ext cx="736600" cy="336550"/>
            </a:xfrm>
            <a:prstGeom prst="rect">
              <a:avLst/>
            </a:prstGeom>
            <a:noFill/>
            <a:ln w="12700">
              <a:noFill/>
              <a:miter lim="800000"/>
              <a:headEnd/>
              <a:tailEnd/>
            </a:ln>
          </p:spPr>
          <p:txBody>
            <a:bodyPr wrap="none" anchor="ctr">
              <a:spAutoFit/>
            </a:bodyPr>
            <a:lstStyle/>
            <a:p>
              <a:pPr algn="ctr"/>
              <a:r>
                <a:rPr lang="en-GB" sz="1600" b="1" dirty="0"/>
                <a:t>LPT 1</a:t>
              </a:r>
            </a:p>
          </p:txBody>
        </p:sp>
        <p:sp>
          <p:nvSpPr>
            <p:cNvPr id="17" name="Text Box 126"/>
            <p:cNvSpPr txBox="1">
              <a:spLocks noChangeArrowheads="1"/>
            </p:cNvSpPr>
            <p:nvPr/>
          </p:nvSpPr>
          <p:spPr bwMode="auto">
            <a:xfrm>
              <a:off x="4380309" y="5629500"/>
              <a:ext cx="736599" cy="336550"/>
            </a:xfrm>
            <a:prstGeom prst="rect">
              <a:avLst/>
            </a:prstGeom>
            <a:noFill/>
            <a:ln w="12700">
              <a:noFill/>
              <a:miter lim="800000"/>
              <a:headEnd/>
              <a:tailEnd/>
            </a:ln>
          </p:spPr>
          <p:txBody>
            <a:bodyPr wrap="none" anchor="ctr">
              <a:spAutoFit/>
            </a:bodyPr>
            <a:lstStyle/>
            <a:p>
              <a:pPr algn="ctr"/>
              <a:r>
                <a:rPr lang="en-GB" sz="1600" b="1" dirty="0"/>
                <a:t>LPT 2</a:t>
              </a:r>
            </a:p>
          </p:txBody>
        </p:sp>
        <p:sp>
          <p:nvSpPr>
            <p:cNvPr id="18" name="Text Box 127"/>
            <p:cNvSpPr txBox="1">
              <a:spLocks noChangeArrowheads="1"/>
            </p:cNvSpPr>
            <p:nvPr/>
          </p:nvSpPr>
          <p:spPr bwMode="auto">
            <a:xfrm>
              <a:off x="5181998" y="6453414"/>
              <a:ext cx="736600" cy="336550"/>
            </a:xfrm>
            <a:prstGeom prst="rect">
              <a:avLst/>
            </a:prstGeom>
            <a:noFill/>
            <a:ln w="12700">
              <a:noFill/>
              <a:miter lim="800000"/>
              <a:headEnd/>
              <a:tailEnd/>
            </a:ln>
          </p:spPr>
          <p:txBody>
            <a:bodyPr wrap="none" anchor="ctr">
              <a:spAutoFit/>
            </a:bodyPr>
            <a:lstStyle/>
            <a:p>
              <a:pPr algn="ctr"/>
              <a:r>
                <a:rPr lang="en-GB" sz="1600" b="1"/>
                <a:t>LPT 4</a:t>
              </a:r>
            </a:p>
          </p:txBody>
        </p:sp>
        <p:sp>
          <p:nvSpPr>
            <p:cNvPr id="19" name="Text Box 133"/>
            <p:cNvSpPr txBox="1">
              <a:spLocks noChangeArrowheads="1"/>
            </p:cNvSpPr>
            <p:nvPr/>
          </p:nvSpPr>
          <p:spPr bwMode="auto">
            <a:xfrm>
              <a:off x="4780360" y="6054951"/>
              <a:ext cx="736600" cy="336550"/>
            </a:xfrm>
            <a:prstGeom prst="rect">
              <a:avLst/>
            </a:prstGeom>
            <a:noFill/>
            <a:ln w="12700">
              <a:noFill/>
              <a:miter lim="800000"/>
              <a:headEnd/>
              <a:tailEnd/>
            </a:ln>
          </p:spPr>
          <p:txBody>
            <a:bodyPr wrap="none" anchor="ctr">
              <a:spAutoFit/>
            </a:bodyPr>
            <a:lstStyle/>
            <a:p>
              <a:pPr algn="ctr"/>
              <a:r>
                <a:rPr lang="en-GB" sz="1600" b="1"/>
                <a:t>LPT 3</a:t>
              </a:r>
            </a:p>
          </p:txBody>
        </p:sp>
      </p:grpSp>
      <p:sp>
        <p:nvSpPr>
          <p:cNvPr id="20" name="AutoShape 137"/>
          <p:cNvSpPr>
            <a:spLocks noChangeArrowheads="1"/>
          </p:cNvSpPr>
          <p:nvPr/>
        </p:nvSpPr>
        <p:spPr bwMode="auto">
          <a:xfrm>
            <a:off x="5528325" y="4536615"/>
            <a:ext cx="973263" cy="1019188"/>
          </a:xfrm>
          <a:prstGeom prst="rightArrow">
            <a:avLst>
              <a:gd name="adj1" fmla="val 73926"/>
              <a:gd name="adj2" fmla="val 38046"/>
            </a:avLst>
          </a:prstGeom>
          <a:solidFill>
            <a:srgbClr val="1B51FF"/>
          </a:solidFill>
          <a:ln w="12700">
            <a:solidFill>
              <a:schemeClr val="tx1"/>
            </a:solidFill>
            <a:miter lim="800000"/>
            <a:headEnd/>
            <a:tailEnd/>
          </a:ln>
        </p:spPr>
        <p:txBody>
          <a:bodyPr wrap="none" anchor="ctr"/>
          <a:lstStyle/>
          <a:p>
            <a:r>
              <a:rPr lang="en-GB" sz="1800" dirty="0">
                <a:solidFill>
                  <a:schemeClr val="bg1"/>
                </a:solidFill>
              </a:rPr>
              <a:t>Bypass</a:t>
            </a:r>
          </a:p>
        </p:txBody>
      </p:sp>
      <p:sp>
        <p:nvSpPr>
          <p:cNvPr id="21" name="AutoShape 138"/>
          <p:cNvSpPr>
            <a:spLocks noChangeArrowheads="1"/>
          </p:cNvSpPr>
          <p:nvPr/>
        </p:nvSpPr>
        <p:spPr bwMode="auto">
          <a:xfrm>
            <a:off x="5817751" y="5788512"/>
            <a:ext cx="1176145" cy="403195"/>
          </a:xfrm>
          <a:prstGeom prst="rightArrow">
            <a:avLst>
              <a:gd name="adj1" fmla="val 50000"/>
              <a:gd name="adj2" fmla="val 55793"/>
            </a:avLst>
          </a:prstGeom>
          <a:solidFill>
            <a:schemeClr val="hlink"/>
          </a:solidFill>
          <a:ln w="12700">
            <a:solidFill>
              <a:schemeClr val="tx1"/>
            </a:solidFill>
            <a:miter lim="800000"/>
            <a:headEnd/>
            <a:tailEnd/>
          </a:ln>
        </p:spPr>
        <p:txBody>
          <a:bodyPr wrap="none" anchor="ctr"/>
          <a:lstStyle/>
          <a:p>
            <a:r>
              <a:rPr lang="en-GB" sz="1800" dirty="0">
                <a:solidFill>
                  <a:schemeClr val="bg1"/>
                </a:solidFill>
              </a:rPr>
              <a:t>Core</a:t>
            </a:r>
          </a:p>
        </p:txBody>
      </p:sp>
      <p:sp>
        <p:nvSpPr>
          <p:cNvPr id="22" name="Text Box 111"/>
          <p:cNvSpPr txBox="1">
            <a:spLocks noChangeArrowheads="1"/>
          </p:cNvSpPr>
          <p:nvPr/>
        </p:nvSpPr>
        <p:spPr bwMode="auto">
          <a:xfrm>
            <a:off x="1594156" y="3571755"/>
            <a:ext cx="1425039" cy="584775"/>
          </a:xfrm>
          <a:prstGeom prst="rect">
            <a:avLst/>
          </a:prstGeom>
          <a:noFill/>
          <a:ln w="12700">
            <a:noFill/>
            <a:miter lim="800000"/>
            <a:headEnd/>
            <a:tailEnd/>
          </a:ln>
        </p:spPr>
        <p:txBody>
          <a:bodyPr wrap="square">
            <a:spAutoFit/>
          </a:bodyPr>
          <a:lstStyle/>
          <a:p>
            <a:r>
              <a:rPr lang="en-GB" sz="1600" dirty="0"/>
              <a:t>Core </a:t>
            </a:r>
          </a:p>
          <a:p>
            <a:r>
              <a:rPr lang="en-GB" sz="1600" dirty="0"/>
              <a:t>compressor</a:t>
            </a:r>
          </a:p>
        </p:txBody>
      </p:sp>
      <p:sp>
        <p:nvSpPr>
          <p:cNvPr id="23" name="Text Box 122"/>
          <p:cNvSpPr txBox="1">
            <a:spLocks noChangeArrowheads="1"/>
          </p:cNvSpPr>
          <p:nvPr/>
        </p:nvSpPr>
        <p:spPr bwMode="auto">
          <a:xfrm>
            <a:off x="5477250" y="3608271"/>
            <a:ext cx="1173307" cy="265063"/>
          </a:xfrm>
          <a:prstGeom prst="rect">
            <a:avLst/>
          </a:prstGeom>
          <a:noFill/>
          <a:ln w="12700">
            <a:noFill/>
            <a:miter lim="800000"/>
            <a:headEnd/>
            <a:tailEnd/>
          </a:ln>
        </p:spPr>
        <p:txBody>
          <a:bodyPr wrap="none">
            <a:spAutoFit/>
          </a:bodyPr>
          <a:lstStyle/>
          <a:p>
            <a:r>
              <a:rPr lang="en-GB" sz="1600"/>
              <a:t>Core turbine</a:t>
            </a:r>
          </a:p>
        </p:txBody>
      </p:sp>
      <p:grpSp>
        <p:nvGrpSpPr>
          <p:cNvPr id="24" name="Group 30"/>
          <p:cNvGrpSpPr>
            <a:grpSpLocks noChangeAspect="1"/>
          </p:cNvGrpSpPr>
          <p:nvPr/>
        </p:nvGrpSpPr>
        <p:grpSpPr bwMode="auto">
          <a:xfrm rot="20966044">
            <a:off x="3967699" y="2935034"/>
            <a:ext cx="446907" cy="308619"/>
            <a:chOff x="4195" y="734"/>
            <a:chExt cx="464" cy="354"/>
          </a:xfrm>
        </p:grpSpPr>
        <p:grpSp>
          <p:nvGrpSpPr>
            <p:cNvPr id="25" name="Group 31"/>
            <p:cNvGrpSpPr>
              <a:grpSpLocks/>
            </p:cNvGrpSpPr>
            <p:nvPr/>
          </p:nvGrpSpPr>
          <p:grpSpPr bwMode="auto">
            <a:xfrm>
              <a:off x="4206" y="768"/>
              <a:ext cx="453" cy="266"/>
              <a:chOff x="4119" y="433"/>
              <a:chExt cx="433" cy="259"/>
            </a:xfrm>
          </p:grpSpPr>
          <p:sp>
            <p:nvSpPr>
              <p:cNvPr id="98" name="Freeform 32"/>
              <p:cNvSpPr>
                <a:spLocks/>
              </p:cNvSpPr>
              <p:nvPr/>
            </p:nvSpPr>
            <p:spPr bwMode="auto">
              <a:xfrm>
                <a:off x="4119" y="535"/>
                <a:ext cx="92" cy="106"/>
              </a:xfrm>
              <a:custGeom>
                <a:avLst/>
                <a:gdLst>
                  <a:gd name="T0" fmla="*/ 89 w 92"/>
                  <a:gd name="T1" fmla="*/ 59 h 106"/>
                  <a:gd name="T2" fmla="*/ 87 w 92"/>
                  <a:gd name="T3" fmla="*/ 42 h 106"/>
                  <a:gd name="T4" fmla="*/ 82 w 92"/>
                  <a:gd name="T5" fmla="*/ 32 h 106"/>
                  <a:gd name="T6" fmla="*/ 75 w 92"/>
                  <a:gd name="T7" fmla="*/ 25 h 106"/>
                  <a:gd name="T8" fmla="*/ 65 w 92"/>
                  <a:gd name="T9" fmla="*/ 19 h 106"/>
                  <a:gd name="T10" fmla="*/ 56 w 92"/>
                  <a:gd name="T11" fmla="*/ 17 h 106"/>
                  <a:gd name="T12" fmla="*/ 52 w 92"/>
                  <a:gd name="T13" fmla="*/ 13 h 106"/>
                  <a:gd name="T14" fmla="*/ 49 w 92"/>
                  <a:gd name="T15" fmla="*/ 6 h 106"/>
                  <a:gd name="T16" fmla="*/ 47 w 92"/>
                  <a:gd name="T17" fmla="*/ 3 h 106"/>
                  <a:gd name="T18" fmla="*/ 45 w 92"/>
                  <a:gd name="T19" fmla="*/ 11 h 106"/>
                  <a:gd name="T20" fmla="*/ 44 w 92"/>
                  <a:gd name="T21" fmla="*/ 16 h 106"/>
                  <a:gd name="T22" fmla="*/ 39 w 92"/>
                  <a:gd name="T23" fmla="*/ 14 h 106"/>
                  <a:gd name="T24" fmla="*/ 35 w 92"/>
                  <a:gd name="T25" fmla="*/ 6 h 106"/>
                  <a:gd name="T26" fmla="*/ 33 w 92"/>
                  <a:gd name="T27" fmla="*/ 1 h 106"/>
                  <a:gd name="T28" fmla="*/ 30 w 92"/>
                  <a:gd name="T29" fmla="*/ 8 h 106"/>
                  <a:gd name="T30" fmla="*/ 30 w 92"/>
                  <a:gd name="T31" fmla="*/ 19 h 106"/>
                  <a:gd name="T32" fmla="*/ 33 w 92"/>
                  <a:gd name="T33" fmla="*/ 28 h 106"/>
                  <a:gd name="T34" fmla="*/ 26 w 92"/>
                  <a:gd name="T35" fmla="*/ 22 h 106"/>
                  <a:gd name="T36" fmla="*/ 17 w 92"/>
                  <a:gd name="T37" fmla="*/ 21 h 106"/>
                  <a:gd name="T38" fmla="*/ 10 w 92"/>
                  <a:gd name="T39" fmla="*/ 24 h 106"/>
                  <a:gd name="T40" fmla="*/ 10 w 92"/>
                  <a:gd name="T41" fmla="*/ 29 h 106"/>
                  <a:gd name="T42" fmla="*/ 16 w 92"/>
                  <a:gd name="T43" fmla="*/ 30 h 106"/>
                  <a:gd name="T44" fmla="*/ 21 w 92"/>
                  <a:gd name="T45" fmla="*/ 38 h 106"/>
                  <a:gd name="T46" fmla="*/ 19 w 92"/>
                  <a:gd name="T47" fmla="*/ 46 h 106"/>
                  <a:gd name="T48" fmla="*/ 12 w 92"/>
                  <a:gd name="T49" fmla="*/ 51 h 106"/>
                  <a:gd name="T50" fmla="*/ 7 w 92"/>
                  <a:gd name="T51" fmla="*/ 50 h 106"/>
                  <a:gd name="T52" fmla="*/ 5 w 92"/>
                  <a:gd name="T53" fmla="*/ 45 h 106"/>
                  <a:gd name="T54" fmla="*/ 3 w 92"/>
                  <a:gd name="T55" fmla="*/ 46 h 106"/>
                  <a:gd name="T56" fmla="*/ 0 w 92"/>
                  <a:gd name="T57" fmla="*/ 52 h 106"/>
                  <a:gd name="T58" fmla="*/ 1 w 92"/>
                  <a:gd name="T59" fmla="*/ 62 h 106"/>
                  <a:gd name="T60" fmla="*/ 7 w 92"/>
                  <a:gd name="T61" fmla="*/ 73 h 106"/>
                  <a:gd name="T62" fmla="*/ 12 w 92"/>
                  <a:gd name="T63" fmla="*/ 75 h 106"/>
                  <a:gd name="T64" fmla="*/ 21 w 92"/>
                  <a:gd name="T65" fmla="*/ 79 h 106"/>
                  <a:gd name="T66" fmla="*/ 26 w 92"/>
                  <a:gd name="T67" fmla="*/ 84 h 106"/>
                  <a:gd name="T68" fmla="*/ 31 w 92"/>
                  <a:gd name="T69" fmla="*/ 92 h 106"/>
                  <a:gd name="T70" fmla="*/ 36 w 92"/>
                  <a:gd name="T71" fmla="*/ 101 h 106"/>
                  <a:gd name="T72" fmla="*/ 42 w 92"/>
                  <a:gd name="T73" fmla="*/ 104 h 106"/>
                  <a:gd name="T74" fmla="*/ 52 w 92"/>
                  <a:gd name="T75" fmla="*/ 105 h 106"/>
                  <a:gd name="T76" fmla="*/ 64 w 92"/>
                  <a:gd name="T77" fmla="*/ 104 h 106"/>
                  <a:gd name="T78" fmla="*/ 80 w 92"/>
                  <a:gd name="T79" fmla="*/ 98 h 106"/>
                  <a:gd name="T80" fmla="*/ 89 w 92"/>
                  <a:gd name="T81" fmla="*/ 91 h 106"/>
                  <a:gd name="T82" fmla="*/ 91 w 92"/>
                  <a:gd name="T83" fmla="*/ 82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
                  <a:gd name="T127" fmla="*/ 0 h 106"/>
                  <a:gd name="T128" fmla="*/ 92 w 92"/>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 h="106">
                    <a:moveTo>
                      <a:pt x="90" y="72"/>
                    </a:moveTo>
                    <a:lnTo>
                      <a:pt x="90" y="65"/>
                    </a:lnTo>
                    <a:lnTo>
                      <a:pt x="89" y="59"/>
                    </a:lnTo>
                    <a:lnTo>
                      <a:pt x="89" y="53"/>
                    </a:lnTo>
                    <a:lnTo>
                      <a:pt x="88" y="47"/>
                    </a:lnTo>
                    <a:lnTo>
                      <a:pt x="87" y="42"/>
                    </a:lnTo>
                    <a:lnTo>
                      <a:pt x="85" y="38"/>
                    </a:lnTo>
                    <a:lnTo>
                      <a:pt x="84" y="35"/>
                    </a:lnTo>
                    <a:lnTo>
                      <a:pt x="82" y="32"/>
                    </a:lnTo>
                    <a:lnTo>
                      <a:pt x="80" y="29"/>
                    </a:lnTo>
                    <a:lnTo>
                      <a:pt x="78" y="27"/>
                    </a:lnTo>
                    <a:lnTo>
                      <a:pt x="75" y="25"/>
                    </a:lnTo>
                    <a:lnTo>
                      <a:pt x="72" y="22"/>
                    </a:lnTo>
                    <a:lnTo>
                      <a:pt x="68" y="21"/>
                    </a:lnTo>
                    <a:lnTo>
                      <a:pt x="65" y="19"/>
                    </a:lnTo>
                    <a:lnTo>
                      <a:pt x="62" y="19"/>
                    </a:lnTo>
                    <a:lnTo>
                      <a:pt x="59" y="18"/>
                    </a:lnTo>
                    <a:lnTo>
                      <a:pt x="56" y="17"/>
                    </a:lnTo>
                    <a:lnTo>
                      <a:pt x="54" y="15"/>
                    </a:lnTo>
                    <a:lnTo>
                      <a:pt x="52" y="14"/>
                    </a:lnTo>
                    <a:lnTo>
                      <a:pt x="52" y="13"/>
                    </a:lnTo>
                    <a:lnTo>
                      <a:pt x="50" y="11"/>
                    </a:lnTo>
                    <a:lnTo>
                      <a:pt x="49" y="8"/>
                    </a:lnTo>
                    <a:lnTo>
                      <a:pt x="49" y="6"/>
                    </a:lnTo>
                    <a:lnTo>
                      <a:pt x="49" y="3"/>
                    </a:lnTo>
                    <a:lnTo>
                      <a:pt x="49" y="0"/>
                    </a:lnTo>
                    <a:lnTo>
                      <a:pt x="47" y="3"/>
                    </a:lnTo>
                    <a:lnTo>
                      <a:pt x="45" y="5"/>
                    </a:lnTo>
                    <a:lnTo>
                      <a:pt x="44" y="8"/>
                    </a:lnTo>
                    <a:lnTo>
                      <a:pt x="45" y="11"/>
                    </a:lnTo>
                    <a:lnTo>
                      <a:pt x="45" y="13"/>
                    </a:lnTo>
                    <a:lnTo>
                      <a:pt x="47" y="16"/>
                    </a:lnTo>
                    <a:lnTo>
                      <a:pt x="44" y="16"/>
                    </a:lnTo>
                    <a:lnTo>
                      <a:pt x="42" y="16"/>
                    </a:lnTo>
                    <a:lnTo>
                      <a:pt x="41" y="15"/>
                    </a:lnTo>
                    <a:lnTo>
                      <a:pt x="39" y="14"/>
                    </a:lnTo>
                    <a:lnTo>
                      <a:pt x="37" y="12"/>
                    </a:lnTo>
                    <a:lnTo>
                      <a:pt x="36" y="9"/>
                    </a:lnTo>
                    <a:lnTo>
                      <a:pt x="35" y="6"/>
                    </a:lnTo>
                    <a:lnTo>
                      <a:pt x="35" y="3"/>
                    </a:lnTo>
                    <a:lnTo>
                      <a:pt x="36" y="0"/>
                    </a:lnTo>
                    <a:lnTo>
                      <a:pt x="33" y="1"/>
                    </a:lnTo>
                    <a:lnTo>
                      <a:pt x="31" y="3"/>
                    </a:lnTo>
                    <a:lnTo>
                      <a:pt x="30" y="5"/>
                    </a:lnTo>
                    <a:lnTo>
                      <a:pt x="30" y="8"/>
                    </a:lnTo>
                    <a:lnTo>
                      <a:pt x="30" y="11"/>
                    </a:lnTo>
                    <a:lnTo>
                      <a:pt x="30" y="15"/>
                    </a:lnTo>
                    <a:lnTo>
                      <a:pt x="30" y="19"/>
                    </a:lnTo>
                    <a:lnTo>
                      <a:pt x="31" y="23"/>
                    </a:lnTo>
                    <a:lnTo>
                      <a:pt x="32" y="25"/>
                    </a:lnTo>
                    <a:lnTo>
                      <a:pt x="33" y="28"/>
                    </a:lnTo>
                    <a:lnTo>
                      <a:pt x="31" y="26"/>
                    </a:lnTo>
                    <a:lnTo>
                      <a:pt x="28" y="23"/>
                    </a:lnTo>
                    <a:lnTo>
                      <a:pt x="26" y="22"/>
                    </a:lnTo>
                    <a:lnTo>
                      <a:pt x="23" y="21"/>
                    </a:lnTo>
                    <a:lnTo>
                      <a:pt x="20" y="21"/>
                    </a:lnTo>
                    <a:lnTo>
                      <a:pt x="17" y="21"/>
                    </a:lnTo>
                    <a:lnTo>
                      <a:pt x="14" y="21"/>
                    </a:lnTo>
                    <a:lnTo>
                      <a:pt x="12" y="22"/>
                    </a:lnTo>
                    <a:lnTo>
                      <a:pt x="10" y="24"/>
                    </a:lnTo>
                    <a:lnTo>
                      <a:pt x="8" y="26"/>
                    </a:lnTo>
                    <a:lnTo>
                      <a:pt x="7" y="30"/>
                    </a:lnTo>
                    <a:lnTo>
                      <a:pt x="10" y="29"/>
                    </a:lnTo>
                    <a:lnTo>
                      <a:pt x="11" y="29"/>
                    </a:lnTo>
                    <a:lnTo>
                      <a:pt x="14" y="29"/>
                    </a:lnTo>
                    <a:lnTo>
                      <a:pt x="16" y="30"/>
                    </a:lnTo>
                    <a:lnTo>
                      <a:pt x="19" y="32"/>
                    </a:lnTo>
                    <a:lnTo>
                      <a:pt x="20" y="35"/>
                    </a:lnTo>
                    <a:lnTo>
                      <a:pt x="21" y="38"/>
                    </a:lnTo>
                    <a:lnTo>
                      <a:pt x="21" y="41"/>
                    </a:lnTo>
                    <a:lnTo>
                      <a:pt x="21" y="43"/>
                    </a:lnTo>
                    <a:lnTo>
                      <a:pt x="19" y="46"/>
                    </a:lnTo>
                    <a:lnTo>
                      <a:pt x="16" y="48"/>
                    </a:lnTo>
                    <a:lnTo>
                      <a:pt x="14" y="50"/>
                    </a:lnTo>
                    <a:lnTo>
                      <a:pt x="12" y="51"/>
                    </a:lnTo>
                    <a:lnTo>
                      <a:pt x="11" y="51"/>
                    </a:lnTo>
                    <a:lnTo>
                      <a:pt x="8" y="51"/>
                    </a:lnTo>
                    <a:lnTo>
                      <a:pt x="7" y="50"/>
                    </a:lnTo>
                    <a:lnTo>
                      <a:pt x="6" y="48"/>
                    </a:lnTo>
                    <a:lnTo>
                      <a:pt x="5" y="46"/>
                    </a:lnTo>
                    <a:lnTo>
                      <a:pt x="5" y="45"/>
                    </a:lnTo>
                    <a:lnTo>
                      <a:pt x="5" y="43"/>
                    </a:lnTo>
                    <a:lnTo>
                      <a:pt x="4" y="44"/>
                    </a:lnTo>
                    <a:lnTo>
                      <a:pt x="3" y="46"/>
                    </a:lnTo>
                    <a:lnTo>
                      <a:pt x="2" y="48"/>
                    </a:lnTo>
                    <a:lnTo>
                      <a:pt x="1" y="50"/>
                    </a:lnTo>
                    <a:lnTo>
                      <a:pt x="0" y="52"/>
                    </a:lnTo>
                    <a:lnTo>
                      <a:pt x="0" y="55"/>
                    </a:lnTo>
                    <a:lnTo>
                      <a:pt x="0" y="59"/>
                    </a:lnTo>
                    <a:lnTo>
                      <a:pt x="1" y="62"/>
                    </a:lnTo>
                    <a:lnTo>
                      <a:pt x="2" y="66"/>
                    </a:lnTo>
                    <a:lnTo>
                      <a:pt x="5" y="71"/>
                    </a:lnTo>
                    <a:lnTo>
                      <a:pt x="7" y="73"/>
                    </a:lnTo>
                    <a:lnTo>
                      <a:pt x="8" y="74"/>
                    </a:lnTo>
                    <a:lnTo>
                      <a:pt x="10" y="75"/>
                    </a:lnTo>
                    <a:lnTo>
                      <a:pt x="12" y="75"/>
                    </a:lnTo>
                    <a:lnTo>
                      <a:pt x="15" y="76"/>
                    </a:lnTo>
                    <a:lnTo>
                      <a:pt x="18" y="78"/>
                    </a:lnTo>
                    <a:lnTo>
                      <a:pt x="21" y="79"/>
                    </a:lnTo>
                    <a:lnTo>
                      <a:pt x="23" y="80"/>
                    </a:lnTo>
                    <a:lnTo>
                      <a:pt x="24" y="81"/>
                    </a:lnTo>
                    <a:lnTo>
                      <a:pt x="26" y="84"/>
                    </a:lnTo>
                    <a:lnTo>
                      <a:pt x="28" y="86"/>
                    </a:lnTo>
                    <a:lnTo>
                      <a:pt x="29" y="88"/>
                    </a:lnTo>
                    <a:lnTo>
                      <a:pt x="31" y="92"/>
                    </a:lnTo>
                    <a:lnTo>
                      <a:pt x="32" y="96"/>
                    </a:lnTo>
                    <a:lnTo>
                      <a:pt x="34" y="99"/>
                    </a:lnTo>
                    <a:lnTo>
                      <a:pt x="36" y="101"/>
                    </a:lnTo>
                    <a:lnTo>
                      <a:pt x="38" y="103"/>
                    </a:lnTo>
                    <a:lnTo>
                      <a:pt x="40" y="103"/>
                    </a:lnTo>
                    <a:lnTo>
                      <a:pt x="42" y="104"/>
                    </a:lnTo>
                    <a:lnTo>
                      <a:pt x="45" y="105"/>
                    </a:lnTo>
                    <a:lnTo>
                      <a:pt x="49" y="105"/>
                    </a:lnTo>
                    <a:lnTo>
                      <a:pt x="52" y="105"/>
                    </a:lnTo>
                    <a:lnTo>
                      <a:pt x="57" y="105"/>
                    </a:lnTo>
                    <a:lnTo>
                      <a:pt x="59" y="105"/>
                    </a:lnTo>
                    <a:lnTo>
                      <a:pt x="64" y="104"/>
                    </a:lnTo>
                    <a:lnTo>
                      <a:pt x="70" y="103"/>
                    </a:lnTo>
                    <a:lnTo>
                      <a:pt x="75" y="101"/>
                    </a:lnTo>
                    <a:lnTo>
                      <a:pt x="80" y="98"/>
                    </a:lnTo>
                    <a:lnTo>
                      <a:pt x="83" y="96"/>
                    </a:lnTo>
                    <a:lnTo>
                      <a:pt x="87" y="93"/>
                    </a:lnTo>
                    <a:lnTo>
                      <a:pt x="89" y="91"/>
                    </a:lnTo>
                    <a:lnTo>
                      <a:pt x="90" y="89"/>
                    </a:lnTo>
                    <a:lnTo>
                      <a:pt x="90" y="86"/>
                    </a:lnTo>
                    <a:lnTo>
                      <a:pt x="91" y="82"/>
                    </a:lnTo>
                    <a:lnTo>
                      <a:pt x="91" y="76"/>
                    </a:lnTo>
                    <a:lnTo>
                      <a:pt x="90" y="72"/>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99" name="Freeform 33"/>
              <p:cNvSpPr>
                <a:spLocks/>
              </p:cNvSpPr>
              <p:nvPr/>
            </p:nvSpPr>
            <p:spPr bwMode="auto">
              <a:xfrm>
                <a:off x="4148" y="474"/>
                <a:ext cx="124" cy="174"/>
              </a:xfrm>
              <a:custGeom>
                <a:avLst/>
                <a:gdLst>
                  <a:gd name="T0" fmla="*/ 40 w 124"/>
                  <a:gd name="T1" fmla="*/ 164 h 174"/>
                  <a:gd name="T2" fmla="*/ 26 w 124"/>
                  <a:gd name="T3" fmla="*/ 148 h 174"/>
                  <a:gd name="T4" fmla="*/ 19 w 124"/>
                  <a:gd name="T5" fmla="*/ 131 h 174"/>
                  <a:gd name="T6" fmla="*/ 15 w 124"/>
                  <a:gd name="T7" fmla="*/ 110 h 174"/>
                  <a:gd name="T8" fmla="*/ 14 w 124"/>
                  <a:gd name="T9" fmla="*/ 92 h 174"/>
                  <a:gd name="T10" fmla="*/ 18 w 124"/>
                  <a:gd name="T11" fmla="*/ 76 h 174"/>
                  <a:gd name="T12" fmla="*/ 16 w 124"/>
                  <a:gd name="T13" fmla="*/ 58 h 174"/>
                  <a:gd name="T14" fmla="*/ 12 w 124"/>
                  <a:gd name="T15" fmla="*/ 49 h 174"/>
                  <a:gd name="T16" fmla="*/ 5 w 124"/>
                  <a:gd name="T17" fmla="*/ 38 h 174"/>
                  <a:gd name="T18" fmla="*/ 6 w 124"/>
                  <a:gd name="T19" fmla="*/ 34 h 174"/>
                  <a:gd name="T20" fmla="*/ 15 w 124"/>
                  <a:gd name="T21" fmla="*/ 41 h 174"/>
                  <a:gd name="T22" fmla="*/ 20 w 124"/>
                  <a:gd name="T23" fmla="*/ 43 h 174"/>
                  <a:gd name="T24" fmla="*/ 16 w 124"/>
                  <a:gd name="T25" fmla="*/ 25 h 174"/>
                  <a:gd name="T26" fmla="*/ 5 w 124"/>
                  <a:gd name="T27" fmla="*/ 7 h 174"/>
                  <a:gd name="T28" fmla="*/ 4 w 124"/>
                  <a:gd name="T29" fmla="*/ 1 h 174"/>
                  <a:gd name="T30" fmla="*/ 17 w 124"/>
                  <a:gd name="T31" fmla="*/ 1 h 174"/>
                  <a:gd name="T32" fmla="*/ 30 w 124"/>
                  <a:gd name="T33" fmla="*/ 8 h 174"/>
                  <a:gd name="T34" fmla="*/ 42 w 124"/>
                  <a:gd name="T35" fmla="*/ 24 h 174"/>
                  <a:gd name="T36" fmla="*/ 48 w 124"/>
                  <a:gd name="T37" fmla="*/ 30 h 174"/>
                  <a:gd name="T38" fmla="*/ 54 w 124"/>
                  <a:gd name="T39" fmla="*/ 17 h 174"/>
                  <a:gd name="T40" fmla="*/ 66 w 124"/>
                  <a:gd name="T41" fmla="*/ 8 h 174"/>
                  <a:gd name="T42" fmla="*/ 78 w 124"/>
                  <a:gd name="T43" fmla="*/ 8 h 174"/>
                  <a:gd name="T44" fmla="*/ 85 w 124"/>
                  <a:gd name="T45" fmla="*/ 18 h 174"/>
                  <a:gd name="T46" fmla="*/ 76 w 124"/>
                  <a:gd name="T47" fmla="*/ 19 h 174"/>
                  <a:gd name="T48" fmla="*/ 72 w 124"/>
                  <a:gd name="T49" fmla="*/ 24 h 174"/>
                  <a:gd name="T50" fmla="*/ 71 w 124"/>
                  <a:gd name="T51" fmla="*/ 33 h 174"/>
                  <a:gd name="T52" fmla="*/ 74 w 124"/>
                  <a:gd name="T53" fmla="*/ 40 h 174"/>
                  <a:gd name="T54" fmla="*/ 82 w 124"/>
                  <a:gd name="T55" fmla="*/ 45 h 174"/>
                  <a:gd name="T56" fmla="*/ 91 w 124"/>
                  <a:gd name="T57" fmla="*/ 43 h 174"/>
                  <a:gd name="T58" fmla="*/ 88 w 124"/>
                  <a:gd name="T59" fmla="*/ 31 h 174"/>
                  <a:gd name="T60" fmla="*/ 97 w 124"/>
                  <a:gd name="T61" fmla="*/ 38 h 174"/>
                  <a:gd name="T62" fmla="*/ 106 w 124"/>
                  <a:gd name="T63" fmla="*/ 52 h 174"/>
                  <a:gd name="T64" fmla="*/ 108 w 124"/>
                  <a:gd name="T65" fmla="*/ 64 h 174"/>
                  <a:gd name="T66" fmla="*/ 105 w 124"/>
                  <a:gd name="T67" fmla="*/ 75 h 174"/>
                  <a:gd name="T68" fmla="*/ 99 w 124"/>
                  <a:gd name="T69" fmla="*/ 87 h 174"/>
                  <a:gd name="T70" fmla="*/ 96 w 124"/>
                  <a:gd name="T71" fmla="*/ 96 h 174"/>
                  <a:gd name="T72" fmla="*/ 102 w 124"/>
                  <a:gd name="T73" fmla="*/ 107 h 174"/>
                  <a:gd name="T74" fmla="*/ 111 w 124"/>
                  <a:gd name="T75" fmla="*/ 113 h 174"/>
                  <a:gd name="T76" fmla="*/ 117 w 124"/>
                  <a:gd name="T77" fmla="*/ 110 h 174"/>
                  <a:gd name="T78" fmla="*/ 122 w 124"/>
                  <a:gd name="T79" fmla="*/ 120 h 174"/>
                  <a:gd name="T80" fmla="*/ 121 w 124"/>
                  <a:gd name="T81" fmla="*/ 137 h 174"/>
                  <a:gd name="T82" fmla="*/ 118 w 124"/>
                  <a:gd name="T83" fmla="*/ 151 h 174"/>
                  <a:gd name="T84" fmla="*/ 111 w 124"/>
                  <a:gd name="T85" fmla="*/ 162 h 174"/>
                  <a:gd name="T86" fmla="*/ 102 w 124"/>
                  <a:gd name="T87" fmla="*/ 170 h 174"/>
                  <a:gd name="T88" fmla="*/ 89 w 124"/>
                  <a:gd name="T89" fmla="*/ 173 h 174"/>
                  <a:gd name="T90" fmla="*/ 71 w 124"/>
                  <a:gd name="T91" fmla="*/ 170 h 174"/>
                  <a:gd name="T92" fmla="*/ 49 w 124"/>
                  <a:gd name="T93" fmla="*/ 169 h 1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4"/>
                  <a:gd name="T142" fmla="*/ 0 h 174"/>
                  <a:gd name="T143" fmla="*/ 124 w 124"/>
                  <a:gd name="T144" fmla="*/ 174 h 1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4" h="174">
                    <a:moveTo>
                      <a:pt x="49" y="169"/>
                    </a:moveTo>
                    <a:lnTo>
                      <a:pt x="45" y="168"/>
                    </a:lnTo>
                    <a:lnTo>
                      <a:pt x="40" y="164"/>
                    </a:lnTo>
                    <a:lnTo>
                      <a:pt x="35" y="159"/>
                    </a:lnTo>
                    <a:lnTo>
                      <a:pt x="30" y="154"/>
                    </a:lnTo>
                    <a:lnTo>
                      <a:pt x="26" y="148"/>
                    </a:lnTo>
                    <a:lnTo>
                      <a:pt x="23" y="143"/>
                    </a:lnTo>
                    <a:lnTo>
                      <a:pt x="20" y="137"/>
                    </a:lnTo>
                    <a:lnTo>
                      <a:pt x="19" y="131"/>
                    </a:lnTo>
                    <a:lnTo>
                      <a:pt x="17" y="123"/>
                    </a:lnTo>
                    <a:lnTo>
                      <a:pt x="15" y="116"/>
                    </a:lnTo>
                    <a:lnTo>
                      <a:pt x="15" y="110"/>
                    </a:lnTo>
                    <a:lnTo>
                      <a:pt x="14" y="105"/>
                    </a:lnTo>
                    <a:lnTo>
                      <a:pt x="13" y="99"/>
                    </a:lnTo>
                    <a:lnTo>
                      <a:pt x="14" y="92"/>
                    </a:lnTo>
                    <a:lnTo>
                      <a:pt x="15" y="87"/>
                    </a:lnTo>
                    <a:lnTo>
                      <a:pt x="17" y="81"/>
                    </a:lnTo>
                    <a:lnTo>
                      <a:pt x="18" y="76"/>
                    </a:lnTo>
                    <a:lnTo>
                      <a:pt x="18" y="69"/>
                    </a:lnTo>
                    <a:lnTo>
                      <a:pt x="18" y="64"/>
                    </a:lnTo>
                    <a:lnTo>
                      <a:pt x="16" y="58"/>
                    </a:lnTo>
                    <a:lnTo>
                      <a:pt x="14" y="55"/>
                    </a:lnTo>
                    <a:lnTo>
                      <a:pt x="13" y="53"/>
                    </a:lnTo>
                    <a:lnTo>
                      <a:pt x="12" y="49"/>
                    </a:lnTo>
                    <a:lnTo>
                      <a:pt x="9" y="45"/>
                    </a:lnTo>
                    <a:lnTo>
                      <a:pt x="7" y="41"/>
                    </a:lnTo>
                    <a:lnTo>
                      <a:pt x="5" y="38"/>
                    </a:lnTo>
                    <a:lnTo>
                      <a:pt x="3" y="36"/>
                    </a:lnTo>
                    <a:lnTo>
                      <a:pt x="0" y="33"/>
                    </a:lnTo>
                    <a:lnTo>
                      <a:pt x="6" y="34"/>
                    </a:lnTo>
                    <a:lnTo>
                      <a:pt x="9" y="36"/>
                    </a:lnTo>
                    <a:lnTo>
                      <a:pt x="13" y="39"/>
                    </a:lnTo>
                    <a:lnTo>
                      <a:pt x="15" y="41"/>
                    </a:lnTo>
                    <a:lnTo>
                      <a:pt x="18" y="44"/>
                    </a:lnTo>
                    <a:lnTo>
                      <a:pt x="20" y="49"/>
                    </a:lnTo>
                    <a:lnTo>
                      <a:pt x="20" y="43"/>
                    </a:lnTo>
                    <a:lnTo>
                      <a:pt x="19" y="37"/>
                    </a:lnTo>
                    <a:lnTo>
                      <a:pt x="19" y="31"/>
                    </a:lnTo>
                    <a:lnTo>
                      <a:pt x="16" y="25"/>
                    </a:lnTo>
                    <a:lnTo>
                      <a:pt x="12" y="18"/>
                    </a:lnTo>
                    <a:lnTo>
                      <a:pt x="9" y="13"/>
                    </a:lnTo>
                    <a:lnTo>
                      <a:pt x="5" y="7"/>
                    </a:lnTo>
                    <a:lnTo>
                      <a:pt x="2" y="4"/>
                    </a:lnTo>
                    <a:lnTo>
                      <a:pt x="0" y="1"/>
                    </a:lnTo>
                    <a:lnTo>
                      <a:pt x="4" y="1"/>
                    </a:lnTo>
                    <a:lnTo>
                      <a:pt x="8" y="0"/>
                    </a:lnTo>
                    <a:lnTo>
                      <a:pt x="13" y="0"/>
                    </a:lnTo>
                    <a:lnTo>
                      <a:pt x="17" y="1"/>
                    </a:lnTo>
                    <a:lnTo>
                      <a:pt x="22" y="2"/>
                    </a:lnTo>
                    <a:lnTo>
                      <a:pt x="26" y="6"/>
                    </a:lnTo>
                    <a:lnTo>
                      <a:pt x="30" y="8"/>
                    </a:lnTo>
                    <a:lnTo>
                      <a:pt x="34" y="13"/>
                    </a:lnTo>
                    <a:lnTo>
                      <a:pt x="38" y="19"/>
                    </a:lnTo>
                    <a:lnTo>
                      <a:pt x="42" y="24"/>
                    </a:lnTo>
                    <a:lnTo>
                      <a:pt x="45" y="30"/>
                    </a:lnTo>
                    <a:lnTo>
                      <a:pt x="48" y="38"/>
                    </a:lnTo>
                    <a:lnTo>
                      <a:pt x="48" y="30"/>
                    </a:lnTo>
                    <a:lnTo>
                      <a:pt x="50" y="26"/>
                    </a:lnTo>
                    <a:lnTo>
                      <a:pt x="52" y="21"/>
                    </a:lnTo>
                    <a:lnTo>
                      <a:pt x="54" y="17"/>
                    </a:lnTo>
                    <a:lnTo>
                      <a:pt x="58" y="13"/>
                    </a:lnTo>
                    <a:lnTo>
                      <a:pt x="62" y="10"/>
                    </a:lnTo>
                    <a:lnTo>
                      <a:pt x="66" y="8"/>
                    </a:lnTo>
                    <a:lnTo>
                      <a:pt x="70" y="7"/>
                    </a:lnTo>
                    <a:lnTo>
                      <a:pt x="74" y="7"/>
                    </a:lnTo>
                    <a:lnTo>
                      <a:pt x="78" y="8"/>
                    </a:lnTo>
                    <a:lnTo>
                      <a:pt x="81" y="10"/>
                    </a:lnTo>
                    <a:lnTo>
                      <a:pt x="83" y="13"/>
                    </a:lnTo>
                    <a:lnTo>
                      <a:pt x="85" y="18"/>
                    </a:lnTo>
                    <a:lnTo>
                      <a:pt x="82" y="17"/>
                    </a:lnTo>
                    <a:lnTo>
                      <a:pt x="78" y="18"/>
                    </a:lnTo>
                    <a:lnTo>
                      <a:pt x="76" y="19"/>
                    </a:lnTo>
                    <a:lnTo>
                      <a:pt x="75" y="20"/>
                    </a:lnTo>
                    <a:lnTo>
                      <a:pt x="73" y="21"/>
                    </a:lnTo>
                    <a:lnTo>
                      <a:pt x="72" y="24"/>
                    </a:lnTo>
                    <a:lnTo>
                      <a:pt x="71" y="26"/>
                    </a:lnTo>
                    <a:lnTo>
                      <a:pt x="71" y="30"/>
                    </a:lnTo>
                    <a:lnTo>
                      <a:pt x="71" y="33"/>
                    </a:lnTo>
                    <a:lnTo>
                      <a:pt x="71" y="36"/>
                    </a:lnTo>
                    <a:lnTo>
                      <a:pt x="73" y="38"/>
                    </a:lnTo>
                    <a:lnTo>
                      <a:pt x="74" y="40"/>
                    </a:lnTo>
                    <a:lnTo>
                      <a:pt x="76" y="42"/>
                    </a:lnTo>
                    <a:lnTo>
                      <a:pt x="79" y="44"/>
                    </a:lnTo>
                    <a:lnTo>
                      <a:pt x="82" y="45"/>
                    </a:lnTo>
                    <a:lnTo>
                      <a:pt x="85" y="46"/>
                    </a:lnTo>
                    <a:lnTo>
                      <a:pt x="88" y="45"/>
                    </a:lnTo>
                    <a:lnTo>
                      <a:pt x="91" y="43"/>
                    </a:lnTo>
                    <a:lnTo>
                      <a:pt x="91" y="39"/>
                    </a:lnTo>
                    <a:lnTo>
                      <a:pt x="90" y="35"/>
                    </a:lnTo>
                    <a:lnTo>
                      <a:pt x="88" y="31"/>
                    </a:lnTo>
                    <a:lnTo>
                      <a:pt x="91" y="33"/>
                    </a:lnTo>
                    <a:lnTo>
                      <a:pt x="95" y="35"/>
                    </a:lnTo>
                    <a:lnTo>
                      <a:pt x="97" y="38"/>
                    </a:lnTo>
                    <a:lnTo>
                      <a:pt x="101" y="43"/>
                    </a:lnTo>
                    <a:lnTo>
                      <a:pt x="104" y="46"/>
                    </a:lnTo>
                    <a:lnTo>
                      <a:pt x="106" y="52"/>
                    </a:lnTo>
                    <a:lnTo>
                      <a:pt x="107" y="55"/>
                    </a:lnTo>
                    <a:lnTo>
                      <a:pt x="108" y="59"/>
                    </a:lnTo>
                    <a:lnTo>
                      <a:pt x="108" y="64"/>
                    </a:lnTo>
                    <a:lnTo>
                      <a:pt x="108" y="68"/>
                    </a:lnTo>
                    <a:lnTo>
                      <a:pt x="107" y="71"/>
                    </a:lnTo>
                    <a:lnTo>
                      <a:pt x="105" y="75"/>
                    </a:lnTo>
                    <a:lnTo>
                      <a:pt x="103" y="79"/>
                    </a:lnTo>
                    <a:lnTo>
                      <a:pt x="101" y="83"/>
                    </a:lnTo>
                    <a:lnTo>
                      <a:pt x="99" y="87"/>
                    </a:lnTo>
                    <a:lnTo>
                      <a:pt x="97" y="89"/>
                    </a:lnTo>
                    <a:lnTo>
                      <a:pt x="97" y="92"/>
                    </a:lnTo>
                    <a:lnTo>
                      <a:pt x="96" y="96"/>
                    </a:lnTo>
                    <a:lnTo>
                      <a:pt x="97" y="100"/>
                    </a:lnTo>
                    <a:lnTo>
                      <a:pt x="99" y="103"/>
                    </a:lnTo>
                    <a:lnTo>
                      <a:pt x="102" y="107"/>
                    </a:lnTo>
                    <a:lnTo>
                      <a:pt x="105" y="110"/>
                    </a:lnTo>
                    <a:lnTo>
                      <a:pt x="108" y="111"/>
                    </a:lnTo>
                    <a:lnTo>
                      <a:pt x="111" y="113"/>
                    </a:lnTo>
                    <a:lnTo>
                      <a:pt x="113" y="110"/>
                    </a:lnTo>
                    <a:lnTo>
                      <a:pt x="114" y="107"/>
                    </a:lnTo>
                    <a:lnTo>
                      <a:pt x="117" y="110"/>
                    </a:lnTo>
                    <a:lnTo>
                      <a:pt x="118" y="112"/>
                    </a:lnTo>
                    <a:lnTo>
                      <a:pt x="120" y="116"/>
                    </a:lnTo>
                    <a:lnTo>
                      <a:pt x="122" y="120"/>
                    </a:lnTo>
                    <a:lnTo>
                      <a:pt x="123" y="126"/>
                    </a:lnTo>
                    <a:lnTo>
                      <a:pt x="122" y="132"/>
                    </a:lnTo>
                    <a:lnTo>
                      <a:pt x="121" y="137"/>
                    </a:lnTo>
                    <a:lnTo>
                      <a:pt x="121" y="141"/>
                    </a:lnTo>
                    <a:lnTo>
                      <a:pt x="120" y="146"/>
                    </a:lnTo>
                    <a:lnTo>
                      <a:pt x="118" y="151"/>
                    </a:lnTo>
                    <a:lnTo>
                      <a:pt x="115" y="156"/>
                    </a:lnTo>
                    <a:lnTo>
                      <a:pt x="113" y="159"/>
                    </a:lnTo>
                    <a:lnTo>
                      <a:pt x="111" y="162"/>
                    </a:lnTo>
                    <a:lnTo>
                      <a:pt x="109" y="165"/>
                    </a:lnTo>
                    <a:lnTo>
                      <a:pt x="105" y="168"/>
                    </a:lnTo>
                    <a:lnTo>
                      <a:pt x="102" y="170"/>
                    </a:lnTo>
                    <a:lnTo>
                      <a:pt x="97" y="172"/>
                    </a:lnTo>
                    <a:lnTo>
                      <a:pt x="93" y="173"/>
                    </a:lnTo>
                    <a:lnTo>
                      <a:pt x="89" y="173"/>
                    </a:lnTo>
                    <a:lnTo>
                      <a:pt x="84" y="170"/>
                    </a:lnTo>
                    <a:lnTo>
                      <a:pt x="78" y="169"/>
                    </a:lnTo>
                    <a:lnTo>
                      <a:pt x="71" y="170"/>
                    </a:lnTo>
                    <a:lnTo>
                      <a:pt x="62" y="171"/>
                    </a:lnTo>
                    <a:lnTo>
                      <a:pt x="55" y="171"/>
                    </a:lnTo>
                    <a:lnTo>
                      <a:pt x="49" y="169"/>
                    </a:lnTo>
                  </a:path>
                </a:pathLst>
              </a:custGeom>
              <a:solidFill>
                <a:srgbClr val="E00000"/>
              </a:solidFill>
              <a:ln w="12700" cap="rnd" cmpd="sng">
                <a:noFill/>
                <a:prstDash val="solid"/>
                <a:round/>
                <a:headEnd type="none" w="med" len="med"/>
                <a:tailEnd type="none" w="med" len="med"/>
              </a:ln>
            </p:spPr>
            <p:txBody>
              <a:bodyPr/>
              <a:lstStyle/>
              <a:p>
                <a:endParaRPr lang="en-US"/>
              </a:p>
            </p:txBody>
          </p:sp>
          <p:sp>
            <p:nvSpPr>
              <p:cNvPr id="100" name="Freeform 34"/>
              <p:cNvSpPr>
                <a:spLocks/>
              </p:cNvSpPr>
              <p:nvPr/>
            </p:nvSpPr>
            <p:spPr bwMode="auto">
              <a:xfrm>
                <a:off x="4197" y="433"/>
                <a:ext cx="355" cy="259"/>
              </a:xfrm>
              <a:custGeom>
                <a:avLst/>
                <a:gdLst>
                  <a:gd name="T0" fmla="*/ 0 w 355"/>
                  <a:gd name="T1" fmla="*/ 162 h 259"/>
                  <a:gd name="T2" fmla="*/ 2 w 355"/>
                  <a:gd name="T3" fmla="*/ 135 h 259"/>
                  <a:gd name="T4" fmla="*/ 10 w 355"/>
                  <a:gd name="T5" fmla="*/ 118 h 259"/>
                  <a:gd name="T6" fmla="*/ 29 w 355"/>
                  <a:gd name="T7" fmla="*/ 108 h 259"/>
                  <a:gd name="T8" fmla="*/ 51 w 355"/>
                  <a:gd name="T9" fmla="*/ 98 h 259"/>
                  <a:gd name="T10" fmla="*/ 65 w 355"/>
                  <a:gd name="T11" fmla="*/ 86 h 259"/>
                  <a:gd name="T12" fmla="*/ 71 w 355"/>
                  <a:gd name="T13" fmla="*/ 66 h 259"/>
                  <a:gd name="T14" fmla="*/ 66 w 355"/>
                  <a:gd name="T15" fmla="*/ 41 h 259"/>
                  <a:gd name="T16" fmla="*/ 67 w 355"/>
                  <a:gd name="T17" fmla="*/ 20 h 259"/>
                  <a:gd name="T18" fmla="*/ 77 w 355"/>
                  <a:gd name="T19" fmla="*/ 5 h 259"/>
                  <a:gd name="T20" fmla="*/ 84 w 355"/>
                  <a:gd name="T21" fmla="*/ 9 h 259"/>
                  <a:gd name="T22" fmla="*/ 88 w 355"/>
                  <a:gd name="T23" fmla="*/ 24 h 259"/>
                  <a:gd name="T24" fmla="*/ 99 w 355"/>
                  <a:gd name="T25" fmla="*/ 32 h 259"/>
                  <a:gd name="T26" fmla="*/ 112 w 355"/>
                  <a:gd name="T27" fmla="*/ 31 h 259"/>
                  <a:gd name="T28" fmla="*/ 121 w 355"/>
                  <a:gd name="T29" fmla="*/ 30 h 259"/>
                  <a:gd name="T30" fmla="*/ 129 w 355"/>
                  <a:gd name="T31" fmla="*/ 40 h 259"/>
                  <a:gd name="T32" fmla="*/ 136 w 355"/>
                  <a:gd name="T33" fmla="*/ 57 h 259"/>
                  <a:gd name="T34" fmla="*/ 144 w 355"/>
                  <a:gd name="T35" fmla="*/ 33 h 259"/>
                  <a:gd name="T36" fmla="*/ 154 w 355"/>
                  <a:gd name="T37" fmla="*/ 35 h 259"/>
                  <a:gd name="T38" fmla="*/ 166 w 355"/>
                  <a:gd name="T39" fmla="*/ 51 h 259"/>
                  <a:gd name="T40" fmla="*/ 176 w 355"/>
                  <a:gd name="T41" fmla="*/ 69 h 259"/>
                  <a:gd name="T42" fmla="*/ 178 w 355"/>
                  <a:gd name="T43" fmla="*/ 90 h 259"/>
                  <a:gd name="T44" fmla="*/ 189 w 355"/>
                  <a:gd name="T45" fmla="*/ 74 h 259"/>
                  <a:gd name="T46" fmla="*/ 196 w 355"/>
                  <a:gd name="T47" fmla="*/ 56 h 259"/>
                  <a:gd name="T48" fmla="*/ 214 w 355"/>
                  <a:gd name="T49" fmla="*/ 51 h 259"/>
                  <a:gd name="T50" fmla="*/ 218 w 355"/>
                  <a:gd name="T51" fmla="*/ 58 h 259"/>
                  <a:gd name="T52" fmla="*/ 217 w 355"/>
                  <a:gd name="T53" fmla="*/ 70 h 259"/>
                  <a:gd name="T54" fmla="*/ 226 w 355"/>
                  <a:gd name="T55" fmla="*/ 77 h 259"/>
                  <a:gd name="T56" fmla="*/ 242 w 355"/>
                  <a:gd name="T57" fmla="*/ 75 h 259"/>
                  <a:gd name="T58" fmla="*/ 250 w 355"/>
                  <a:gd name="T59" fmla="*/ 65 h 259"/>
                  <a:gd name="T60" fmla="*/ 249 w 355"/>
                  <a:gd name="T61" fmla="*/ 48 h 259"/>
                  <a:gd name="T62" fmla="*/ 239 w 355"/>
                  <a:gd name="T63" fmla="*/ 32 h 259"/>
                  <a:gd name="T64" fmla="*/ 253 w 355"/>
                  <a:gd name="T65" fmla="*/ 32 h 259"/>
                  <a:gd name="T66" fmla="*/ 273 w 355"/>
                  <a:gd name="T67" fmla="*/ 46 h 259"/>
                  <a:gd name="T68" fmla="*/ 287 w 355"/>
                  <a:gd name="T69" fmla="*/ 64 h 259"/>
                  <a:gd name="T70" fmla="*/ 298 w 355"/>
                  <a:gd name="T71" fmla="*/ 88 h 259"/>
                  <a:gd name="T72" fmla="*/ 303 w 355"/>
                  <a:gd name="T73" fmla="*/ 112 h 259"/>
                  <a:gd name="T74" fmla="*/ 301 w 355"/>
                  <a:gd name="T75" fmla="*/ 144 h 259"/>
                  <a:gd name="T76" fmla="*/ 301 w 355"/>
                  <a:gd name="T77" fmla="*/ 168 h 259"/>
                  <a:gd name="T78" fmla="*/ 310 w 355"/>
                  <a:gd name="T79" fmla="*/ 168 h 259"/>
                  <a:gd name="T80" fmla="*/ 325 w 355"/>
                  <a:gd name="T81" fmla="*/ 154 h 259"/>
                  <a:gd name="T82" fmla="*/ 330 w 355"/>
                  <a:gd name="T83" fmla="*/ 173 h 259"/>
                  <a:gd name="T84" fmla="*/ 339 w 355"/>
                  <a:gd name="T85" fmla="*/ 190 h 259"/>
                  <a:gd name="T86" fmla="*/ 347 w 355"/>
                  <a:gd name="T87" fmla="*/ 180 h 259"/>
                  <a:gd name="T88" fmla="*/ 354 w 355"/>
                  <a:gd name="T89" fmla="*/ 202 h 259"/>
                  <a:gd name="T90" fmla="*/ 350 w 355"/>
                  <a:gd name="T91" fmla="*/ 220 h 259"/>
                  <a:gd name="T92" fmla="*/ 343 w 355"/>
                  <a:gd name="T93" fmla="*/ 241 h 259"/>
                  <a:gd name="T94" fmla="*/ 324 w 355"/>
                  <a:gd name="T95" fmla="*/ 258 h 259"/>
                  <a:gd name="T96" fmla="*/ 293 w 355"/>
                  <a:gd name="T97" fmla="*/ 255 h 259"/>
                  <a:gd name="T98" fmla="*/ 269 w 355"/>
                  <a:gd name="T99" fmla="*/ 247 h 259"/>
                  <a:gd name="T100" fmla="*/ 244 w 355"/>
                  <a:gd name="T101" fmla="*/ 242 h 259"/>
                  <a:gd name="T102" fmla="*/ 213 w 355"/>
                  <a:gd name="T103" fmla="*/ 226 h 259"/>
                  <a:gd name="T104" fmla="*/ 172 w 355"/>
                  <a:gd name="T105" fmla="*/ 221 h 259"/>
                  <a:gd name="T106" fmla="*/ 57 w 355"/>
                  <a:gd name="T107" fmla="*/ 205 h 2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5"/>
                  <a:gd name="T163" fmla="*/ 0 h 259"/>
                  <a:gd name="T164" fmla="*/ 355 w 355"/>
                  <a:gd name="T165" fmla="*/ 259 h 2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5" h="259">
                    <a:moveTo>
                      <a:pt x="8" y="190"/>
                    </a:moveTo>
                    <a:lnTo>
                      <a:pt x="4" y="181"/>
                    </a:lnTo>
                    <a:lnTo>
                      <a:pt x="2" y="172"/>
                    </a:lnTo>
                    <a:lnTo>
                      <a:pt x="0" y="162"/>
                    </a:lnTo>
                    <a:lnTo>
                      <a:pt x="0" y="155"/>
                    </a:lnTo>
                    <a:lnTo>
                      <a:pt x="0" y="147"/>
                    </a:lnTo>
                    <a:lnTo>
                      <a:pt x="1" y="141"/>
                    </a:lnTo>
                    <a:lnTo>
                      <a:pt x="2" y="135"/>
                    </a:lnTo>
                    <a:lnTo>
                      <a:pt x="3" y="131"/>
                    </a:lnTo>
                    <a:lnTo>
                      <a:pt x="4" y="126"/>
                    </a:lnTo>
                    <a:lnTo>
                      <a:pt x="6" y="122"/>
                    </a:lnTo>
                    <a:lnTo>
                      <a:pt x="10" y="118"/>
                    </a:lnTo>
                    <a:lnTo>
                      <a:pt x="14" y="115"/>
                    </a:lnTo>
                    <a:lnTo>
                      <a:pt x="18" y="112"/>
                    </a:lnTo>
                    <a:lnTo>
                      <a:pt x="23" y="110"/>
                    </a:lnTo>
                    <a:lnTo>
                      <a:pt x="29" y="108"/>
                    </a:lnTo>
                    <a:lnTo>
                      <a:pt x="34" y="106"/>
                    </a:lnTo>
                    <a:lnTo>
                      <a:pt x="40" y="103"/>
                    </a:lnTo>
                    <a:lnTo>
                      <a:pt x="47" y="99"/>
                    </a:lnTo>
                    <a:lnTo>
                      <a:pt x="51" y="98"/>
                    </a:lnTo>
                    <a:lnTo>
                      <a:pt x="55" y="96"/>
                    </a:lnTo>
                    <a:lnTo>
                      <a:pt x="59" y="93"/>
                    </a:lnTo>
                    <a:lnTo>
                      <a:pt x="62" y="90"/>
                    </a:lnTo>
                    <a:lnTo>
                      <a:pt x="65" y="86"/>
                    </a:lnTo>
                    <a:lnTo>
                      <a:pt x="67" y="81"/>
                    </a:lnTo>
                    <a:lnTo>
                      <a:pt x="69" y="76"/>
                    </a:lnTo>
                    <a:lnTo>
                      <a:pt x="70" y="72"/>
                    </a:lnTo>
                    <a:lnTo>
                      <a:pt x="71" y="66"/>
                    </a:lnTo>
                    <a:lnTo>
                      <a:pt x="70" y="60"/>
                    </a:lnTo>
                    <a:lnTo>
                      <a:pt x="69" y="54"/>
                    </a:lnTo>
                    <a:lnTo>
                      <a:pt x="68" y="48"/>
                    </a:lnTo>
                    <a:lnTo>
                      <a:pt x="66" y="41"/>
                    </a:lnTo>
                    <a:lnTo>
                      <a:pt x="65" y="36"/>
                    </a:lnTo>
                    <a:lnTo>
                      <a:pt x="65" y="29"/>
                    </a:lnTo>
                    <a:lnTo>
                      <a:pt x="66" y="25"/>
                    </a:lnTo>
                    <a:lnTo>
                      <a:pt x="67" y="20"/>
                    </a:lnTo>
                    <a:lnTo>
                      <a:pt x="68" y="15"/>
                    </a:lnTo>
                    <a:lnTo>
                      <a:pt x="71" y="11"/>
                    </a:lnTo>
                    <a:lnTo>
                      <a:pt x="73" y="8"/>
                    </a:lnTo>
                    <a:lnTo>
                      <a:pt x="77" y="5"/>
                    </a:lnTo>
                    <a:lnTo>
                      <a:pt x="82" y="1"/>
                    </a:lnTo>
                    <a:lnTo>
                      <a:pt x="85" y="0"/>
                    </a:lnTo>
                    <a:lnTo>
                      <a:pt x="84" y="5"/>
                    </a:lnTo>
                    <a:lnTo>
                      <a:pt x="84" y="9"/>
                    </a:lnTo>
                    <a:lnTo>
                      <a:pt x="84" y="13"/>
                    </a:lnTo>
                    <a:lnTo>
                      <a:pt x="85" y="17"/>
                    </a:lnTo>
                    <a:lnTo>
                      <a:pt x="86" y="21"/>
                    </a:lnTo>
                    <a:lnTo>
                      <a:pt x="88" y="24"/>
                    </a:lnTo>
                    <a:lnTo>
                      <a:pt x="90" y="27"/>
                    </a:lnTo>
                    <a:lnTo>
                      <a:pt x="93" y="29"/>
                    </a:lnTo>
                    <a:lnTo>
                      <a:pt x="96" y="30"/>
                    </a:lnTo>
                    <a:lnTo>
                      <a:pt x="99" y="32"/>
                    </a:lnTo>
                    <a:lnTo>
                      <a:pt x="103" y="33"/>
                    </a:lnTo>
                    <a:lnTo>
                      <a:pt x="106" y="33"/>
                    </a:lnTo>
                    <a:lnTo>
                      <a:pt x="110" y="33"/>
                    </a:lnTo>
                    <a:lnTo>
                      <a:pt x="112" y="31"/>
                    </a:lnTo>
                    <a:lnTo>
                      <a:pt x="114" y="29"/>
                    </a:lnTo>
                    <a:lnTo>
                      <a:pt x="115" y="25"/>
                    </a:lnTo>
                    <a:lnTo>
                      <a:pt x="118" y="27"/>
                    </a:lnTo>
                    <a:lnTo>
                      <a:pt x="121" y="30"/>
                    </a:lnTo>
                    <a:lnTo>
                      <a:pt x="124" y="33"/>
                    </a:lnTo>
                    <a:lnTo>
                      <a:pt x="126" y="36"/>
                    </a:lnTo>
                    <a:lnTo>
                      <a:pt x="128" y="39"/>
                    </a:lnTo>
                    <a:lnTo>
                      <a:pt x="129" y="40"/>
                    </a:lnTo>
                    <a:lnTo>
                      <a:pt x="131" y="44"/>
                    </a:lnTo>
                    <a:lnTo>
                      <a:pt x="133" y="47"/>
                    </a:lnTo>
                    <a:lnTo>
                      <a:pt x="135" y="51"/>
                    </a:lnTo>
                    <a:lnTo>
                      <a:pt x="136" y="57"/>
                    </a:lnTo>
                    <a:lnTo>
                      <a:pt x="138" y="50"/>
                    </a:lnTo>
                    <a:lnTo>
                      <a:pt x="139" y="43"/>
                    </a:lnTo>
                    <a:lnTo>
                      <a:pt x="142" y="36"/>
                    </a:lnTo>
                    <a:lnTo>
                      <a:pt x="144" y="33"/>
                    </a:lnTo>
                    <a:lnTo>
                      <a:pt x="149" y="27"/>
                    </a:lnTo>
                    <a:lnTo>
                      <a:pt x="154" y="24"/>
                    </a:lnTo>
                    <a:lnTo>
                      <a:pt x="153" y="31"/>
                    </a:lnTo>
                    <a:lnTo>
                      <a:pt x="154" y="35"/>
                    </a:lnTo>
                    <a:lnTo>
                      <a:pt x="157" y="40"/>
                    </a:lnTo>
                    <a:lnTo>
                      <a:pt x="160" y="44"/>
                    </a:lnTo>
                    <a:lnTo>
                      <a:pt x="163" y="47"/>
                    </a:lnTo>
                    <a:lnTo>
                      <a:pt x="166" y="51"/>
                    </a:lnTo>
                    <a:lnTo>
                      <a:pt x="169" y="55"/>
                    </a:lnTo>
                    <a:lnTo>
                      <a:pt x="172" y="58"/>
                    </a:lnTo>
                    <a:lnTo>
                      <a:pt x="174" y="64"/>
                    </a:lnTo>
                    <a:lnTo>
                      <a:pt x="176" y="69"/>
                    </a:lnTo>
                    <a:lnTo>
                      <a:pt x="177" y="75"/>
                    </a:lnTo>
                    <a:lnTo>
                      <a:pt x="179" y="80"/>
                    </a:lnTo>
                    <a:lnTo>
                      <a:pt x="178" y="85"/>
                    </a:lnTo>
                    <a:lnTo>
                      <a:pt x="178" y="90"/>
                    </a:lnTo>
                    <a:lnTo>
                      <a:pt x="182" y="86"/>
                    </a:lnTo>
                    <a:lnTo>
                      <a:pt x="186" y="83"/>
                    </a:lnTo>
                    <a:lnTo>
                      <a:pt x="188" y="79"/>
                    </a:lnTo>
                    <a:lnTo>
                      <a:pt x="189" y="74"/>
                    </a:lnTo>
                    <a:lnTo>
                      <a:pt x="190" y="68"/>
                    </a:lnTo>
                    <a:lnTo>
                      <a:pt x="192" y="63"/>
                    </a:lnTo>
                    <a:lnTo>
                      <a:pt x="193" y="59"/>
                    </a:lnTo>
                    <a:lnTo>
                      <a:pt x="196" y="56"/>
                    </a:lnTo>
                    <a:lnTo>
                      <a:pt x="201" y="53"/>
                    </a:lnTo>
                    <a:lnTo>
                      <a:pt x="204" y="52"/>
                    </a:lnTo>
                    <a:lnTo>
                      <a:pt x="209" y="51"/>
                    </a:lnTo>
                    <a:lnTo>
                      <a:pt x="214" y="51"/>
                    </a:lnTo>
                    <a:lnTo>
                      <a:pt x="218" y="51"/>
                    </a:lnTo>
                    <a:lnTo>
                      <a:pt x="224" y="54"/>
                    </a:lnTo>
                    <a:lnTo>
                      <a:pt x="220" y="57"/>
                    </a:lnTo>
                    <a:lnTo>
                      <a:pt x="218" y="58"/>
                    </a:lnTo>
                    <a:lnTo>
                      <a:pt x="216" y="62"/>
                    </a:lnTo>
                    <a:lnTo>
                      <a:pt x="216" y="65"/>
                    </a:lnTo>
                    <a:lnTo>
                      <a:pt x="216" y="68"/>
                    </a:lnTo>
                    <a:lnTo>
                      <a:pt x="217" y="70"/>
                    </a:lnTo>
                    <a:lnTo>
                      <a:pt x="218" y="71"/>
                    </a:lnTo>
                    <a:lnTo>
                      <a:pt x="220" y="73"/>
                    </a:lnTo>
                    <a:lnTo>
                      <a:pt x="224" y="76"/>
                    </a:lnTo>
                    <a:lnTo>
                      <a:pt x="226" y="77"/>
                    </a:lnTo>
                    <a:lnTo>
                      <a:pt x="230" y="78"/>
                    </a:lnTo>
                    <a:lnTo>
                      <a:pt x="234" y="77"/>
                    </a:lnTo>
                    <a:lnTo>
                      <a:pt x="238" y="76"/>
                    </a:lnTo>
                    <a:lnTo>
                      <a:pt x="242" y="75"/>
                    </a:lnTo>
                    <a:lnTo>
                      <a:pt x="245" y="73"/>
                    </a:lnTo>
                    <a:lnTo>
                      <a:pt x="247" y="71"/>
                    </a:lnTo>
                    <a:lnTo>
                      <a:pt x="249" y="68"/>
                    </a:lnTo>
                    <a:lnTo>
                      <a:pt x="250" y="65"/>
                    </a:lnTo>
                    <a:lnTo>
                      <a:pt x="252" y="62"/>
                    </a:lnTo>
                    <a:lnTo>
                      <a:pt x="252" y="57"/>
                    </a:lnTo>
                    <a:lnTo>
                      <a:pt x="251" y="53"/>
                    </a:lnTo>
                    <a:lnTo>
                      <a:pt x="249" y="48"/>
                    </a:lnTo>
                    <a:lnTo>
                      <a:pt x="247" y="43"/>
                    </a:lnTo>
                    <a:lnTo>
                      <a:pt x="245" y="39"/>
                    </a:lnTo>
                    <a:lnTo>
                      <a:pt x="242" y="36"/>
                    </a:lnTo>
                    <a:lnTo>
                      <a:pt x="239" y="32"/>
                    </a:lnTo>
                    <a:lnTo>
                      <a:pt x="236" y="28"/>
                    </a:lnTo>
                    <a:lnTo>
                      <a:pt x="241" y="29"/>
                    </a:lnTo>
                    <a:lnTo>
                      <a:pt x="247" y="30"/>
                    </a:lnTo>
                    <a:lnTo>
                      <a:pt x="253" y="32"/>
                    </a:lnTo>
                    <a:lnTo>
                      <a:pt x="258" y="35"/>
                    </a:lnTo>
                    <a:lnTo>
                      <a:pt x="263" y="38"/>
                    </a:lnTo>
                    <a:lnTo>
                      <a:pt x="268" y="41"/>
                    </a:lnTo>
                    <a:lnTo>
                      <a:pt x="273" y="46"/>
                    </a:lnTo>
                    <a:lnTo>
                      <a:pt x="276" y="50"/>
                    </a:lnTo>
                    <a:lnTo>
                      <a:pt x="280" y="55"/>
                    </a:lnTo>
                    <a:lnTo>
                      <a:pt x="284" y="60"/>
                    </a:lnTo>
                    <a:lnTo>
                      <a:pt x="287" y="64"/>
                    </a:lnTo>
                    <a:lnTo>
                      <a:pt x="289" y="68"/>
                    </a:lnTo>
                    <a:lnTo>
                      <a:pt x="292" y="73"/>
                    </a:lnTo>
                    <a:lnTo>
                      <a:pt x="295" y="80"/>
                    </a:lnTo>
                    <a:lnTo>
                      <a:pt x="298" y="88"/>
                    </a:lnTo>
                    <a:lnTo>
                      <a:pt x="300" y="96"/>
                    </a:lnTo>
                    <a:lnTo>
                      <a:pt x="301" y="99"/>
                    </a:lnTo>
                    <a:lnTo>
                      <a:pt x="302" y="106"/>
                    </a:lnTo>
                    <a:lnTo>
                      <a:pt x="303" y="112"/>
                    </a:lnTo>
                    <a:lnTo>
                      <a:pt x="303" y="118"/>
                    </a:lnTo>
                    <a:lnTo>
                      <a:pt x="303" y="128"/>
                    </a:lnTo>
                    <a:lnTo>
                      <a:pt x="302" y="134"/>
                    </a:lnTo>
                    <a:lnTo>
                      <a:pt x="301" y="144"/>
                    </a:lnTo>
                    <a:lnTo>
                      <a:pt x="301" y="152"/>
                    </a:lnTo>
                    <a:lnTo>
                      <a:pt x="300" y="159"/>
                    </a:lnTo>
                    <a:lnTo>
                      <a:pt x="300" y="164"/>
                    </a:lnTo>
                    <a:lnTo>
                      <a:pt x="301" y="168"/>
                    </a:lnTo>
                    <a:lnTo>
                      <a:pt x="303" y="173"/>
                    </a:lnTo>
                    <a:lnTo>
                      <a:pt x="306" y="176"/>
                    </a:lnTo>
                    <a:lnTo>
                      <a:pt x="308" y="172"/>
                    </a:lnTo>
                    <a:lnTo>
                      <a:pt x="310" y="168"/>
                    </a:lnTo>
                    <a:lnTo>
                      <a:pt x="313" y="164"/>
                    </a:lnTo>
                    <a:lnTo>
                      <a:pt x="317" y="161"/>
                    </a:lnTo>
                    <a:lnTo>
                      <a:pt x="320" y="157"/>
                    </a:lnTo>
                    <a:lnTo>
                      <a:pt x="325" y="154"/>
                    </a:lnTo>
                    <a:lnTo>
                      <a:pt x="329" y="151"/>
                    </a:lnTo>
                    <a:lnTo>
                      <a:pt x="334" y="149"/>
                    </a:lnTo>
                    <a:lnTo>
                      <a:pt x="330" y="166"/>
                    </a:lnTo>
                    <a:lnTo>
                      <a:pt x="330" y="173"/>
                    </a:lnTo>
                    <a:lnTo>
                      <a:pt x="332" y="181"/>
                    </a:lnTo>
                    <a:lnTo>
                      <a:pt x="334" y="187"/>
                    </a:lnTo>
                    <a:lnTo>
                      <a:pt x="336" y="192"/>
                    </a:lnTo>
                    <a:lnTo>
                      <a:pt x="339" y="190"/>
                    </a:lnTo>
                    <a:lnTo>
                      <a:pt x="341" y="186"/>
                    </a:lnTo>
                    <a:lnTo>
                      <a:pt x="342" y="182"/>
                    </a:lnTo>
                    <a:lnTo>
                      <a:pt x="343" y="174"/>
                    </a:lnTo>
                    <a:lnTo>
                      <a:pt x="347" y="180"/>
                    </a:lnTo>
                    <a:lnTo>
                      <a:pt x="349" y="185"/>
                    </a:lnTo>
                    <a:lnTo>
                      <a:pt x="351" y="191"/>
                    </a:lnTo>
                    <a:lnTo>
                      <a:pt x="353" y="197"/>
                    </a:lnTo>
                    <a:lnTo>
                      <a:pt x="354" y="202"/>
                    </a:lnTo>
                    <a:lnTo>
                      <a:pt x="354" y="206"/>
                    </a:lnTo>
                    <a:lnTo>
                      <a:pt x="353" y="212"/>
                    </a:lnTo>
                    <a:lnTo>
                      <a:pt x="352" y="216"/>
                    </a:lnTo>
                    <a:lnTo>
                      <a:pt x="350" y="220"/>
                    </a:lnTo>
                    <a:lnTo>
                      <a:pt x="348" y="226"/>
                    </a:lnTo>
                    <a:lnTo>
                      <a:pt x="347" y="230"/>
                    </a:lnTo>
                    <a:lnTo>
                      <a:pt x="345" y="235"/>
                    </a:lnTo>
                    <a:lnTo>
                      <a:pt x="343" y="241"/>
                    </a:lnTo>
                    <a:lnTo>
                      <a:pt x="342" y="249"/>
                    </a:lnTo>
                    <a:lnTo>
                      <a:pt x="343" y="255"/>
                    </a:lnTo>
                    <a:lnTo>
                      <a:pt x="335" y="256"/>
                    </a:lnTo>
                    <a:lnTo>
                      <a:pt x="324" y="258"/>
                    </a:lnTo>
                    <a:lnTo>
                      <a:pt x="314" y="258"/>
                    </a:lnTo>
                    <a:lnTo>
                      <a:pt x="305" y="257"/>
                    </a:lnTo>
                    <a:lnTo>
                      <a:pt x="300" y="257"/>
                    </a:lnTo>
                    <a:lnTo>
                      <a:pt x="293" y="255"/>
                    </a:lnTo>
                    <a:lnTo>
                      <a:pt x="287" y="252"/>
                    </a:lnTo>
                    <a:lnTo>
                      <a:pt x="281" y="250"/>
                    </a:lnTo>
                    <a:lnTo>
                      <a:pt x="275" y="248"/>
                    </a:lnTo>
                    <a:lnTo>
                      <a:pt x="269" y="247"/>
                    </a:lnTo>
                    <a:lnTo>
                      <a:pt x="264" y="247"/>
                    </a:lnTo>
                    <a:lnTo>
                      <a:pt x="257" y="246"/>
                    </a:lnTo>
                    <a:lnTo>
                      <a:pt x="250" y="244"/>
                    </a:lnTo>
                    <a:lnTo>
                      <a:pt x="244" y="242"/>
                    </a:lnTo>
                    <a:lnTo>
                      <a:pt x="237" y="239"/>
                    </a:lnTo>
                    <a:lnTo>
                      <a:pt x="231" y="236"/>
                    </a:lnTo>
                    <a:lnTo>
                      <a:pt x="220" y="229"/>
                    </a:lnTo>
                    <a:lnTo>
                      <a:pt x="213" y="226"/>
                    </a:lnTo>
                    <a:lnTo>
                      <a:pt x="205" y="224"/>
                    </a:lnTo>
                    <a:lnTo>
                      <a:pt x="196" y="222"/>
                    </a:lnTo>
                    <a:lnTo>
                      <a:pt x="184" y="220"/>
                    </a:lnTo>
                    <a:lnTo>
                      <a:pt x="172" y="221"/>
                    </a:lnTo>
                    <a:lnTo>
                      <a:pt x="140" y="222"/>
                    </a:lnTo>
                    <a:lnTo>
                      <a:pt x="111" y="211"/>
                    </a:lnTo>
                    <a:lnTo>
                      <a:pt x="89" y="201"/>
                    </a:lnTo>
                    <a:lnTo>
                      <a:pt x="57" y="205"/>
                    </a:lnTo>
                    <a:lnTo>
                      <a:pt x="26" y="203"/>
                    </a:lnTo>
                    <a:lnTo>
                      <a:pt x="8" y="190"/>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101" name="Freeform 35"/>
              <p:cNvSpPr>
                <a:spLocks/>
              </p:cNvSpPr>
              <p:nvPr/>
            </p:nvSpPr>
            <p:spPr bwMode="auto">
              <a:xfrm>
                <a:off x="4193" y="564"/>
                <a:ext cx="51" cy="79"/>
              </a:xfrm>
              <a:custGeom>
                <a:avLst/>
                <a:gdLst>
                  <a:gd name="T0" fmla="*/ 18 w 51"/>
                  <a:gd name="T1" fmla="*/ 74 h 79"/>
                  <a:gd name="T2" fmla="*/ 12 w 51"/>
                  <a:gd name="T3" fmla="*/ 67 h 79"/>
                  <a:gd name="T4" fmla="*/ 9 w 51"/>
                  <a:gd name="T5" fmla="*/ 59 h 79"/>
                  <a:gd name="T6" fmla="*/ 7 w 51"/>
                  <a:gd name="T7" fmla="*/ 49 h 79"/>
                  <a:gd name="T8" fmla="*/ 6 w 51"/>
                  <a:gd name="T9" fmla="*/ 41 h 79"/>
                  <a:gd name="T10" fmla="*/ 8 w 51"/>
                  <a:gd name="T11" fmla="*/ 34 h 79"/>
                  <a:gd name="T12" fmla="*/ 7 w 51"/>
                  <a:gd name="T13" fmla="*/ 26 h 79"/>
                  <a:gd name="T14" fmla="*/ 5 w 51"/>
                  <a:gd name="T15" fmla="*/ 22 h 79"/>
                  <a:gd name="T16" fmla="*/ 2 w 51"/>
                  <a:gd name="T17" fmla="*/ 17 h 79"/>
                  <a:gd name="T18" fmla="*/ 2 w 51"/>
                  <a:gd name="T19" fmla="*/ 15 h 79"/>
                  <a:gd name="T20" fmla="*/ 6 w 51"/>
                  <a:gd name="T21" fmla="*/ 18 h 79"/>
                  <a:gd name="T22" fmla="*/ 8 w 51"/>
                  <a:gd name="T23" fmla="*/ 19 h 79"/>
                  <a:gd name="T24" fmla="*/ 7 w 51"/>
                  <a:gd name="T25" fmla="*/ 11 h 79"/>
                  <a:gd name="T26" fmla="*/ 2 w 51"/>
                  <a:gd name="T27" fmla="*/ 4 h 79"/>
                  <a:gd name="T28" fmla="*/ 1 w 51"/>
                  <a:gd name="T29" fmla="*/ 0 h 79"/>
                  <a:gd name="T30" fmla="*/ 7 w 51"/>
                  <a:gd name="T31" fmla="*/ 0 h 79"/>
                  <a:gd name="T32" fmla="*/ 12 w 51"/>
                  <a:gd name="T33" fmla="*/ 4 h 79"/>
                  <a:gd name="T34" fmla="*/ 17 w 51"/>
                  <a:gd name="T35" fmla="*/ 11 h 79"/>
                  <a:gd name="T36" fmla="*/ 19 w 51"/>
                  <a:gd name="T37" fmla="*/ 14 h 79"/>
                  <a:gd name="T38" fmla="*/ 22 w 51"/>
                  <a:gd name="T39" fmla="*/ 8 h 79"/>
                  <a:gd name="T40" fmla="*/ 26 w 51"/>
                  <a:gd name="T41" fmla="*/ 4 h 79"/>
                  <a:gd name="T42" fmla="*/ 31 w 51"/>
                  <a:gd name="T43" fmla="*/ 4 h 79"/>
                  <a:gd name="T44" fmla="*/ 34 w 51"/>
                  <a:gd name="T45" fmla="*/ 9 h 79"/>
                  <a:gd name="T46" fmla="*/ 30 w 51"/>
                  <a:gd name="T47" fmla="*/ 9 h 79"/>
                  <a:gd name="T48" fmla="*/ 29 w 51"/>
                  <a:gd name="T49" fmla="*/ 11 h 79"/>
                  <a:gd name="T50" fmla="*/ 28 w 51"/>
                  <a:gd name="T51" fmla="*/ 15 h 79"/>
                  <a:gd name="T52" fmla="*/ 30 w 51"/>
                  <a:gd name="T53" fmla="*/ 19 h 79"/>
                  <a:gd name="T54" fmla="*/ 33 w 51"/>
                  <a:gd name="T55" fmla="*/ 21 h 79"/>
                  <a:gd name="T56" fmla="*/ 36 w 51"/>
                  <a:gd name="T57" fmla="*/ 20 h 79"/>
                  <a:gd name="T58" fmla="*/ 35 w 51"/>
                  <a:gd name="T59" fmla="*/ 14 h 79"/>
                  <a:gd name="T60" fmla="*/ 39 w 51"/>
                  <a:gd name="T61" fmla="*/ 18 h 79"/>
                  <a:gd name="T62" fmla="*/ 42 w 51"/>
                  <a:gd name="T63" fmla="*/ 24 h 79"/>
                  <a:gd name="T64" fmla="*/ 43 w 51"/>
                  <a:gd name="T65" fmla="*/ 29 h 79"/>
                  <a:gd name="T66" fmla="*/ 43 w 51"/>
                  <a:gd name="T67" fmla="*/ 35 h 79"/>
                  <a:gd name="T68" fmla="*/ 40 w 51"/>
                  <a:gd name="T69" fmla="*/ 40 h 79"/>
                  <a:gd name="T70" fmla="*/ 39 w 51"/>
                  <a:gd name="T71" fmla="*/ 43 h 79"/>
                  <a:gd name="T72" fmla="*/ 41 w 51"/>
                  <a:gd name="T73" fmla="*/ 49 h 79"/>
                  <a:gd name="T74" fmla="*/ 45 w 51"/>
                  <a:gd name="T75" fmla="*/ 51 h 79"/>
                  <a:gd name="T76" fmla="*/ 48 w 51"/>
                  <a:gd name="T77" fmla="*/ 50 h 79"/>
                  <a:gd name="T78" fmla="*/ 49 w 51"/>
                  <a:gd name="T79" fmla="*/ 55 h 79"/>
                  <a:gd name="T80" fmla="*/ 50 w 51"/>
                  <a:gd name="T81" fmla="*/ 62 h 79"/>
                  <a:gd name="T82" fmla="*/ 48 w 51"/>
                  <a:gd name="T83" fmla="*/ 69 h 79"/>
                  <a:gd name="T84" fmla="*/ 46 w 51"/>
                  <a:gd name="T85" fmla="*/ 73 h 79"/>
                  <a:gd name="T86" fmla="*/ 42 w 51"/>
                  <a:gd name="T87" fmla="*/ 77 h 79"/>
                  <a:gd name="T88" fmla="*/ 37 w 51"/>
                  <a:gd name="T89" fmla="*/ 78 h 79"/>
                  <a:gd name="T90" fmla="*/ 30 w 51"/>
                  <a:gd name="T91" fmla="*/ 76 h 79"/>
                  <a:gd name="T92" fmla="*/ 21 w 51"/>
                  <a:gd name="T93" fmla="*/ 76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
                  <a:gd name="T142" fmla="*/ 0 h 79"/>
                  <a:gd name="T143" fmla="*/ 51 w 51"/>
                  <a:gd name="T144" fmla="*/ 79 h 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 h="79">
                    <a:moveTo>
                      <a:pt x="21" y="76"/>
                    </a:moveTo>
                    <a:lnTo>
                      <a:pt x="20" y="75"/>
                    </a:lnTo>
                    <a:lnTo>
                      <a:pt x="18" y="74"/>
                    </a:lnTo>
                    <a:lnTo>
                      <a:pt x="15" y="71"/>
                    </a:lnTo>
                    <a:lnTo>
                      <a:pt x="13" y="69"/>
                    </a:lnTo>
                    <a:lnTo>
                      <a:pt x="12" y="67"/>
                    </a:lnTo>
                    <a:lnTo>
                      <a:pt x="11" y="64"/>
                    </a:lnTo>
                    <a:lnTo>
                      <a:pt x="9" y="61"/>
                    </a:lnTo>
                    <a:lnTo>
                      <a:pt x="9" y="59"/>
                    </a:lnTo>
                    <a:lnTo>
                      <a:pt x="8" y="55"/>
                    </a:lnTo>
                    <a:lnTo>
                      <a:pt x="7" y="52"/>
                    </a:lnTo>
                    <a:lnTo>
                      <a:pt x="7" y="49"/>
                    </a:lnTo>
                    <a:lnTo>
                      <a:pt x="6" y="47"/>
                    </a:lnTo>
                    <a:lnTo>
                      <a:pt x="6" y="44"/>
                    </a:lnTo>
                    <a:lnTo>
                      <a:pt x="6" y="41"/>
                    </a:lnTo>
                    <a:lnTo>
                      <a:pt x="7" y="39"/>
                    </a:lnTo>
                    <a:lnTo>
                      <a:pt x="8" y="36"/>
                    </a:lnTo>
                    <a:lnTo>
                      <a:pt x="8" y="34"/>
                    </a:lnTo>
                    <a:lnTo>
                      <a:pt x="8" y="31"/>
                    </a:lnTo>
                    <a:lnTo>
                      <a:pt x="7" y="29"/>
                    </a:lnTo>
                    <a:lnTo>
                      <a:pt x="7" y="26"/>
                    </a:lnTo>
                    <a:lnTo>
                      <a:pt x="6" y="25"/>
                    </a:lnTo>
                    <a:lnTo>
                      <a:pt x="6" y="24"/>
                    </a:lnTo>
                    <a:lnTo>
                      <a:pt x="5" y="22"/>
                    </a:lnTo>
                    <a:lnTo>
                      <a:pt x="4" y="20"/>
                    </a:lnTo>
                    <a:lnTo>
                      <a:pt x="3" y="19"/>
                    </a:lnTo>
                    <a:lnTo>
                      <a:pt x="2" y="17"/>
                    </a:lnTo>
                    <a:lnTo>
                      <a:pt x="1" y="16"/>
                    </a:lnTo>
                    <a:lnTo>
                      <a:pt x="0" y="15"/>
                    </a:lnTo>
                    <a:lnTo>
                      <a:pt x="2" y="15"/>
                    </a:lnTo>
                    <a:lnTo>
                      <a:pt x="4" y="16"/>
                    </a:lnTo>
                    <a:lnTo>
                      <a:pt x="6" y="17"/>
                    </a:lnTo>
                    <a:lnTo>
                      <a:pt x="6" y="18"/>
                    </a:lnTo>
                    <a:lnTo>
                      <a:pt x="8" y="20"/>
                    </a:lnTo>
                    <a:lnTo>
                      <a:pt x="8" y="22"/>
                    </a:lnTo>
                    <a:lnTo>
                      <a:pt x="8" y="19"/>
                    </a:lnTo>
                    <a:lnTo>
                      <a:pt x="8" y="16"/>
                    </a:lnTo>
                    <a:lnTo>
                      <a:pt x="8" y="14"/>
                    </a:lnTo>
                    <a:lnTo>
                      <a:pt x="7" y="11"/>
                    </a:lnTo>
                    <a:lnTo>
                      <a:pt x="5" y="8"/>
                    </a:lnTo>
                    <a:lnTo>
                      <a:pt x="4" y="6"/>
                    </a:lnTo>
                    <a:lnTo>
                      <a:pt x="2" y="4"/>
                    </a:lnTo>
                    <a:lnTo>
                      <a:pt x="1" y="2"/>
                    </a:lnTo>
                    <a:lnTo>
                      <a:pt x="0" y="0"/>
                    </a:lnTo>
                    <a:lnTo>
                      <a:pt x="1" y="0"/>
                    </a:lnTo>
                    <a:lnTo>
                      <a:pt x="3" y="0"/>
                    </a:lnTo>
                    <a:lnTo>
                      <a:pt x="5" y="0"/>
                    </a:lnTo>
                    <a:lnTo>
                      <a:pt x="7" y="0"/>
                    </a:lnTo>
                    <a:lnTo>
                      <a:pt x="9" y="1"/>
                    </a:lnTo>
                    <a:lnTo>
                      <a:pt x="11" y="3"/>
                    </a:lnTo>
                    <a:lnTo>
                      <a:pt x="12" y="4"/>
                    </a:lnTo>
                    <a:lnTo>
                      <a:pt x="14" y="6"/>
                    </a:lnTo>
                    <a:lnTo>
                      <a:pt x="15" y="9"/>
                    </a:lnTo>
                    <a:lnTo>
                      <a:pt x="17" y="11"/>
                    </a:lnTo>
                    <a:lnTo>
                      <a:pt x="18" y="14"/>
                    </a:lnTo>
                    <a:lnTo>
                      <a:pt x="19" y="17"/>
                    </a:lnTo>
                    <a:lnTo>
                      <a:pt x="19" y="14"/>
                    </a:lnTo>
                    <a:lnTo>
                      <a:pt x="20" y="12"/>
                    </a:lnTo>
                    <a:lnTo>
                      <a:pt x="21" y="10"/>
                    </a:lnTo>
                    <a:lnTo>
                      <a:pt x="22" y="8"/>
                    </a:lnTo>
                    <a:lnTo>
                      <a:pt x="23" y="6"/>
                    </a:lnTo>
                    <a:lnTo>
                      <a:pt x="25" y="5"/>
                    </a:lnTo>
                    <a:lnTo>
                      <a:pt x="26" y="4"/>
                    </a:lnTo>
                    <a:lnTo>
                      <a:pt x="28" y="4"/>
                    </a:lnTo>
                    <a:lnTo>
                      <a:pt x="29" y="4"/>
                    </a:lnTo>
                    <a:lnTo>
                      <a:pt x="31" y="4"/>
                    </a:lnTo>
                    <a:lnTo>
                      <a:pt x="32" y="5"/>
                    </a:lnTo>
                    <a:lnTo>
                      <a:pt x="33" y="7"/>
                    </a:lnTo>
                    <a:lnTo>
                      <a:pt x="34" y="9"/>
                    </a:lnTo>
                    <a:lnTo>
                      <a:pt x="33" y="8"/>
                    </a:lnTo>
                    <a:lnTo>
                      <a:pt x="31" y="9"/>
                    </a:lnTo>
                    <a:lnTo>
                      <a:pt x="30" y="9"/>
                    </a:lnTo>
                    <a:lnTo>
                      <a:pt x="30" y="10"/>
                    </a:lnTo>
                    <a:lnTo>
                      <a:pt x="29" y="10"/>
                    </a:lnTo>
                    <a:lnTo>
                      <a:pt x="29" y="11"/>
                    </a:lnTo>
                    <a:lnTo>
                      <a:pt x="28" y="12"/>
                    </a:lnTo>
                    <a:lnTo>
                      <a:pt x="28" y="14"/>
                    </a:lnTo>
                    <a:lnTo>
                      <a:pt x="28" y="15"/>
                    </a:lnTo>
                    <a:lnTo>
                      <a:pt x="29" y="16"/>
                    </a:lnTo>
                    <a:lnTo>
                      <a:pt x="29" y="18"/>
                    </a:lnTo>
                    <a:lnTo>
                      <a:pt x="30" y="19"/>
                    </a:lnTo>
                    <a:lnTo>
                      <a:pt x="30" y="20"/>
                    </a:lnTo>
                    <a:lnTo>
                      <a:pt x="31" y="20"/>
                    </a:lnTo>
                    <a:lnTo>
                      <a:pt x="33" y="21"/>
                    </a:lnTo>
                    <a:lnTo>
                      <a:pt x="34" y="21"/>
                    </a:lnTo>
                    <a:lnTo>
                      <a:pt x="35" y="21"/>
                    </a:lnTo>
                    <a:lnTo>
                      <a:pt x="36" y="20"/>
                    </a:lnTo>
                    <a:lnTo>
                      <a:pt x="36" y="19"/>
                    </a:lnTo>
                    <a:lnTo>
                      <a:pt x="36" y="17"/>
                    </a:lnTo>
                    <a:lnTo>
                      <a:pt x="35" y="14"/>
                    </a:lnTo>
                    <a:lnTo>
                      <a:pt x="36" y="15"/>
                    </a:lnTo>
                    <a:lnTo>
                      <a:pt x="38" y="17"/>
                    </a:lnTo>
                    <a:lnTo>
                      <a:pt x="39" y="18"/>
                    </a:lnTo>
                    <a:lnTo>
                      <a:pt x="40" y="20"/>
                    </a:lnTo>
                    <a:lnTo>
                      <a:pt x="42" y="22"/>
                    </a:lnTo>
                    <a:lnTo>
                      <a:pt x="42" y="24"/>
                    </a:lnTo>
                    <a:lnTo>
                      <a:pt x="43" y="26"/>
                    </a:lnTo>
                    <a:lnTo>
                      <a:pt x="43" y="27"/>
                    </a:lnTo>
                    <a:lnTo>
                      <a:pt x="43" y="29"/>
                    </a:lnTo>
                    <a:lnTo>
                      <a:pt x="43" y="31"/>
                    </a:lnTo>
                    <a:lnTo>
                      <a:pt x="43" y="33"/>
                    </a:lnTo>
                    <a:lnTo>
                      <a:pt x="43" y="35"/>
                    </a:lnTo>
                    <a:lnTo>
                      <a:pt x="42" y="36"/>
                    </a:lnTo>
                    <a:lnTo>
                      <a:pt x="41" y="38"/>
                    </a:lnTo>
                    <a:lnTo>
                      <a:pt x="40" y="40"/>
                    </a:lnTo>
                    <a:lnTo>
                      <a:pt x="39" y="41"/>
                    </a:lnTo>
                    <a:lnTo>
                      <a:pt x="39" y="42"/>
                    </a:lnTo>
                    <a:lnTo>
                      <a:pt x="39" y="43"/>
                    </a:lnTo>
                    <a:lnTo>
                      <a:pt x="39" y="45"/>
                    </a:lnTo>
                    <a:lnTo>
                      <a:pt x="40" y="47"/>
                    </a:lnTo>
                    <a:lnTo>
                      <a:pt x="41" y="49"/>
                    </a:lnTo>
                    <a:lnTo>
                      <a:pt x="43" y="50"/>
                    </a:lnTo>
                    <a:lnTo>
                      <a:pt x="44" y="51"/>
                    </a:lnTo>
                    <a:lnTo>
                      <a:pt x="45" y="51"/>
                    </a:lnTo>
                    <a:lnTo>
                      <a:pt x="46" y="50"/>
                    </a:lnTo>
                    <a:lnTo>
                      <a:pt x="46" y="49"/>
                    </a:lnTo>
                    <a:lnTo>
                      <a:pt x="48" y="50"/>
                    </a:lnTo>
                    <a:lnTo>
                      <a:pt x="48" y="51"/>
                    </a:lnTo>
                    <a:lnTo>
                      <a:pt x="49" y="53"/>
                    </a:lnTo>
                    <a:lnTo>
                      <a:pt x="49" y="55"/>
                    </a:lnTo>
                    <a:lnTo>
                      <a:pt x="50" y="57"/>
                    </a:lnTo>
                    <a:lnTo>
                      <a:pt x="50" y="60"/>
                    </a:lnTo>
                    <a:lnTo>
                      <a:pt x="50" y="62"/>
                    </a:lnTo>
                    <a:lnTo>
                      <a:pt x="49" y="64"/>
                    </a:lnTo>
                    <a:lnTo>
                      <a:pt x="49" y="66"/>
                    </a:lnTo>
                    <a:lnTo>
                      <a:pt x="48" y="69"/>
                    </a:lnTo>
                    <a:lnTo>
                      <a:pt x="47" y="70"/>
                    </a:lnTo>
                    <a:lnTo>
                      <a:pt x="46" y="72"/>
                    </a:lnTo>
                    <a:lnTo>
                      <a:pt x="46" y="73"/>
                    </a:lnTo>
                    <a:lnTo>
                      <a:pt x="45" y="74"/>
                    </a:lnTo>
                    <a:lnTo>
                      <a:pt x="44" y="76"/>
                    </a:lnTo>
                    <a:lnTo>
                      <a:pt x="42" y="77"/>
                    </a:lnTo>
                    <a:lnTo>
                      <a:pt x="40" y="78"/>
                    </a:lnTo>
                    <a:lnTo>
                      <a:pt x="39" y="78"/>
                    </a:lnTo>
                    <a:lnTo>
                      <a:pt x="37" y="78"/>
                    </a:lnTo>
                    <a:lnTo>
                      <a:pt x="35" y="76"/>
                    </a:lnTo>
                    <a:lnTo>
                      <a:pt x="33" y="76"/>
                    </a:lnTo>
                    <a:lnTo>
                      <a:pt x="30" y="76"/>
                    </a:lnTo>
                    <a:lnTo>
                      <a:pt x="27" y="77"/>
                    </a:lnTo>
                    <a:lnTo>
                      <a:pt x="24" y="77"/>
                    </a:lnTo>
                    <a:lnTo>
                      <a:pt x="21"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02" name="Freeform 36"/>
              <p:cNvSpPr>
                <a:spLocks/>
              </p:cNvSpPr>
              <p:nvPr/>
            </p:nvSpPr>
            <p:spPr bwMode="auto">
              <a:xfrm>
                <a:off x="4237" y="470"/>
                <a:ext cx="206" cy="209"/>
              </a:xfrm>
              <a:custGeom>
                <a:avLst/>
                <a:gdLst>
                  <a:gd name="T0" fmla="*/ 2 w 206"/>
                  <a:gd name="T1" fmla="*/ 155 h 209"/>
                  <a:gd name="T2" fmla="*/ 4 w 206"/>
                  <a:gd name="T3" fmla="*/ 125 h 209"/>
                  <a:gd name="T4" fmla="*/ 9 w 206"/>
                  <a:gd name="T5" fmla="*/ 101 h 209"/>
                  <a:gd name="T6" fmla="*/ 5 w 206"/>
                  <a:gd name="T7" fmla="*/ 77 h 209"/>
                  <a:gd name="T8" fmla="*/ 26 w 206"/>
                  <a:gd name="T9" fmla="*/ 91 h 209"/>
                  <a:gd name="T10" fmla="*/ 24 w 206"/>
                  <a:gd name="T11" fmla="*/ 40 h 209"/>
                  <a:gd name="T12" fmla="*/ 28 w 206"/>
                  <a:gd name="T13" fmla="*/ 25 h 209"/>
                  <a:gd name="T14" fmla="*/ 40 w 206"/>
                  <a:gd name="T15" fmla="*/ 30 h 209"/>
                  <a:gd name="T16" fmla="*/ 46 w 206"/>
                  <a:gd name="T17" fmla="*/ 12 h 209"/>
                  <a:gd name="T18" fmla="*/ 64 w 206"/>
                  <a:gd name="T19" fmla="*/ 17 h 209"/>
                  <a:gd name="T20" fmla="*/ 73 w 206"/>
                  <a:gd name="T21" fmla="*/ 35 h 209"/>
                  <a:gd name="T22" fmla="*/ 93 w 206"/>
                  <a:gd name="T23" fmla="*/ 40 h 209"/>
                  <a:gd name="T24" fmla="*/ 109 w 206"/>
                  <a:gd name="T25" fmla="*/ 31 h 209"/>
                  <a:gd name="T26" fmla="*/ 119 w 206"/>
                  <a:gd name="T27" fmla="*/ 13 h 209"/>
                  <a:gd name="T28" fmla="*/ 126 w 206"/>
                  <a:gd name="T29" fmla="*/ 14 h 209"/>
                  <a:gd name="T30" fmla="*/ 125 w 206"/>
                  <a:gd name="T31" fmla="*/ 43 h 209"/>
                  <a:gd name="T32" fmla="*/ 105 w 206"/>
                  <a:gd name="T33" fmla="*/ 66 h 209"/>
                  <a:gd name="T34" fmla="*/ 106 w 206"/>
                  <a:gd name="T35" fmla="*/ 75 h 209"/>
                  <a:gd name="T36" fmla="*/ 134 w 206"/>
                  <a:gd name="T37" fmla="*/ 64 h 209"/>
                  <a:gd name="T38" fmla="*/ 156 w 206"/>
                  <a:gd name="T39" fmla="*/ 60 h 209"/>
                  <a:gd name="T40" fmla="*/ 153 w 206"/>
                  <a:gd name="T41" fmla="*/ 77 h 209"/>
                  <a:gd name="T42" fmla="*/ 144 w 206"/>
                  <a:gd name="T43" fmla="*/ 89 h 209"/>
                  <a:gd name="T44" fmla="*/ 144 w 206"/>
                  <a:gd name="T45" fmla="*/ 103 h 209"/>
                  <a:gd name="T46" fmla="*/ 147 w 206"/>
                  <a:gd name="T47" fmla="*/ 111 h 209"/>
                  <a:gd name="T48" fmla="*/ 160 w 206"/>
                  <a:gd name="T49" fmla="*/ 112 h 209"/>
                  <a:gd name="T50" fmla="*/ 163 w 206"/>
                  <a:gd name="T51" fmla="*/ 97 h 209"/>
                  <a:gd name="T52" fmla="*/ 167 w 206"/>
                  <a:gd name="T53" fmla="*/ 86 h 209"/>
                  <a:gd name="T54" fmla="*/ 173 w 206"/>
                  <a:gd name="T55" fmla="*/ 91 h 209"/>
                  <a:gd name="T56" fmla="*/ 177 w 206"/>
                  <a:gd name="T57" fmla="*/ 105 h 209"/>
                  <a:gd name="T58" fmla="*/ 176 w 206"/>
                  <a:gd name="T59" fmla="*/ 113 h 209"/>
                  <a:gd name="T60" fmla="*/ 172 w 206"/>
                  <a:gd name="T61" fmla="*/ 127 h 209"/>
                  <a:gd name="T62" fmla="*/ 173 w 206"/>
                  <a:gd name="T63" fmla="*/ 142 h 209"/>
                  <a:gd name="T64" fmla="*/ 179 w 206"/>
                  <a:gd name="T65" fmla="*/ 148 h 209"/>
                  <a:gd name="T66" fmla="*/ 188 w 206"/>
                  <a:gd name="T67" fmla="*/ 145 h 209"/>
                  <a:gd name="T68" fmla="*/ 196 w 206"/>
                  <a:gd name="T69" fmla="*/ 137 h 209"/>
                  <a:gd name="T70" fmla="*/ 200 w 206"/>
                  <a:gd name="T71" fmla="*/ 128 h 209"/>
                  <a:gd name="T72" fmla="*/ 204 w 206"/>
                  <a:gd name="T73" fmla="*/ 132 h 209"/>
                  <a:gd name="T74" fmla="*/ 204 w 206"/>
                  <a:gd name="T75" fmla="*/ 146 h 209"/>
                  <a:gd name="T76" fmla="*/ 193 w 206"/>
                  <a:gd name="T77" fmla="*/ 166 h 209"/>
                  <a:gd name="T78" fmla="*/ 176 w 206"/>
                  <a:gd name="T79" fmla="*/ 190 h 209"/>
                  <a:gd name="T80" fmla="*/ 160 w 206"/>
                  <a:gd name="T81" fmla="*/ 208 h 209"/>
                  <a:gd name="T82" fmla="*/ 134 w 206"/>
                  <a:gd name="T83" fmla="*/ 203 h 209"/>
                  <a:gd name="T84" fmla="*/ 115 w 206"/>
                  <a:gd name="T85" fmla="*/ 187 h 209"/>
                  <a:gd name="T86" fmla="*/ 84 w 206"/>
                  <a:gd name="T87" fmla="*/ 188 h 209"/>
                  <a:gd name="T88" fmla="*/ 62 w 206"/>
                  <a:gd name="T89" fmla="*/ 184 h 209"/>
                  <a:gd name="T90" fmla="*/ 21 w 206"/>
                  <a:gd name="T91" fmla="*/ 180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6"/>
                  <a:gd name="T139" fmla="*/ 0 h 209"/>
                  <a:gd name="T140" fmla="*/ 206 w 206"/>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6" h="209">
                    <a:moveTo>
                      <a:pt x="12" y="176"/>
                    </a:moveTo>
                    <a:lnTo>
                      <a:pt x="6" y="169"/>
                    </a:lnTo>
                    <a:lnTo>
                      <a:pt x="2" y="155"/>
                    </a:lnTo>
                    <a:lnTo>
                      <a:pt x="0" y="142"/>
                    </a:lnTo>
                    <a:lnTo>
                      <a:pt x="0" y="131"/>
                    </a:lnTo>
                    <a:lnTo>
                      <a:pt x="4" y="125"/>
                    </a:lnTo>
                    <a:lnTo>
                      <a:pt x="16" y="118"/>
                    </a:lnTo>
                    <a:lnTo>
                      <a:pt x="13" y="111"/>
                    </a:lnTo>
                    <a:lnTo>
                      <a:pt x="9" y="101"/>
                    </a:lnTo>
                    <a:lnTo>
                      <a:pt x="7" y="95"/>
                    </a:lnTo>
                    <a:lnTo>
                      <a:pt x="5" y="86"/>
                    </a:lnTo>
                    <a:lnTo>
                      <a:pt x="5" y="77"/>
                    </a:lnTo>
                    <a:lnTo>
                      <a:pt x="7" y="66"/>
                    </a:lnTo>
                    <a:lnTo>
                      <a:pt x="16" y="76"/>
                    </a:lnTo>
                    <a:lnTo>
                      <a:pt x="26" y="91"/>
                    </a:lnTo>
                    <a:lnTo>
                      <a:pt x="31" y="92"/>
                    </a:lnTo>
                    <a:lnTo>
                      <a:pt x="29" y="66"/>
                    </a:lnTo>
                    <a:lnTo>
                      <a:pt x="24" y="40"/>
                    </a:lnTo>
                    <a:lnTo>
                      <a:pt x="15" y="21"/>
                    </a:lnTo>
                    <a:lnTo>
                      <a:pt x="21" y="22"/>
                    </a:lnTo>
                    <a:lnTo>
                      <a:pt x="28" y="25"/>
                    </a:lnTo>
                    <a:lnTo>
                      <a:pt x="34" y="31"/>
                    </a:lnTo>
                    <a:lnTo>
                      <a:pt x="41" y="39"/>
                    </a:lnTo>
                    <a:lnTo>
                      <a:pt x="40" y="30"/>
                    </a:lnTo>
                    <a:lnTo>
                      <a:pt x="41" y="23"/>
                    </a:lnTo>
                    <a:lnTo>
                      <a:pt x="43" y="17"/>
                    </a:lnTo>
                    <a:lnTo>
                      <a:pt x="46" y="12"/>
                    </a:lnTo>
                    <a:lnTo>
                      <a:pt x="57" y="0"/>
                    </a:lnTo>
                    <a:lnTo>
                      <a:pt x="61" y="10"/>
                    </a:lnTo>
                    <a:lnTo>
                      <a:pt x="64" y="17"/>
                    </a:lnTo>
                    <a:lnTo>
                      <a:pt x="66" y="21"/>
                    </a:lnTo>
                    <a:lnTo>
                      <a:pt x="68" y="27"/>
                    </a:lnTo>
                    <a:lnTo>
                      <a:pt x="73" y="35"/>
                    </a:lnTo>
                    <a:lnTo>
                      <a:pt x="78" y="39"/>
                    </a:lnTo>
                    <a:lnTo>
                      <a:pt x="84" y="41"/>
                    </a:lnTo>
                    <a:lnTo>
                      <a:pt x="93" y="40"/>
                    </a:lnTo>
                    <a:lnTo>
                      <a:pt x="98" y="38"/>
                    </a:lnTo>
                    <a:lnTo>
                      <a:pt x="105" y="35"/>
                    </a:lnTo>
                    <a:lnTo>
                      <a:pt x="109" y="31"/>
                    </a:lnTo>
                    <a:lnTo>
                      <a:pt x="114" y="24"/>
                    </a:lnTo>
                    <a:lnTo>
                      <a:pt x="117" y="19"/>
                    </a:lnTo>
                    <a:lnTo>
                      <a:pt x="119" y="13"/>
                    </a:lnTo>
                    <a:lnTo>
                      <a:pt x="121" y="9"/>
                    </a:lnTo>
                    <a:lnTo>
                      <a:pt x="124" y="3"/>
                    </a:lnTo>
                    <a:lnTo>
                      <a:pt x="126" y="14"/>
                    </a:lnTo>
                    <a:lnTo>
                      <a:pt x="127" y="22"/>
                    </a:lnTo>
                    <a:lnTo>
                      <a:pt x="127" y="32"/>
                    </a:lnTo>
                    <a:lnTo>
                      <a:pt x="125" y="43"/>
                    </a:lnTo>
                    <a:lnTo>
                      <a:pt x="120" y="54"/>
                    </a:lnTo>
                    <a:lnTo>
                      <a:pt x="113" y="62"/>
                    </a:lnTo>
                    <a:lnTo>
                      <a:pt x="105" y="66"/>
                    </a:lnTo>
                    <a:lnTo>
                      <a:pt x="101" y="72"/>
                    </a:lnTo>
                    <a:lnTo>
                      <a:pt x="94" y="81"/>
                    </a:lnTo>
                    <a:lnTo>
                      <a:pt x="106" y="75"/>
                    </a:lnTo>
                    <a:lnTo>
                      <a:pt x="118" y="70"/>
                    </a:lnTo>
                    <a:lnTo>
                      <a:pt x="126" y="67"/>
                    </a:lnTo>
                    <a:lnTo>
                      <a:pt x="134" y="64"/>
                    </a:lnTo>
                    <a:lnTo>
                      <a:pt x="142" y="62"/>
                    </a:lnTo>
                    <a:lnTo>
                      <a:pt x="150" y="61"/>
                    </a:lnTo>
                    <a:lnTo>
                      <a:pt x="156" y="60"/>
                    </a:lnTo>
                    <a:lnTo>
                      <a:pt x="156" y="67"/>
                    </a:lnTo>
                    <a:lnTo>
                      <a:pt x="155" y="73"/>
                    </a:lnTo>
                    <a:lnTo>
                      <a:pt x="153" y="77"/>
                    </a:lnTo>
                    <a:lnTo>
                      <a:pt x="151" y="80"/>
                    </a:lnTo>
                    <a:lnTo>
                      <a:pt x="148" y="84"/>
                    </a:lnTo>
                    <a:lnTo>
                      <a:pt x="144" y="89"/>
                    </a:lnTo>
                    <a:lnTo>
                      <a:pt x="142" y="95"/>
                    </a:lnTo>
                    <a:lnTo>
                      <a:pt x="143" y="100"/>
                    </a:lnTo>
                    <a:lnTo>
                      <a:pt x="144" y="103"/>
                    </a:lnTo>
                    <a:lnTo>
                      <a:pt x="145" y="106"/>
                    </a:lnTo>
                    <a:lnTo>
                      <a:pt x="145" y="109"/>
                    </a:lnTo>
                    <a:lnTo>
                      <a:pt x="147" y="111"/>
                    </a:lnTo>
                    <a:lnTo>
                      <a:pt x="149" y="113"/>
                    </a:lnTo>
                    <a:lnTo>
                      <a:pt x="156" y="114"/>
                    </a:lnTo>
                    <a:lnTo>
                      <a:pt x="160" y="112"/>
                    </a:lnTo>
                    <a:lnTo>
                      <a:pt x="162" y="107"/>
                    </a:lnTo>
                    <a:lnTo>
                      <a:pt x="163" y="100"/>
                    </a:lnTo>
                    <a:lnTo>
                      <a:pt x="163" y="97"/>
                    </a:lnTo>
                    <a:lnTo>
                      <a:pt x="164" y="94"/>
                    </a:lnTo>
                    <a:lnTo>
                      <a:pt x="165" y="90"/>
                    </a:lnTo>
                    <a:lnTo>
                      <a:pt x="167" y="86"/>
                    </a:lnTo>
                    <a:lnTo>
                      <a:pt x="169" y="83"/>
                    </a:lnTo>
                    <a:lnTo>
                      <a:pt x="171" y="86"/>
                    </a:lnTo>
                    <a:lnTo>
                      <a:pt x="173" y="91"/>
                    </a:lnTo>
                    <a:lnTo>
                      <a:pt x="176" y="95"/>
                    </a:lnTo>
                    <a:lnTo>
                      <a:pt x="177" y="100"/>
                    </a:lnTo>
                    <a:lnTo>
                      <a:pt x="177" y="105"/>
                    </a:lnTo>
                    <a:lnTo>
                      <a:pt x="177" y="110"/>
                    </a:lnTo>
                    <a:lnTo>
                      <a:pt x="175" y="116"/>
                    </a:lnTo>
                    <a:lnTo>
                      <a:pt x="176" y="113"/>
                    </a:lnTo>
                    <a:lnTo>
                      <a:pt x="174" y="120"/>
                    </a:lnTo>
                    <a:lnTo>
                      <a:pt x="173" y="122"/>
                    </a:lnTo>
                    <a:lnTo>
                      <a:pt x="172" y="127"/>
                    </a:lnTo>
                    <a:lnTo>
                      <a:pt x="173" y="134"/>
                    </a:lnTo>
                    <a:lnTo>
                      <a:pt x="173" y="137"/>
                    </a:lnTo>
                    <a:lnTo>
                      <a:pt x="173" y="142"/>
                    </a:lnTo>
                    <a:lnTo>
                      <a:pt x="174" y="145"/>
                    </a:lnTo>
                    <a:lnTo>
                      <a:pt x="176" y="148"/>
                    </a:lnTo>
                    <a:lnTo>
                      <a:pt x="179" y="148"/>
                    </a:lnTo>
                    <a:lnTo>
                      <a:pt x="183" y="148"/>
                    </a:lnTo>
                    <a:lnTo>
                      <a:pt x="185" y="146"/>
                    </a:lnTo>
                    <a:lnTo>
                      <a:pt x="188" y="145"/>
                    </a:lnTo>
                    <a:lnTo>
                      <a:pt x="191" y="143"/>
                    </a:lnTo>
                    <a:lnTo>
                      <a:pt x="193" y="141"/>
                    </a:lnTo>
                    <a:lnTo>
                      <a:pt x="196" y="137"/>
                    </a:lnTo>
                    <a:lnTo>
                      <a:pt x="198" y="135"/>
                    </a:lnTo>
                    <a:lnTo>
                      <a:pt x="199" y="132"/>
                    </a:lnTo>
                    <a:lnTo>
                      <a:pt x="200" y="128"/>
                    </a:lnTo>
                    <a:lnTo>
                      <a:pt x="201" y="124"/>
                    </a:lnTo>
                    <a:lnTo>
                      <a:pt x="203" y="129"/>
                    </a:lnTo>
                    <a:lnTo>
                      <a:pt x="204" y="132"/>
                    </a:lnTo>
                    <a:lnTo>
                      <a:pt x="205" y="136"/>
                    </a:lnTo>
                    <a:lnTo>
                      <a:pt x="205" y="142"/>
                    </a:lnTo>
                    <a:lnTo>
                      <a:pt x="204" y="146"/>
                    </a:lnTo>
                    <a:lnTo>
                      <a:pt x="202" y="152"/>
                    </a:lnTo>
                    <a:lnTo>
                      <a:pt x="198" y="157"/>
                    </a:lnTo>
                    <a:lnTo>
                      <a:pt x="193" y="166"/>
                    </a:lnTo>
                    <a:lnTo>
                      <a:pt x="185" y="176"/>
                    </a:lnTo>
                    <a:lnTo>
                      <a:pt x="178" y="182"/>
                    </a:lnTo>
                    <a:lnTo>
                      <a:pt x="176" y="190"/>
                    </a:lnTo>
                    <a:lnTo>
                      <a:pt x="177" y="204"/>
                    </a:lnTo>
                    <a:lnTo>
                      <a:pt x="169" y="207"/>
                    </a:lnTo>
                    <a:lnTo>
                      <a:pt x="160" y="208"/>
                    </a:lnTo>
                    <a:lnTo>
                      <a:pt x="151" y="208"/>
                    </a:lnTo>
                    <a:lnTo>
                      <a:pt x="142" y="206"/>
                    </a:lnTo>
                    <a:lnTo>
                      <a:pt x="134" y="203"/>
                    </a:lnTo>
                    <a:lnTo>
                      <a:pt x="126" y="199"/>
                    </a:lnTo>
                    <a:lnTo>
                      <a:pt x="119" y="192"/>
                    </a:lnTo>
                    <a:lnTo>
                      <a:pt x="115" y="187"/>
                    </a:lnTo>
                    <a:lnTo>
                      <a:pt x="107" y="190"/>
                    </a:lnTo>
                    <a:lnTo>
                      <a:pt x="94" y="190"/>
                    </a:lnTo>
                    <a:lnTo>
                      <a:pt x="84" y="188"/>
                    </a:lnTo>
                    <a:lnTo>
                      <a:pt x="78" y="185"/>
                    </a:lnTo>
                    <a:lnTo>
                      <a:pt x="73" y="179"/>
                    </a:lnTo>
                    <a:lnTo>
                      <a:pt x="62" y="184"/>
                    </a:lnTo>
                    <a:lnTo>
                      <a:pt x="48" y="185"/>
                    </a:lnTo>
                    <a:lnTo>
                      <a:pt x="34" y="183"/>
                    </a:lnTo>
                    <a:lnTo>
                      <a:pt x="21" y="180"/>
                    </a:lnTo>
                    <a:lnTo>
                      <a:pt x="12" y="176"/>
                    </a:lnTo>
                  </a:path>
                </a:pathLst>
              </a:custGeom>
              <a:solidFill>
                <a:srgbClr val="E00000"/>
              </a:solidFill>
              <a:ln w="12700" cap="rnd" cmpd="sng">
                <a:noFill/>
                <a:prstDash val="solid"/>
                <a:round/>
                <a:headEnd type="none" w="med" len="med"/>
                <a:tailEnd type="none" w="med" len="med"/>
              </a:ln>
            </p:spPr>
            <p:txBody>
              <a:bodyPr/>
              <a:lstStyle/>
              <a:p>
                <a:endParaRPr lang="en-US"/>
              </a:p>
            </p:txBody>
          </p:sp>
          <p:sp>
            <p:nvSpPr>
              <p:cNvPr id="103" name="Freeform 37"/>
              <p:cNvSpPr>
                <a:spLocks/>
              </p:cNvSpPr>
              <p:nvPr/>
            </p:nvSpPr>
            <p:spPr bwMode="auto">
              <a:xfrm>
                <a:off x="4245" y="521"/>
                <a:ext cx="147" cy="151"/>
              </a:xfrm>
              <a:custGeom>
                <a:avLst/>
                <a:gdLst>
                  <a:gd name="T0" fmla="*/ 4 w 147"/>
                  <a:gd name="T1" fmla="*/ 122 h 151"/>
                  <a:gd name="T2" fmla="*/ 0 w 147"/>
                  <a:gd name="T3" fmla="*/ 102 h 151"/>
                  <a:gd name="T4" fmla="*/ 3 w 147"/>
                  <a:gd name="T5" fmla="*/ 90 h 151"/>
                  <a:gd name="T6" fmla="*/ 9 w 147"/>
                  <a:gd name="T7" fmla="*/ 80 h 151"/>
                  <a:gd name="T8" fmla="*/ 4 w 147"/>
                  <a:gd name="T9" fmla="*/ 68 h 151"/>
                  <a:gd name="T10" fmla="*/ 3 w 147"/>
                  <a:gd name="T11" fmla="*/ 56 h 151"/>
                  <a:gd name="T12" fmla="*/ 11 w 147"/>
                  <a:gd name="T13" fmla="*/ 55 h 151"/>
                  <a:gd name="T14" fmla="*/ 22 w 147"/>
                  <a:gd name="T15" fmla="*/ 67 h 151"/>
                  <a:gd name="T16" fmla="*/ 17 w 147"/>
                  <a:gd name="T17" fmla="*/ 28 h 151"/>
                  <a:gd name="T18" fmla="*/ 14 w 147"/>
                  <a:gd name="T19" fmla="*/ 16 h 151"/>
                  <a:gd name="T20" fmla="*/ 24 w 147"/>
                  <a:gd name="T21" fmla="*/ 22 h 151"/>
                  <a:gd name="T22" fmla="*/ 28 w 147"/>
                  <a:gd name="T23" fmla="*/ 21 h 151"/>
                  <a:gd name="T24" fmla="*/ 31 w 147"/>
                  <a:gd name="T25" fmla="*/ 12 h 151"/>
                  <a:gd name="T26" fmla="*/ 40 w 147"/>
                  <a:gd name="T27" fmla="*/ 0 h 151"/>
                  <a:gd name="T28" fmla="*/ 45 w 147"/>
                  <a:gd name="T29" fmla="*/ 12 h 151"/>
                  <a:gd name="T30" fmla="*/ 48 w 147"/>
                  <a:gd name="T31" fmla="*/ 19 h 151"/>
                  <a:gd name="T32" fmla="*/ 56 w 147"/>
                  <a:gd name="T33" fmla="*/ 28 h 151"/>
                  <a:gd name="T34" fmla="*/ 66 w 147"/>
                  <a:gd name="T35" fmla="*/ 29 h 151"/>
                  <a:gd name="T36" fmla="*/ 75 w 147"/>
                  <a:gd name="T37" fmla="*/ 25 h 151"/>
                  <a:gd name="T38" fmla="*/ 81 w 147"/>
                  <a:gd name="T39" fmla="*/ 17 h 151"/>
                  <a:gd name="T40" fmla="*/ 85 w 147"/>
                  <a:gd name="T41" fmla="*/ 10 h 151"/>
                  <a:gd name="T42" fmla="*/ 89 w 147"/>
                  <a:gd name="T43" fmla="*/ 2 h 151"/>
                  <a:gd name="T44" fmla="*/ 90 w 147"/>
                  <a:gd name="T45" fmla="*/ 16 h 151"/>
                  <a:gd name="T46" fmla="*/ 90 w 147"/>
                  <a:gd name="T47" fmla="*/ 31 h 151"/>
                  <a:gd name="T48" fmla="*/ 81 w 147"/>
                  <a:gd name="T49" fmla="*/ 44 h 151"/>
                  <a:gd name="T50" fmla="*/ 71 w 147"/>
                  <a:gd name="T51" fmla="*/ 52 h 151"/>
                  <a:gd name="T52" fmla="*/ 76 w 147"/>
                  <a:gd name="T53" fmla="*/ 54 h 151"/>
                  <a:gd name="T54" fmla="*/ 89 w 147"/>
                  <a:gd name="T55" fmla="*/ 48 h 151"/>
                  <a:gd name="T56" fmla="*/ 101 w 147"/>
                  <a:gd name="T57" fmla="*/ 45 h 151"/>
                  <a:gd name="T58" fmla="*/ 109 w 147"/>
                  <a:gd name="T59" fmla="*/ 51 h 151"/>
                  <a:gd name="T60" fmla="*/ 102 w 147"/>
                  <a:gd name="T61" fmla="*/ 64 h 151"/>
                  <a:gd name="T62" fmla="*/ 96 w 147"/>
                  <a:gd name="T63" fmla="*/ 72 h 151"/>
                  <a:gd name="T64" fmla="*/ 96 w 147"/>
                  <a:gd name="T65" fmla="*/ 76 h 151"/>
                  <a:gd name="T66" fmla="*/ 101 w 147"/>
                  <a:gd name="T67" fmla="*/ 80 h 151"/>
                  <a:gd name="T68" fmla="*/ 111 w 147"/>
                  <a:gd name="T69" fmla="*/ 83 h 151"/>
                  <a:gd name="T70" fmla="*/ 116 w 147"/>
                  <a:gd name="T71" fmla="*/ 78 h 151"/>
                  <a:gd name="T72" fmla="*/ 118 w 147"/>
                  <a:gd name="T73" fmla="*/ 65 h 151"/>
                  <a:gd name="T74" fmla="*/ 124 w 147"/>
                  <a:gd name="T75" fmla="*/ 66 h 151"/>
                  <a:gd name="T76" fmla="*/ 126 w 147"/>
                  <a:gd name="T77" fmla="*/ 79 h 151"/>
                  <a:gd name="T78" fmla="*/ 124 w 147"/>
                  <a:gd name="T79" fmla="*/ 97 h 151"/>
                  <a:gd name="T80" fmla="*/ 131 w 147"/>
                  <a:gd name="T81" fmla="*/ 106 h 151"/>
                  <a:gd name="T82" fmla="*/ 138 w 147"/>
                  <a:gd name="T83" fmla="*/ 102 h 151"/>
                  <a:gd name="T84" fmla="*/ 144 w 147"/>
                  <a:gd name="T85" fmla="*/ 90 h 151"/>
                  <a:gd name="T86" fmla="*/ 146 w 147"/>
                  <a:gd name="T87" fmla="*/ 102 h 151"/>
                  <a:gd name="T88" fmla="*/ 141 w 147"/>
                  <a:gd name="T89" fmla="*/ 113 h 151"/>
                  <a:gd name="T90" fmla="*/ 132 w 147"/>
                  <a:gd name="T91" fmla="*/ 127 h 151"/>
                  <a:gd name="T92" fmla="*/ 125 w 147"/>
                  <a:gd name="T93" fmla="*/ 137 h 151"/>
                  <a:gd name="T94" fmla="*/ 121 w 147"/>
                  <a:gd name="T95" fmla="*/ 149 h 151"/>
                  <a:gd name="T96" fmla="*/ 108 w 147"/>
                  <a:gd name="T97" fmla="*/ 150 h 151"/>
                  <a:gd name="T98" fmla="*/ 95 w 147"/>
                  <a:gd name="T99" fmla="*/ 146 h 151"/>
                  <a:gd name="T100" fmla="*/ 85 w 147"/>
                  <a:gd name="T101" fmla="*/ 139 h 151"/>
                  <a:gd name="T102" fmla="*/ 76 w 147"/>
                  <a:gd name="T103" fmla="*/ 137 h 151"/>
                  <a:gd name="T104" fmla="*/ 60 w 147"/>
                  <a:gd name="T105" fmla="*/ 136 h 151"/>
                  <a:gd name="T106" fmla="*/ 52 w 147"/>
                  <a:gd name="T107" fmla="*/ 129 h 151"/>
                  <a:gd name="T108" fmla="*/ 34 w 147"/>
                  <a:gd name="T109" fmla="*/ 134 h 151"/>
                  <a:gd name="T110" fmla="*/ 15 w 147"/>
                  <a:gd name="T111" fmla="*/ 130 h 1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7"/>
                  <a:gd name="T169" fmla="*/ 0 h 151"/>
                  <a:gd name="T170" fmla="*/ 147 w 147"/>
                  <a:gd name="T171" fmla="*/ 151 h 1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7" h="151">
                    <a:moveTo>
                      <a:pt x="9" y="127"/>
                    </a:moveTo>
                    <a:lnTo>
                      <a:pt x="4" y="122"/>
                    </a:lnTo>
                    <a:lnTo>
                      <a:pt x="1" y="112"/>
                    </a:lnTo>
                    <a:lnTo>
                      <a:pt x="0" y="102"/>
                    </a:lnTo>
                    <a:lnTo>
                      <a:pt x="0" y="94"/>
                    </a:lnTo>
                    <a:lnTo>
                      <a:pt x="3" y="90"/>
                    </a:lnTo>
                    <a:lnTo>
                      <a:pt x="11" y="85"/>
                    </a:lnTo>
                    <a:lnTo>
                      <a:pt x="9" y="80"/>
                    </a:lnTo>
                    <a:lnTo>
                      <a:pt x="6" y="73"/>
                    </a:lnTo>
                    <a:lnTo>
                      <a:pt x="4" y="68"/>
                    </a:lnTo>
                    <a:lnTo>
                      <a:pt x="3" y="62"/>
                    </a:lnTo>
                    <a:lnTo>
                      <a:pt x="3" y="56"/>
                    </a:lnTo>
                    <a:lnTo>
                      <a:pt x="5" y="48"/>
                    </a:lnTo>
                    <a:lnTo>
                      <a:pt x="11" y="55"/>
                    </a:lnTo>
                    <a:lnTo>
                      <a:pt x="18" y="65"/>
                    </a:lnTo>
                    <a:lnTo>
                      <a:pt x="22" y="67"/>
                    </a:lnTo>
                    <a:lnTo>
                      <a:pt x="20" y="48"/>
                    </a:lnTo>
                    <a:lnTo>
                      <a:pt x="17" y="28"/>
                    </a:lnTo>
                    <a:lnTo>
                      <a:pt x="10" y="15"/>
                    </a:lnTo>
                    <a:lnTo>
                      <a:pt x="14" y="16"/>
                    </a:lnTo>
                    <a:lnTo>
                      <a:pt x="20" y="18"/>
                    </a:lnTo>
                    <a:lnTo>
                      <a:pt x="24" y="22"/>
                    </a:lnTo>
                    <a:lnTo>
                      <a:pt x="29" y="28"/>
                    </a:lnTo>
                    <a:lnTo>
                      <a:pt x="28" y="21"/>
                    </a:lnTo>
                    <a:lnTo>
                      <a:pt x="29" y="16"/>
                    </a:lnTo>
                    <a:lnTo>
                      <a:pt x="31" y="12"/>
                    </a:lnTo>
                    <a:lnTo>
                      <a:pt x="33" y="8"/>
                    </a:lnTo>
                    <a:lnTo>
                      <a:pt x="40" y="0"/>
                    </a:lnTo>
                    <a:lnTo>
                      <a:pt x="43" y="7"/>
                    </a:lnTo>
                    <a:lnTo>
                      <a:pt x="45" y="12"/>
                    </a:lnTo>
                    <a:lnTo>
                      <a:pt x="46" y="15"/>
                    </a:lnTo>
                    <a:lnTo>
                      <a:pt x="48" y="19"/>
                    </a:lnTo>
                    <a:lnTo>
                      <a:pt x="51" y="25"/>
                    </a:lnTo>
                    <a:lnTo>
                      <a:pt x="56" y="28"/>
                    </a:lnTo>
                    <a:lnTo>
                      <a:pt x="60" y="30"/>
                    </a:lnTo>
                    <a:lnTo>
                      <a:pt x="66" y="29"/>
                    </a:lnTo>
                    <a:lnTo>
                      <a:pt x="70" y="27"/>
                    </a:lnTo>
                    <a:lnTo>
                      <a:pt x="75" y="25"/>
                    </a:lnTo>
                    <a:lnTo>
                      <a:pt x="78" y="22"/>
                    </a:lnTo>
                    <a:lnTo>
                      <a:pt x="81" y="17"/>
                    </a:lnTo>
                    <a:lnTo>
                      <a:pt x="83" y="13"/>
                    </a:lnTo>
                    <a:lnTo>
                      <a:pt x="85" y="10"/>
                    </a:lnTo>
                    <a:lnTo>
                      <a:pt x="87" y="6"/>
                    </a:lnTo>
                    <a:lnTo>
                      <a:pt x="89" y="2"/>
                    </a:lnTo>
                    <a:lnTo>
                      <a:pt x="90" y="10"/>
                    </a:lnTo>
                    <a:lnTo>
                      <a:pt x="90" y="16"/>
                    </a:lnTo>
                    <a:lnTo>
                      <a:pt x="91" y="23"/>
                    </a:lnTo>
                    <a:lnTo>
                      <a:pt x="90" y="31"/>
                    </a:lnTo>
                    <a:lnTo>
                      <a:pt x="86" y="39"/>
                    </a:lnTo>
                    <a:lnTo>
                      <a:pt x="81" y="44"/>
                    </a:lnTo>
                    <a:lnTo>
                      <a:pt x="75" y="48"/>
                    </a:lnTo>
                    <a:lnTo>
                      <a:pt x="71" y="52"/>
                    </a:lnTo>
                    <a:lnTo>
                      <a:pt x="67" y="59"/>
                    </a:lnTo>
                    <a:lnTo>
                      <a:pt x="76" y="54"/>
                    </a:lnTo>
                    <a:lnTo>
                      <a:pt x="84" y="50"/>
                    </a:lnTo>
                    <a:lnTo>
                      <a:pt x="89" y="48"/>
                    </a:lnTo>
                    <a:lnTo>
                      <a:pt x="96" y="46"/>
                    </a:lnTo>
                    <a:lnTo>
                      <a:pt x="101" y="45"/>
                    </a:lnTo>
                    <a:lnTo>
                      <a:pt x="111" y="44"/>
                    </a:lnTo>
                    <a:lnTo>
                      <a:pt x="109" y="51"/>
                    </a:lnTo>
                    <a:lnTo>
                      <a:pt x="107" y="57"/>
                    </a:lnTo>
                    <a:lnTo>
                      <a:pt x="102" y="64"/>
                    </a:lnTo>
                    <a:lnTo>
                      <a:pt x="100" y="68"/>
                    </a:lnTo>
                    <a:lnTo>
                      <a:pt x="96" y="72"/>
                    </a:lnTo>
                    <a:lnTo>
                      <a:pt x="95" y="73"/>
                    </a:lnTo>
                    <a:lnTo>
                      <a:pt x="96" y="76"/>
                    </a:lnTo>
                    <a:lnTo>
                      <a:pt x="97" y="78"/>
                    </a:lnTo>
                    <a:lnTo>
                      <a:pt x="101" y="80"/>
                    </a:lnTo>
                    <a:lnTo>
                      <a:pt x="105" y="82"/>
                    </a:lnTo>
                    <a:lnTo>
                      <a:pt x="111" y="83"/>
                    </a:lnTo>
                    <a:lnTo>
                      <a:pt x="114" y="81"/>
                    </a:lnTo>
                    <a:lnTo>
                      <a:pt x="116" y="78"/>
                    </a:lnTo>
                    <a:lnTo>
                      <a:pt x="118" y="71"/>
                    </a:lnTo>
                    <a:lnTo>
                      <a:pt x="118" y="65"/>
                    </a:lnTo>
                    <a:lnTo>
                      <a:pt x="121" y="60"/>
                    </a:lnTo>
                    <a:lnTo>
                      <a:pt x="124" y="66"/>
                    </a:lnTo>
                    <a:lnTo>
                      <a:pt x="126" y="72"/>
                    </a:lnTo>
                    <a:lnTo>
                      <a:pt x="126" y="79"/>
                    </a:lnTo>
                    <a:lnTo>
                      <a:pt x="124" y="86"/>
                    </a:lnTo>
                    <a:lnTo>
                      <a:pt x="124" y="97"/>
                    </a:lnTo>
                    <a:lnTo>
                      <a:pt x="125" y="107"/>
                    </a:lnTo>
                    <a:lnTo>
                      <a:pt x="131" y="106"/>
                    </a:lnTo>
                    <a:lnTo>
                      <a:pt x="135" y="105"/>
                    </a:lnTo>
                    <a:lnTo>
                      <a:pt x="138" y="102"/>
                    </a:lnTo>
                    <a:lnTo>
                      <a:pt x="141" y="97"/>
                    </a:lnTo>
                    <a:lnTo>
                      <a:pt x="144" y="90"/>
                    </a:lnTo>
                    <a:lnTo>
                      <a:pt x="146" y="95"/>
                    </a:lnTo>
                    <a:lnTo>
                      <a:pt x="146" y="102"/>
                    </a:lnTo>
                    <a:lnTo>
                      <a:pt x="144" y="110"/>
                    </a:lnTo>
                    <a:lnTo>
                      <a:pt x="141" y="113"/>
                    </a:lnTo>
                    <a:lnTo>
                      <a:pt x="138" y="120"/>
                    </a:lnTo>
                    <a:lnTo>
                      <a:pt x="132" y="127"/>
                    </a:lnTo>
                    <a:lnTo>
                      <a:pt x="127" y="131"/>
                    </a:lnTo>
                    <a:lnTo>
                      <a:pt x="125" y="137"/>
                    </a:lnTo>
                    <a:lnTo>
                      <a:pt x="126" y="147"/>
                    </a:lnTo>
                    <a:lnTo>
                      <a:pt x="121" y="149"/>
                    </a:lnTo>
                    <a:lnTo>
                      <a:pt x="114" y="150"/>
                    </a:lnTo>
                    <a:lnTo>
                      <a:pt x="108" y="150"/>
                    </a:lnTo>
                    <a:lnTo>
                      <a:pt x="101" y="149"/>
                    </a:lnTo>
                    <a:lnTo>
                      <a:pt x="95" y="146"/>
                    </a:lnTo>
                    <a:lnTo>
                      <a:pt x="90" y="144"/>
                    </a:lnTo>
                    <a:lnTo>
                      <a:pt x="85" y="139"/>
                    </a:lnTo>
                    <a:lnTo>
                      <a:pt x="82" y="135"/>
                    </a:lnTo>
                    <a:lnTo>
                      <a:pt x="76" y="137"/>
                    </a:lnTo>
                    <a:lnTo>
                      <a:pt x="67" y="137"/>
                    </a:lnTo>
                    <a:lnTo>
                      <a:pt x="60" y="136"/>
                    </a:lnTo>
                    <a:lnTo>
                      <a:pt x="56" y="133"/>
                    </a:lnTo>
                    <a:lnTo>
                      <a:pt x="52" y="129"/>
                    </a:lnTo>
                    <a:lnTo>
                      <a:pt x="44" y="133"/>
                    </a:lnTo>
                    <a:lnTo>
                      <a:pt x="34" y="134"/>
                    </a:lnTo>
                    <a:lnTo>
                      <a:pt x="24" y="132"/>
                    </a:lnTo>
                    <a:lnTo>
                      <a:pt x="15" y="130"/>
                    </a:lnTo>
                    <a:lnTo>
                      <a:pt x="9" y="127"/>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04" name="Freeform 38"/>
              <p:cNvSpPr>
                <a:spLocks/>
              </p:cNvSpPr>
              <p:nvPr/>
            </p:nvSpPr>
            <p:spPr bwMode="auto">
              <a:xfrm>
                <a:off x="4275" y="572"/>
                <a:ext cx="89" cy="91"/>
              </a:xfrm>
              <a:custGeom>
                <a:avLst/>
                <a:gdLst>
                  <a:gd name="T0" fmla="*/ 3 w 89"/>
                  <a:gd name="T1" fmla="*/ 73 h 91"/>
                  <a:gd name="T2" fmla="*/ 0 w 89"/>
                  <a:gd name="T3" fmla="*/ 61 h 91"/>
                  <a:gd name="T4" fmla="*/ 2 w 89"/>
                  <a:gd name="T5" fmla="*/ 54 h 91"/>
                  <a:gd name="T6" fmla="*/ 6 w 89"/>
                  <a:gd name="T7" fmla="*/ 48 h 91"/>
                  <a:gd name="T8" fmla="*/ 3 w 89"/>
                  <a:gd name="T9" fmla="*/ 41 h 91"/>
                  <a:gd name="T10" fmla="*/ 2 w 89"/>
                  <a:gd name="T11" fmla="*/ 33 h 91"/>
                  <a:gd name="T12" fmla="*/ 7 w 89"/>
                  <a:gd name="T13" fmla="*/ 33 h 91"/>
                  <a:gd name="T14" fmla="*/ 13 w 89"/>
                  <a:gd name="T15" fmla="*/ 40 h 91"/>
                  <a:gd name="T16" fmla="*/ 10 w 89"/>
                  <a:gd name="T17" fmla="*/ 17 h 91"/>
                  <a:gd name="T18" fmla="*/ 8 w 89"/>
                  <a:gd name="T19" fmla="*/ 9 h 91"/>
                  <a:gd name="T20" fmla="*/ 15 w 89"/>
                  <a:gd name="T21" fmla="*/ 13 h 91"/>
                  <a:gd name="T22" fmla="*/ 17 w 89"/>
                  <a:gd name="T23" fmla="*/ 13 h 91"/>
                  <a:gd name="T24" fmla="*/ 18 w 89"/>
                  <a:gd name="T25" fmla="*/ 7 h 91"/>
                  <a:gd name="T26" fmla="*/ 24 w 89"/>
                  <a:gd name="T27" fmla="*/ 0 h 91"/>
                  <a:gd name="T28" fmla="*/ 27 w 89"/>
                  <a:gd name="T29" fmla="*/ 7 h 91"/>
                  <a:gd name="T30" fmla="*/ 29 w 89"/>
                  <a:gd name="T31" fmla="*/ 11 h 91"/>
                  <a:gd name="T32" fmla="*/ 34 w 89"/>
                  <a:gd name="T33" fmla="*/ 17 h 91"/>
                  <a:gd name="T34" fmla="*/ 40 w 89"/>
                  <a:gd name="T35" fmla="*/ 17 h 91"/>
                  <a:gd name="T36" fmla="*/ 45 w 89"/>
                  <a:gd name="T37" fmla="*/ 15 h 91"/>
                  <a:gd name="T38" fmla="*/ 49 w 89"/>
                  <a:gd name="T39" fmla="*/ 10 h 91"/>
                  <a:gd name="T40" fmla="*/ 51 w 89"/>
                  <a:gd name="T41" fmla="*/ 6 h 91"/>
                  <a:gd name="T42" fmla="*/ 53 w 89"/>
                  <a:gd name="T43" fmla="*/ 1 h 91"/>
                  <a:gd name="T44" fmla="*/ 54 w 89"/>
                  <a:gd name="T45" fmla="*/ 9 h 91"/>
                  <a:gd name="T46" fmla="*/ 54 w 89"/>
                  <a:gd name="T47" fmla="*/ 18 h 91"/>
                  <a:gd name="T48" fmla="*/ 49 w 89"/>
                  <a:gd name="T49" fmla="*/ 26 h 91"/>
                  <a:gd name="T50" fmla="*/ 43 w 89"/>
                  <a:gd name="T51" fmla="*/ 31 h 91"/>
                  <a:gd name="T52" fmla="*/ 45 w 89"/>
                  <a:gd name="T53" fmla="*/ 32 h 91"/>
                  <a:gd name="T54" fmla="*/ 54 w 89"/>
                  <a:gd name="T55" fmla="*/ 29 h 91"/>
                  <a:gd name="T56" fmla="*/ 61 w 89"/>
                  <a:gd name="T57" fmla="*/ 27 h 91"/>
                  <a:gd name="T58" fmla="*/ 66 w 89"/>
                  <a:gd name="T59" fmla="*/ 31 h 91"/>
                  <a:gd name="T60" fmla="*/ 62 w 89"/>
                  <a:gd name="T61" fmla="*/ 38 h 91"/>
                  <a:gd name="T62" fmla="*/ 58 w 89"/>
                  <a:gd name="T63" fmla="*/ 43 h 91"/>
                  <a:gd name="T64" fmla="*/ 58 w 89"/>
                  <a:gd name="T65" fmla="*/ 46 h 91"/>
                  <a:gd name="T66" fmla="*/ 60 w 89"/>
                  <a:gd name="T67" fmla="*/ 48 h 91"/>
                  <a:gd name="T68" fmla="*/ 67 w 89"/>
                  <a:gd name="T69" fmla="*/ 49 h 91"/>
                  <a:gd name="T70" fmla="*/ 70 w 89"/>
                  <a:gd name="T71" fmla="*/ 46 h 91"/>
                  <a:gd name="T72" fmla="*/ 71 w 89"/>
                  <a:gd name="T73" fmla="*/ 39 h 91"/>
                  <a:gd name="T74" fmla="*/ 75 w 89"/>
                  <a:gd name="T75" fmla="*/ 40 h 91"/>
                  <a:gd name="T76" fmla="*/ 76 w 89"/>
                  <a:gd name="T77" fmla="*/ 48 h 91"/>
                  <a:gd name="T78" fmla="*/ 74 w 89"/>
                  <a:gd name="T79" fmla="*/ 58 h 91"/>
                  <a:gd name="T80" fmla="*/ 79 w 89"/>
                  <a:gd name="T81" fmla="*/ 64 h 91"/>
                  <a:gd name="T82" fmla="*/ 83 w 89"/>
                  <a:gd name="T83" fmla="*/ 61 h 91"/>
                  <a:gd name="T84" fmla="*/ 87 w 89"/>
                  <a:gd name="T85" fmla="*/ 54 h 91"/>
                  <a:gd name="T86" fmla="*/ 88 w 89"/>
                  <a:gd name="T87" fmla="*/ 61 h 91"/>
                  <a:gd name="T88" fmla="*/ 85 w 89"/>
                  <a:gd name="T89" fmla="*/ 68 h 91"/>
                  <a:gd name="T90" fmla="*/ 80 w 89"/>
                  <a:gd name="T91" fmla="*/ 76 h 91"/>
                  <a:gd name="T92" fmla="*/ 76 w 89"/>
                  <a:gd name="T93" fmla="*/ 82 h 91"/>
                  <a:gd name="T94" fmla="*/ 73 w 89"/>
                  <a:gd name="T95" fmla="*/ 89 h 91"/>
                  <a:gd name="T96" fmla="*/ 65 w 89"/>
                  <a:gd name="T97" fmla="*/ 90 h 91"/>
                  <a:gd name="T98" fmla="*/ 58 w 89"/>
                  <a:gd name="T99" fmla="*/ 88 h 91"/>
                  <a:gd name="T100" fmla="*/ 51 w 89"/>
                  <a:gd name="T101" fmla="*/ 83 h 91"/>
                  <a:gd name="T102" fmla="*/ 46 w 89"/>
                  <a:gd name="T103" fmla="*/ 82 h 91"/>
                  <a:gd name="T104" fmla="*/ 36 w 89"/>
                  <a:gd name="T105" fmla="*/ 81 h 91"/>
                  <a:gd name="T106" fmla="*/ 31 w 89"/>
                  <a:gd name="T107" fmla="*/ 77 h 91"/>
                  <a:gd name="T108" fmla="*/ 21 w 89"/>
                  <a:gd name="T109" fmla="*/ 80 h 91"/>
                  <a:gd name="T110" fmla="*/ 9 w 89"/>
                  <a:gd name="T111" fmla="*/ 78 h 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91"/>
                  <a:gd name="T170" fmla="*/ 89 w 89"/>
                  <a:gd name="T171" fmla="*/ 91 h 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91">
                    <a:moveTo>
                      <a:pt x="5" y="76"/>
                    </a:moveTo>
                    <a:lnTo>
                      <a:pt x="3" y="73"/>
                    </a:lnTo>
                    <a:lnTo>
                      <a:pt x="1" y="67"/>
                    </a:lnTo>
                    <a:lnTo>
                      <a:pt x="0" y="61"/>
                    </a:lnTo>
                    <a:lnTo>
                      <a:pt x="0" y="57"/>
                    </a:lnTo>
                    <a:lnTo>
                      <a:pt x="2" y="54"/>
                    </a:lnTo>
                    <a:lnTo>
                      <a:pt x="6" y="51"/>
                    </a:lnTo>
                    <a:lnTo>
                      <a:pt x="6" y="48"/>
                    </a:lnTo>
                    <a:lnTo>
                      <a:pt x="4" y="44"/>
                    </a:lnTo>
                    <a:lnTo>
                      <a:pt x="3" y="41"/>
                    </a:lnTo>
                    <a:lnTo>
                      <a:pt x="2" y="37"/>
                    </a:lnTo>
                    <a:lnTo>
                      <a:pt x="2" y="33"/>
                    </a:lnTo>
                    <a:lnTo>
                      <a:pt x="3" y="29"/>
                    </a:lnTo>
                    <a:lnTo>
                      <a:pt x="7" y="33"/>
                    </a:lnTo>
                    <a:lnTo>
                      <a:pt x="11" y="39"/>
                    </a:lnTo>
                    <a:lnTo>
                      <a:pt x="13" y="40"/>
                    </a:lnTo>
                    <a:lnTo>
                      <a:pt x="12" y="28"/>
                    </a:lnTo>
                    <a:lnTo>
                      <a:pt x="10" y="17"/>
                    </a:lnTo>
                    <a:lnTo>
                      <a:pt x="6" y="9"/>
                    </a:lnTo>
                    <a:lnTo>
                      <a:pt x="8" y="9"/>
                    </a:lnTo>
                    <a:lnTo>
                      <a:pt x="12" y="11"/>
                    </a:lnTo>
                    <a:lnTo>
                      <a:pt x="15" y="13"/>
                    </a:lnTo>
                    <a:lnTo>
                      <a:pt x="17" y="17"/>
                    </a:lnTo>
                    <a:lnTo>
                      <a:pt x="17" y="13"/>
                    </a:lnTo>
                    <a:lnTo>
                      <a:pt x="17" y="10"/>
                    </a:lnTo>
                    <a:lnTo>
                      <a:pt x="18" y="7"/>
                    </a:lnTo>
                    <a:lnTo>
                      <a:pt x="20" y="5"/>
                    </a:lnTo>
                    <a:lnTo>
                      <a:pt x="24" y="0"/>
                    </a:lnTo>
                    <a:lnTo>
                      <a:pt x="26" y="4"/>
                    </a:lnTo>
                    <a:lnTo>
                      <a:pt x="27" y="7"/>
                    </a:lnTo>
                    <a:lnTo>
                      <a:pt x="28" y="9"/>
                    </a:lnTo>
                    <a:lnTo>
                      <a:pt x="29" y="11"/>
                    </a:lnTo>
                    <a:lnTo>
                      <a:pt x="31" y="15"/>
                    </a:lnTo>
                    <a:lnTo>
                      <a:pt x="34" y="17"/>
                    </a:lnTo>
                    <a:lnTo>
                      <a:pt x="36" y="17"/>
                    </a:lnTo>
                    <a:lnTo>
                      <a:pt x="40" y="17"/>
                    </a:lnTo>
                    <a:lnTo>
                      <a:pt x="42" y="16"/>
                    </a:lnTo>
                    <a:lnTo>
                      <a:pt x="45" y="15"/>
                    </a:lnTo>
                    <a:lnTo>
                      <a:pt x="47" y="13"/>
                    </a:lnTo>
                    <a:lnTo>
                      <a:pt x="49" y="10"/>
                    </a:lnTo>
                    <a:lnTo>
                      <a:pt x="50" y="8"/>
                    </a:lnTo>
                    <a:lnTo>
                      <a:pt x="51" y="6"/>
                    </a:lnTo>
                    <a:lnTo>
                      <a:pt x="52" y="4"/>
                    </a:lnTo>
                    <a:lnTo>
                      <a:pt x="53" y="1"/>
                    </a:lnTo>
                    <a:lnTo>
                      <a:pt x="54" y="6"/>
                    </a:lnTo>
                    <a:lnTo>
                      <a:pt x="54" y="9"/>
                    </a:lnTo>
                    <a:lnTo>
                      <a:pt x="55" y="13"/>
                    </a:lnTo>
                    <a:lnTo>
                      <a:pt x="54" y="18"/>
                    </a:lnTo>
                    <a:lnTo>
                      <a:pt x="52" y="23"/>
                    </a:lnTo>
                    <a:lnTo>
                      <a:pt x="49" y="26"/>
                    </a:lnTo>
                    <a:lnTo>
                      <a:pt x="45" y="28"/>
                    </a:lnTo>
                    <a:lnTo>
                      <a:pt x="43" y="31"/>
                    </a:lnTo>
                    <a:lnTo>
                      <a:pt x="41" y="35"/>
                    </a:lnTo>
                    <a:lnTo>
                      <a:pt x="45" y="32"/>
                    </a:lnTo>
                    <a:lnTo>
                      <a:pt x="51" y="30"/>
                    </a:lnTo>
                    <a:lnTo>
                      <a:pt x="54" y="29"/>
                    </a:lnTo>
                    <a:lnTo>
                      <a:pt x="58" y="28"/>
                    </a:lnTo>
                    <a:lnTo>
                      <a:pt x="61" y="27"/>
                    </a:lnTo>
                    <a:lnTo>
                      <a:pt x="67" y="26"/>
                    </a:lnTo>
                    <a:lnTo>
                      <a:pt x="66" y="31"/>
                    </a:lnTo>
                    <a:lnTo>
                      <a:pt x="65" y="34"/>
                    </a:lnTo>
                    <a:lnTo>
                      <a:pt x="62" y="38"/>
                    </a:lnTo>
                    <a:lnTo>
                      <a:pt x="60" y="40"/>
                    </a:lnTo>
                    <a:lnTo>
                      <a:pt x="58" y="43"/>
                    </a:lnTo>
                    <a:lnTo>
                      <a:pt x="57" y="44"/>
                    </a:lnTo>
                    <a:lnTo>
                      <a:pt x="58" y="46"/>
                    </a:lnTo>
                    <a:lnTo>
                      <a:pt x="58" y="47"/>
                    </a:lnTo>
                    <a:lnTo>
                      <a:pt x="60" y="48"/>
                    </a:lnTo>
                    <a:lnTo>
                      <a:pt x="64" y="49"/>
                    </a:lnTo>
                    <a:lnTo>
                      <a:pt x="67" y="49"/>
                    </a:lnTo>
                    <a:lnTo>
                      <a:pt x="69" y="49"/>
                    </a:lnTo>
                    <a:lnTo>
                      <a:pt x="70" y="46"/>
                    </a:lnTo>
                    <a:lnTo>
                      <a:pt x="71" y="43"/>
                    </a:lnTo>
                    <a:lnTo>
                      <a:pt x="71" y="39"/>
                    </a:lnTo>
                    <a:lnTo>
                      <a:pt x="73" y="36"/>
                    </a:lnTo>
                    <a:lnTo>
                      <a:pt x="75" y="40"/>
                    </a:lnTo>
                    <a:lnTo>
                      <a:pt x="76" y="43"/>
                    </a:lnTo>
                    <a:lnTo>
                      <a:pt x="76" y="48"/>
                    </a:lnTo>
                    <a:lnTo>
                      <a:pt x="75" y="51"/>
                    </a:lnTo>
                    <a:lnTo>
                      <a:pt x="74" y="58"/>
                    </a:lnTo>
                    <a:lnTo>
                      <a:pt x="75" y="64"/>
                    </a:lnTo>
                    <a:lnTo>
                      <a:pt x="79" y="64"/>
                    </a:lnTo>
                    <a:lnTo>
                      <a:pt x="82" y="63"/>
                    </a:lnTo>
                    <a:lnTo>
                      <a:pt x="83" y="61"/>
                    </a:lnTo>
                    <a:lnTo>
                      <a:pt x="85" y="58"/>
                    </a:lnTo>
                    <a:lnTo>
                      <a:pt x="87" y="54"/>
                    </a:lnTo>
                    <a:lnTo>
                      <a:pt x="88" y="57"/>
                    </a:lnTo>
                    <a:lnTo>
                      <a:pt x="88" y="61"/>
                    </a:lnTo>
                    <a:lnTo>
                      <a:pt x="87" y="66"/>
                    </a:lnTo>
                    <a:lnTo>
                      <a:pt x="85" y="68"/>
                    </a:lnTo>
                    <a:lnTo>
                      <a:pt x="83" y="72"/>
                    </a:lnTo>
                    <a:lnTo>
                      <a:pt x="80" y="76"/>
                    </a:lnTo>
                    <a:lnTo>
                      <a:pt x="77" y="79"/>
                    </a:lnTo>
                    <a:lnTo>
                      <a:pt x="76" y="82"/>
                    </a:lnTo>
                    <a:lnTo>
                      <a:pt x="76" y="88"/>
                    </a:lnTo>
                    <a:lnTo>
                      <a:pt x="73" y="89"/>
                    </a:lnTo>
                    <a:lnTo>
                      <a:pt x="69" y="90"/>
                    </a:lnTo>
                    <a:lnTo>
                      <a:pt x="65" y="90"/>
                    </a:lnTo>
                    <a:lnTo>
                      <a:pt x="61" y="89"/>
                    </a:lnTo>
                    <a:lnTo>
                      <a:pt x="58" y="88"/>
                    </a:lnTo>
                    <a:lnTo>
                      <a:pt x="54" y="86"/>
                    </a:lnTo>
                    <a:lnTo>
                      <a:pt x="51" y="83"/>
                    </a:lnTo>
                    <a:lnTo>
                      <a:pt x="50" y="81"/>
                    </a:lnTo>
                    <a:lnTo>
                      <a:pt x="46" y="82"/>
                    </a:lnTo>
                    <a:lnTo>
                      <a:pt x="40" y="82"/>
                    </a:lnTo>
                    <a:lnTo>
                      <a:pt x="36" y="81"/>
                    </a:lnTo>
                    <a:lnTo>
                      <a:pt x="34" y="80"/>
                    </a:lnTo>
                    <a:lnTo>
                      <a:pt x="31" y="77"/>
                    </a:lnTo>
                    <a:lnTo>
                      <a:pt x="27" y="80"/>
                    </a:lnTo>
                    <a:lnTo>
                      <a:pt x="21" y="80"/>
                    </a:lnTo>
                    <a:lnTo>
                      <a:pt x="14" y="79"/>
                    </a:lnTo>
                    <a:lnTo>
                      <a:pt x="9" y="78"/>
                    </a:lnTo>
                    <a:lnTo>
                      <a:pt x="5" y="76"/>
                    </a:lnTo>
                  </a:path>
                </a:pathLst>
              </a:custGeom>
              <a:solidFill>
                <a:srgbClr val="FFFF00"/>
              </a:solidFill>
              <a:ln w="12700" cap="rnd" cmpd="sng">
                <a:noFill/>
                <a:prstDash val="solid"/>
                <a:round/>
                <a:headEnd type="none" w="med" len="med"/>
                <a:tailEnd type="none" w="med" len="med"/>
              </a:ln>
            </p:spPr>
            <p:txBody>
              <a:bodyPr/>
              <a:lstStyle/>
              <a:p>
                <a:endParaRPr lang="en-US"/>
              </a:p>
            </p:txBody>
          </p:sp>
          <p:grpSp>
            <p:nvGrpSpPr>
              <p:cNvPr id="105" name="Group 39"/>
              <p:cNvGrpSpPr>
                <a:grpSpLocks/>
              </p:cNvGrpSpPr>
              <p:nvPr/>
            </p:nvGrpSpPr>
            <p:grpSpPr bwMode="auto">
              <a:xfrm>
                <a:off x="4392" y="566"/>
                <a:ext cx="140" cy="122"/>
                <a:chOff x="4392" y="566"/>
                <a:chExt cx="140" cy="122"/>
              </a:xfrm>
            </p:grpSpPr>
            <p:sp>
              <p:nvSpPr>
                <p:cNvPr id="108" name="Freeform 40"/>
                <p:cNvSpPr>
                  <a:spLocks/>
                </p:cNvSpPr>
                <p:nvPr/>
              </p:nvSpPr>
              <p:spPr bwMode="auto">
                <a:xfrm>
                  <a:off x="4392" y="566"/>
                  <a:ext cx="140" cy="122"/>
                </a:xfrm>
                <a:custGeom>
                  <a:avLst/>
                  <a:gdLst>
                    <a:gd name="T0" fmla="*/ 5 w 140"/>
                    <a:gd name="T1" fmla="*/ 84 h 122"/>
                    <a:gd name="T2" fmla="*/ 0 w 140"/>
                    <a:gd name="T3" fmla="*/ 65 h 122"/>
                    <a:gd name="T4" fmla="*/ 3 w 140"/>
                    <a:gd name="T5" fmla="*/ 53 h 122"/>
                    <a:gd name="T6" fmla="*/ 8 w 140"/>
                    <a:gd name="T7" fmla="*/ 43 h 122"/>
                    <a:gd name="T8" fmla="*/ 21 w 140"/>
                    <a:gd name="T9" fmla="*/ 32 h 122"/>
                    <a:gd name="T10" fmla="*/ 33 w 140"/>
                    <a:gd name="T11" fmla="*/ 26 h 122"/>
                    <a:gd name="T12" fmla="*/ 38 w 140"/>
                    <a:gd name="T13" fmla="*/ 21 h 122"/>
                    <a:gd name="T14" fmla="*/ 39 w 140"/>
                    <a:gd name="T15" fmla="*/ 12 h 122"/>
                    <a:gd name="T16" fmla="*/ 41 w 140"/>
                    <a:gd name="T17" fmla="*/ 7 h 122"/>
                    <a:gd name="T18" fmla="*/ 48 w 140"/>
                    <a:gd name="T19" fmla="*/ 15 h 122"/>
                    <a:gd name="T20" fmla="*/ 51 w 140"/>
                    <a:gd name="T21" fmla="*/ 21 h 122"/>
                    <a:gd name="T22" fmla="*/ 58 w 140"/>
                    <a:gd name="T23" fmla="*/ 16 h 122"/>
                    <a:gd name="T24" fmla="*/ 59 w 140"/>
                    <a:gd name="T25" fmla="*/ 6 h 122"/>
                    <a:gd name="T26" fmla="*/ 59 w 140"/>
                    <a:gd name="T27" fmla="*/ 0 h 122"/>
                    <a:gd name="T28" fmla="*/ 68 w 140"/>
                    <a:gd name="T29" fmla="*/ 6 h 122"/>
                    <a:gd name="T30" fmla="*/ 73 w 140"/>
                    <a:gd name="T31" fmla="*/ 18 h 122"/>
                    <a:gd name="T32" fmla="*/ 73 w 140"/>
                    <a:gd name="T33" fmla="*/ 28 h 122"/>
                    <a:gd name="T34" fmla="*/ 81 w 140"/>
                    <a:gd name="T35" fmla="*/ 19 h 122"/>
                    <a:gd name="T36" fmla="*/ 94 w 140"/>
                    <a:gd name="T37" fmla="*/ 14 h 122"/>
                    <a:gd name="T38" fmla="*/ 106 w 140"/>
                    <a:gd name="T39" fmla="*/ 14 h 122"/>
                    <a:gd name="T40" fmla="*/ 110 w 140"/>
                    <a:gd name="T41" fmla="*/ 19 h 122"/>
                    <a:gd name="T42" fmla="*/ 100 w 140"/>
                    <a:gd name="T43" fmla="*/ 24 h 122"/>
                    <a:gd name="T44" fmla="*/ 97 w 140"/>
                    <a:gd name="T45" fmla="*/ 33 h 122"/>
                    <a:gd name="T46" fmla="*/ 104 w 140"/>
                    <a:gd name="T47" fmla="*/ 40 h 122"/>
                    <a:gd name="T48" fmla="*/ 116 w 140"/>
                    <a:gd name="T49" fmla="*/ 43 h 122"/>
                    <a:gd name="T50" fmla="*/ 124 w 140"/>
                    <a:gd name="T51" fmla="*/ 40 h 122"/>
                    <a:gd name="T52" fmla="*/ 124 w 140"/>
                    <a:gd name="T53" fmla="*/ 34 h 122"/>
                    <a:gd name="T54" fmla="*/ 128 w 140"/>
                    <a:gd name="T55" fmla="*/ 34 h 122"/>
                    <a:gd name="T56" fmla="*/ 135 w 140"/>
                    <a:gd name="T57" fmla="*/ 39 h 122"/>
                    <a:gd name="T58" fmla="*/ 139 w 140"/>
                    <a:gd name="T59" fmla="*/ 50 h 122"/>
                    <a:gd name="T60" fmla="*/ 136 w 140"/>
                    <a:gd name="T61" fmla="*/ 64 h 122"/>
                    <a:gd name="T62" fmla="*/ 130 w 140"/>
                    <a:gd name="T63" fmla="*/ 68 h 122"/>
                    <a:gd name="T64" fmla="*/ 118 w 140"/>
                    <a:gd name="T65" fmla="*/ 75 h 122"/>
                    <a:gd name="T66" fmla="*/ 113 w 140"/>
                    <a:gd name="T67" fmla="*/ 82 h 122"/>
                    <a:gd name="T68" fmla="*/ 110 w 140"/>
                    <a:gd name="T69" fmla="*/ 93 h 122"/>
                    <a:gd name="T70" fmla="*/ 107 w 140"/>
                    <a:gd name="T71" fmla="*/ 105 h 122"/>
                    <a:gd name="T72" fmla="*/ 99 w 140"/>
                    <a:gd name="T73" fmla="*/ 111 h 122"/>
                    <a:gd name="T74" fmla="*/ 85 w 140"/>
                    <a:gd name="T75" fmla="*/ 116 h 122"/>
                    <a:gd name="T76" fmla="*/ 66 w 140"/>
                    <a:gd name="T77" fmla="*/ 120 h 122"/>
                    <a:gd name="T78" fmla="*/ 40 w 140"/>
                    <a:gd name="T79" fmla="*/ 120 h 122"/>
                    <a:gd name="T80" fmla="*/ 22 w 140"/>
                    <a:gd name="T81" fmla="*/ 116 h 122"/>
                    <a:gd name="T82" fmla="*/ 14 w 140"/>
                    <a:gd name="T83" fmla="*/ 108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122"/>
                    <a:gd name="T128" fmla="*/ 140 w 140"/>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122">
                      <a:moveTo>
                        <a:pt x="10" y="98"/>
                      </a:moveTo>
                      <a:lnTo>
                        <a:pt x="7" y="91"/>
                      </a:lnTo>
                      <a:lnTo>
                        <a:pt x="5" y="84"/>
                      </a:lnTo>
                      <a:lnTo>
                        <a:pt x="2" y="77"/>
                      </a:lnTo>
                      <a:lnTo>
                        <a:pt x="1" y="71"/>
                      </a:lnTo>
                      <a:lnTo>
                        <a:pt x="0" y="65"/>
                      </a:lnTo>
                      <a:lnTo>
                        <a:pt x="0" y="61"/>
                      </a:lnTo>
                      <a:lnTo>
                        <a:pt x="1" y="56"/>
                      </a:lnTo>
                      <a:lnTo>
                        <a:pt x="3" y="53"/>
                      </a:lnTo>
                      <a:lnTo>
                        <a:pt x="4" y="49"/>
                      </a:lnTo>
                      <a:lnTo>
                        <a:pt x="6" y="46"/>
                      </a:lnTo>
                      <a:lnTo>
                        <a:pt x="8" y="43"/>
                      </a:lnTo>
                      <a:lnTo>
                        <a:pt x="13" y="39"/>
                      </a:lnTo>
                      <a:lnTo>
                        <a:pt x="17" y="35"/>
                      </a:lnTo>
                      <a:lnTo>
                        <a:pt x="21" y="32"/>
                      </a:lnTo>
                      <a:lnTo>
                        <a:pt x="25" y="31"/>
                      </a:lnTo>
                      <a:lnTo>
                        <a:pt x="29" y="28"/>
                      </a:lnTo>
                      <a:lnTo>
                        <a:pt x="33" y="26"/>
                      </a:lnTo>
                      <a:lnTo>
                        <a:pt x="36" y="24"/>
                      </a:lnTo>
                      <a:lnTo>
                        <a:pt x="38" y="22"/>
                      </a:lnTo>
                      <a:lnTo>
                        <a:pt x="38" y="21"/>
                      </a:lnTo>
                      <a:lnTo>
                        <a:pt x="39" y="18"/>
                      </a:lnTo>
                      <a:lnTo>
                        <a:pt x="39" y="15"/>
                      </a:lnTo>
                      <a:lnTo>
                        <a:pt x="39" y="12"/>
                      </a:lnTo>
                      <a:lnTo>
                        <a:pt x="37" y="9"/>
                      </a:lnTo>
                      <a:lnTo>
                        <a:pt x="36" y="6"/>
                      </a:lnTo>
                      <a:lnTo>
                        <a:pt x="41" y="7"/>
                      </a:lnTo>
                      <a:lnTo>
                        <a:pt x="44" y="9"/>
                      </a:lnTo>
                      <a:lnTo>
                        <a:pt x="47" y="12"/>
                      </a:lnTo>
                      <a:lnTo>
                        <a:pt x="48" y="15"/>
                      </a:lnTo>
                      <a:lnTo>
                        <a:pt x="48" y="18"/>
                      </a:lnTo>
                      <a:lnTo>
                        <a:pt x="48" y="21"/>
                      </a:lnTo>
                      <a:lnTo>
                        <a:pt x="51" y="21"/>
                      </a:lnTo>
                      <a:lnTo>
                        <a:pt x="54" y="20"/>
                      </a:lnTo>
                      <a:lnTo>
                        <a:pt x="56" y="18"/>
                      </a:lnTo>
                      <a:lnTo>
                        <a:pt x="58" y="16"/>
                      </a:lnTo>
                      <a:lnTo>
                        <a:pt x="60" y="13"/>
                      </a:lnTo>
                      <a:lnTo>
                        <a:pt x="60" y="10"/>
                      </a:lnTo>
                      <a:lnTo>
                        <a:pt x="59" y="6"/>
                      </a:lnTo>
                      <a:lnTo>
                        <a:pt x="58" y="3"/>
                      </a:lnTo>
                      <a:lnTo>
                        <a:pt x="56" y="0"/>
                      </a:lnTo>
                      <a:lnTo>
                        <a:pt x="59" y="0"/>
                      </a:lnTo>
                      <a:lnTo>
                        <a:pt x="63" y="1"/>
                      </a:lnTo>
                      <a:lnTo>
                        <a:pt x="66" y="3"/>
                      </a:lnTo>
                      <a:lnTo>
                        <a:pt x="68" y="6"/>
                      </a:lnTo>
                      <a:lnTo>
                        <a:pt x="70" y="9"/>
                      </a:lnTo>
                      <a:lnTo>
                        <a:pt x="72" y="14"/>
                      </a:lnTo>
                      <a:lnTo>
                        <a:pt x="73" y="18"/>
                      </a:lnTo>
                      <a:lnTo>
                        <a:pt x="74" y="22"/>
                      </a:lnTo>
                      <a:lnTo>
                        <a:pt x="73" y="25"/>
                      </a:lnTo>
                      <a:lnTo>
                        <a:pt x="73" y="28"/>
                      </a:lnTo>
                      <a:lnTo>
                        <a:pt x="76" y="25"/>
                      </a:lnTo>
                      <a:lnTo>
                        <a:pt x="78" y="22"/>
                      </a:lnTo>
                      <a:lnTo>
                        <a:pt x="81" y="19"/>
                      </a:lnTo>
                      <a:lnTo>
                        <a:pt x="85" y="17"/>
                      </a:lnTo>
                      <a:lnTo>
                        <a:pt x="89" y="15"/>
                      </a:lnTo>
                      <a:lnTo>
                        <a:pt x="94" y="14"/>
                      </a:lnTo>
                      <a:lnTo>
                        <a:pt x="98" y="14"/>
                      </a:lnTo>
                      <a:lnTo>
                        <a:pt x="102" y="14"/>
                      </a:lnTo>
                      <a:lnTo>
                        <a:pt x="106" y="14"/>
                      </a:lnTo>
                      <a:lnTo>
                        <a:pt x="109" y="16"/>
                      </a:lnTo>
                      <a:lnTo>
                        <a:pt x="114" y="19"/>
                      </a:lnTo>
                      <a:lnTo>
                        <a:pt x="110" y="19"/>
                      </a:lnTo>
                      <a:lnTo>
                        <a:pt x="107" y="20"/>
                      </a:lnTo>
                      <a:lnTo>
                        <a:pt x="103" y="22"/>
                      </a:lnTo>
                      <a:lnTo>
                        <a:pt x="100" y="24"/>
                      </a:lnTo>
                      <a:lnTo>
                        <a:pt x="97" y="27"/>
                      </a:lnTo>
                      <a:lnTo>
                        <a:pt x="96" y="30"/>
                      </a:lnTo>
                      <a:lnTo>
                        <a:pt x="97" y="33"/>
                      </a:lnTo>
                      <a:lnTo>
                        <a:pt x="98" y="37"/>
                      </a:lnTo>
                      <a:lnTo>
                        <a:pt x="100" y="39"/>
                      </a:lnTo>
                      <a:lnTo>
                        <a:pt x="104" y="40"/>
                      </a:lnTo>
                      <a:lnTo>
                        <a:pt x="109" y="42"/>
                      </a:lnTo>
                      <a:lnTo>
                        <a:pt x="113" y="42"/>
                      </a:lnTo>
                      <a:lnTo>
                        <a:pt x="116" y="43"/>
                      </a:lnTo>
                      <a:lnTo>
                        <a:pt x="119" y="43"/>
                      </a:lnTo>
                      <a:lnTo>
                        <a:pt x="123" y="42"/>
                      </a:lnTo>
                      <a:lnTo>
                        <a:pt x="124" y="40"/>
                      </a:lnTo>
                      <a:lnTo>
                        <a:pt x="125" y="38"/>
                      </a:lnTo>
                      <a:lnTo>
                        <a:pt x="125" y="36"/>
                      </a:lnTo>
                      <a:lnTo>
                        <a:pt x="124" y="34"/>
                      </a:lnTo>
                      <a:lnTo>
                        <a:pt x="124" y="32"/>
                      </a:lnTo>
                      <a:lnTo>
                        <a:pt x="126" y="33"/>
                      </a:lnTo>
                      <a:lnTo>
                        <a:pt x="128" y="34"/>
                      </a:lnTo>
                      <a:lnTo>
                        <a:pt x="131" y="36"/>
                      </a:lnTo>
                      <a:lnTo>
                        <a:pt x="133" y="37"/>
                      </a:lnTo>
                      <a:lnTo>
                        <a:pt x="135" y="39"/>
                      </a:lnTo>
                      <a:lnTo>
                        <a:pt x="137" y="42"/>
                      </a:lnTo>
                      <a:lnTo>
                        <a:pt x="138" y="46"/>
                      </a:lnTo>
                      <a:lnTo>
                        <a:pt x="139" y="50"/>
                      </a:lnTo>
                      <a:lnTo>
                        <a:pt x="139" y="55"/>
                      </a:lnTo>
                      <a:lnTo>
                        <a:pt x="138" y="60"/>
                      </a:lnTo>
                      <a:lnTo>
                        <a:pt x="136" y="64"/>
                      </a:lnTo>
                      <a:lnTo>
                        <a:pt x="134" y="66"/>
                      </a:lnTo>
                      <a:lnTo>
                        <a:pt x="132" y="67"/>
                      </a:lnTo>
                      <a:lnTo>
                        <a:pt x="130" y="68"/>
                      </a:lnTo>
                      <a:lnTo>
                        <a:pt x="126" y="71"/>
                      </a:lnTo>
                      <a:lnTo>
                        <a:pt x="121" y="74"/>
                      </a:lnTo>
                      <a:lnTo>
                        <a:pt x="118" y="75"/>
                      </a:lnTo>
                      <a:lnTo>
                        <a:pt x="116" y="78"/>
                      </a:lnTo>
                      <a:lnTo>
                        <a:pt x="114" y="79"/>
                      </a:lnTo>
                      <a:lnTo>
                        <a:pt x="113" y="82"/>
                      </a:lnTo>
                      <a:lnTo>
                        <a:pt x="111" y="86"/>
                      </a:lnTo>
                      <a:lnTo>
                        <a:pt x="110" y="89"/>
                      </a:lnTo>
                      <a:lnTo>
                        <a:pt x="110" y="93"/>
                      </a:lnTo>
                      <a:lnTo>
                        <a:pt x="109" y="98"/>
                      </a:lnTo>
                      <a:lnTo>
                        <a:pt x="108" y="102"/>
                      </a:lnTo>
                      <a:lnTo>
                        <a:pt x="107" y="105"/>
                      </a:lnTo>
                      <a:lnTo>
                        <a:pt x="105" y="107"/>
                      </a:lnTo>
                      <a:lnTo>
                        <a:pt x="102" y="109"/>
                      </a:lnTo>
                      <a:lnTo>
                        <a:pt x="99" y="111"/>
                      </a:lnTo>
                      <a:lnTo>
                        <a:pt x="95" y="113"/>
                      </a:lnTo>
                      <a:lnTo>
                        <a:pt x="90" y="114"/>
                      </a:lnTo>
                      <a:lnTo>
                        <a:pt x="85" y="116"/>
                      </a:lnTo>
                      <a:lnTo>
                        <a:pt x="78" y="118"/>
                      </a:lnTo>
                      <a:lnTo>
                        <a:pt x="73" y="118"/>
                      </a:lnTo>
                      <a:lnTo>
                        <a:pt x="66" y="120"/>
                      </a:lnTo>
                      <a:lnTo>
                        <a:pt x="57" y="121"/>
                      </a:lnTo>
                      <a:lnTo>
                        <a:pt x="48" y="121"/>
                      </a:lnTo>
                      <a:lnTo>
                        <a:pt x="40" y="120"/>
                      </a:lnTo>
                      <a:lnTo>
                        <a:pt x="32" y="119"/>
                      </a:lnTo>
                      <a:lnTo>
                        <a:pt x="26" y="118"/>
                      </a:lnTo>
                      <a:lnTo>
                        <a:pt x="22" y="116"/>
                      </a:lnTo>
                      <a:lnTo>
                        <a:pt x="19" y="115"/>
                      </a:lnTo>
                      <a:lnTo>
                        <a:pt x="17" y="112"/>
                      </a:lnTo>
                      <a:lnTo>
                        <a:pt x="14" y="108"/>
                      </a:lnTo>
                      <a:lnTo>
                        <a:pt x="11" y="102"/>
                      </a:lnTo>
                      <a:lnTo>
                        <a:pt x="10" y="98"/>
                      </a:lnTo>
                    </a:path>
                  </a:pathLst>
                </a:custGeom>
                <a:solidFill>
                  <a:srgbClr val="E00000"/>
                </a:solidFill>
                <a:ln w="12700" cap="rnd" cmpd="sng">
                  <a:noFill/>
                  <a:prstDash val="solid"/>
                  <a:round/>
                  <a:headEnd type="none" w="med" len="med"/>
                  <a:tailEnd type="none" w="med" len="med"/>
                </a:ln>
              </p:spPr>
              <p:txBody>
                <a:bodyPr/>
                <a:lstStyle/>
                <a:p>
                  <a:endParaRPr lang="en-US"/>
                </a:p>
              </p:txBody>
            </p:sp>
            <p:sp>
              <p:nvSpPr>
                <p:cNvPr id="109" name="Freeform 41"/>
                <p:cNvSpPr>
                  <a:spLocks/>
                </p:cNvSpPr>
                <p:nvPr/>
              </p:nvSpPr>
              <p:spPr bwMode="auto">
                <a:xfrm>
                  <a:off x="4416" y="588"/>
                  <a:ext cx="98" cy="99"/>
                </a:xfrm>
                <a:custGeom>
                  <a:avLst/>
                  <a:gdLst>
                    <a:gd name="T0" fmla="*/ 4 w 98"/>
                    <a:gd name="T1" fmla="*/ 67 h 99"/>
                    <a:gd name="T2" fmla="*/ 0 w 98"/>
                    <a:gd name="T3" fmla="*/ 51 h 99"/>
                    <a:gd name="T4" fmla="*/ 1 w 98"/>
                    <a:gd name="T5" fmla="*/ 41 h 99"/>
                    <a:gd name="T6" fmla="*/ 5 w 98"/>
                    <a:gd name="T7" fmla="*/ 33 h 99"/>
                    <a:gd name="T8" fmla="*/ 14 w 98"/>
                    <a:gd name="T9" fmla="*/ 26 h 99"/>
                    <a:gd name="T10" fmla="*/ 22 w 98"/>
                    <a:gd name="T11" fmla="*/ 21 h 99"/>
                    <a:gd name="T12" fmla="*/ 25 w 98"/>
                    <a:gd name="T13" fmla="*/ 16 h 99"/>
                    <a:gd name="T14" fmla="*/ 26 w 98"/>
                    <a:gd name="T15" fmla="*/ 9 h 99"/>
                    <a:gd name="T16" fmla="*/ 27 w 98"/>
                    <a:gd name="T17" fmla="*/ 6 h 99"/>
                    <a:gd name="T18" fmla="*/ 32 w 98"/>
                    <a:gd name="T19" fmla="*/ 12 h 99"/>
                    <a:gd name="T20" fmla="*/ 34 w 98"/>
                    <a:gd name="T21" fmla="*/ 17 h 99"/>
                    <a:gd name="T22" fmla="*/ 39 w 98"/>
                    <a:gd name="T23" fmla="*/ 13 h 99"/>
                    <a:gd name="T24" fmla="*/ 40 w 98"/>
                    <a:gd name="T25" fmla="*/ 5 h 99"/>
                    <a:gd name="T26" fmla="*/ 40 w 98"/>
                    <a:gd name="T27" fmla="*/ 0 h 99"/>
                    <a:gd name="T28" fmla="*/ 46 w 98"/>
                    <a:gd name="T29" fmla="*/ 5 h 99"/>
                    <a:gd name="T30" fmla="*/ 50 w 98"/>
                    <a:gd name="T31" fmla="*/ 15 h 99"/>
                    <a:gd name="T32" fmla="*/ 50 w 98"/>
                    <a:gd name="T33" fmla="*/ 23 h 99"/>
                    <a:gd name="T34" fmla="*/ 56 w 98"/>
                    <a:gd name="T35" fmla="*/ 16 h 99"/>
                    <a:gd name="T36" fmla="*/ 64 w 98"/>
                    <a:gd name="T37" fmla="*/ 12 h 99"/>
                    <a:gd name="T38" fmla="*/ 73 w 98"/>
                    <a:gd name="T39" fmla="*/ 12 h 99"/>
                    <a:gd name="T40" fmla="*/ 76 w 98"/>
                    <a:gd name="T41" fmla="*/ 17 h 99"/>
                    <a:gd name="T42" fmla="*/ 69 w 98"/>
                    <a:gd name="T43" fmla="*/ 20 h 99"/>
                    <a:gd name="T44" fmla="*/ 67 w 98"/>
                    <a:gd name="T45" fmla="*/ 27 h 99"/>
                    <a:gd name="T46" fmla="*/ 72 w 98"/>
                    <a:gd name="T47" fmla="*/ 33 h 99"/>
                    <a:gd name="T48" fmla="*/ 81 w 98"/>
                    <a:gd name="T49" fmla="*/ 35 h 99"/>
                    <a:gd name="T50" fmla="*/ 86 w 98"/>
                    <a:gd name="T51" fmla="*/ 34 h 99"/>
                    <a:gd name="T52" fmla="*/ 86 w 98"/>
                    <a:gd name="T53" fmla="*/ 28 h 99"/>
                    <a:gd name="T54" fmla="*/ 89 w 98"/>
                    <a:gd name="T55" fmla="*/ 28 h 99"/>
                    <a:gd name="T56" fmla="*/ 94 w 98"/>
                    <a:gd name="T57" fmla="*/ 33 h 99"/>
                    <a:gd name="T58" fmla="*/ 97 w 98"/>
                    <a:gd name="T59" fmla="*/ 42 h 99"/>
                    <a:gd name="T60" fmla="*/ 95 w 98"/>
                    <a:gd name="T61" fmla="*/ 53 h 99"/>
                    <a:gd name="T62" fmla="*/ 91 w 98"/>
                    <a:gd name="T63" fmla="*/ 57 h 99"/>
                    <a:gd name="T64" fmla="*/ 83 w 98"/>
                    <a:gd name="T65" fmla="*/ 62 h 99"/>
                    <a:gd name="T66" fmla="*/ 79 w 98"/>
                    <a:gd name="T67" fmla="*/ 68 h 99"/>
                    <a:gd name="T68" fmla="*/ 77 w 98"/>
                    <a:gd name="T69" fmla="*/ 76 h 99"/>
                    <a:gd name="T70" fmla="*/ 76 w 98"/>
                    <a:gd name="T71" fmla="*/ 86 h 99"/>
                    <a:gd name="T72" fmla="*/ 70 w 98"/>
                    <a:gd name="T73" fmla="*/ 90 h 99"/>
                    <a:gd name="T74" fmla="*/ 60 w 98"/>
                    <a:gd name="T75" fmla="*/ 94 h 99"/>
                    <a:gd name="T76" fmla="*/ 47 w 98"/>
                    <a:gd name="T77" fmla="*/ 97 h 99"/>
                    <a:gd name="T78" fmla="*/ 29 w 98"/>
                    <a:gd name="T79" fmla="*/ 97 h 99"/>
                    <a:gd name="T80" fmla="*/ 16 w 98"/>
                    <a:gd name="T81" fmla="*/ 94 h 99"/>
                    <a:gd name="T82" fmla="*/ 11 w 98"/>
                    <a:gd name="T83" fmla="*/ 87 h 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99"/>
                    <a:gd name="T128" fmla="*/ 98 w 98"/>
                    <a:gd name="T129" fmla="*/ 99 h 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99">
                      <a:moveTo>
                        <a:pt x="8" y="78"/>
                      </a:moveTo>
                      <a:lnTo>
                        <a:pt x="6" y="72"/>
                      </a:lnTo>
                      <a:lnTo>
                        <a:pt x="4" y="67"/>
                      </a:lnTo>
                      <a:lnTo>
                        <a:pt x="2" y="61"/>
                      </a:lnTo>
                      <a:lnTo>
                        <a:pt x="1" y="56"/>
                      </a:lnTo>
                      <a:lnTo>
                        <a:pt x="0" y="51"/>
                      </a:lnTo>
                      <a:lnTo>
                        <a:pt x="0" y="48"/>
                      </a:lnTo>
                      <a:lnTo>
                        <a:pt x="0" y="44"/>
                      </a:lnTo>
                      <a:lnTo>
                        <a:pt x="1" y="41"/>
                      </a:lnTo>
                      <a:lnTo>
                        <a:pt x="2" y="39"/>
                      </a:lnTo>
                      <a:lnTo>
                        <a:pt x="4" y="36"/>
                      </a:lnTo>
                      <a:lnTo>
                        <a:pt x="5" y="33"/>
                      </a:lnTo>
                      <a:lnTo>
                        <a:pt x="8" y="30"/>
                      </a:lnTo>
                      <a:lnTo>
                        <a:pt x="11" y="27"/>
                      </a:lnTo>
                      <a:lnTo>
                        <a:pt x="14" y="26"/>
                      </a:lnTo>
                      <a:lnTo>
                        <a:pt x="17" y="24"/>
                      </a:lnTo>
                      <a:lnTo>
                        <a:pt x="20" y="22"/>
                      </a:lnTo>
                      <a:lnTo>
                        <a:pt x="22" y="21"/>
                      </a:lnTo>
                      <a:lnTo>
                        <a:pt x="24" y="19"/>
                      </a:lnTo>
                      <a:lnTo>
                        <a:pt x="25" y="17"/>
                      </a:lnTo>
                      <a:lnTo>
                        <a:pt x="25" y="16"/>
                      </a:lnTo>
                      <a:lnTo>
                        <a:pt x="26" y="14"/>
                      </a:lnTo>
                      <a:lnTo>
                        <a:pt x="26" y="12"/>
                      </a:lnTo>
                      <a:lnTo>
                        <a:pt x="26" y="9"/>
                      </a:lnTo>
                      <a:lnTo>
                        <a:pt x="25" y="7"/>
                      </a:lnTo>
                      <a:lnTo>
                        <a:pt x="24" y="4"/>
                      </a:lnTo>
                      <a:lnTo>
                        <a:pt x="27" y="6"/>
                      </a:lnTo>
                      <a:lnTo>
                        <a:pt x="29" y="7"/>
                      </a:lnTo>
                      <a:lnTo>
                        <a:pt x="31" y="10"/>
                      </a:lnTo>
                      <a:lnTo>
                        <a:pt x="32" y="12"/>
                      </a:lnTo>
                      <a:lnTo>
                        <a:pt x="32" y="14"/>
                      </a:lnTo>
                      <a:lnTo>
                        <a:pt x="32" y="17"/>
                      </a:lnTo>
                      <a:lnTo>
                        <a:pt x="34" y="17"/>
                      </a:lnTo>
                      <a:lnTo>
                        <a:pt x="37" y="16"/>
                      </a:lnTo>
                      <a:lnTo>
                        <a:pt x="38" y="14"/>
                      </a:lnTo>
                      <a:lnTo>
                        <a:pt x="39" y="13"/>
                      </a:lnTo>
                      <a:lnTo>
                        <a:pt x="41" y="11"/>
                      </a:lnTo>
                      <a:lnTo>
                        <a:pt x="41" y="8"/>
                      </a:lnTo>
                      <a:lnTo>
                        <a:pt x="40" y="5"/>
                      </a:lnTo>
                      <a:lnTo>
                        <a:pt x="39" y="3"/>
                      </a:lnTo>
                      <a:lnTo>
                        <a:pt x="37" y="0"/>
                      </a:lnTo>
                      <a:lnTo>
                        <a:pt x="40" y="0"/>
                      </a:lnTo>
                      <a:lnTo>
                        <a:pt x="43" y="1"/>
                      </a:lnTo>
                      <a:lnTo>
                        <a:pt x="45" y="3"/>
                      </a:lnTo>
                      <a:lnTo>
                        <a:pt x="46" y="5"/>
                      </a:lnTo>
                      <a:lnTo>
                        <a:pt x="48" y="8"/>
                      </a:lnTo>
                      <a:lnTo>
                        <a:pt x="49" y="11"/>
                      </a:lnTo>
                      <a:lnTo>
                        <a:pt x="50" y="15"/>
                      </a:lnTo>
                      <a:lnTo>
                        <a:pt x="51" y="18"/>
                      </a:lnTo>
                      <a:lnTo>
                        <a:pt x="51" y="21"/>
                      </a:lnTo>
                      <a:lnTo>
                        <a:pt x="50" y="23"/>
                      </a:lnTo>
                      <a:lnTo>
                        <a:pt x="52" y="20"/>
                      </a:lnTo>
                      <a:lnTo>
                        <a:pt x="54" y="18"/>
                      </a:lnTo>
                      <a:lnTo>
                        <a:pt x="56" y="16"/>
                      </a:lnTo>
                      <a:lnTo>
                        <a:pt x="58" y="14"/>
                      </a:lnTo>
                      <a:lnTo>
                        <a:pt x="61" y="13"/>
                      </a:lnTo>
                      <a:lnTo>
                        <a:pt x="64" y="12"/>
                      </a:lnTo>
                      <a:lnTo>
                        <a:pt x="68" y="12"/>
                      </a:lnTo>
                      <a:lnTo>
                        <a:pt x="71" y="12"/>
                      </a:lnTo>
                      <a:lnTo>
                        <a:pt x="73" y="12"/>
                      </a:lnTo>
                      <a:lnTo>
                        <a:pt x="76" y="13"/>
                      </a:lnTo>
                      <a:lnTo>
                        <a:pt x="79" y="16"/>
                      </a:lnTo>
                      <a:lnTo>
                        <a:pt x="76" y="17"/>
                      </a:lnTo>
                      <a:lnTo>
                        <a:pt x="74" y="17"/>
                      </a:lnTo>
                      <a:lnTo>
                        <a:pt x="71" y="18"/>
                      </a:lnTo>
                      <a:lnTo>
                        <a:pt x="69" y="20"/>
                      </a:lnTo>
                      <a:lnTo>
                        <a:pt x="67" y="22"/>
                      </a:lnTo>
                      <a:lnTo>
                        <a:pt x="67" y="25"/>
                      </a:lnTo>
                      <a:lnTo>
                        <a:pt x="67" y="27"/>
                      </a:lnTo>
                      <a:lnTo>
                        <a:pt x="68" y="30"/>
                      </a:lnTo>
                      <a:lnTo>
                        <a:pt x="69" y="32"/>
                      </a:lnTo>
                      <a:lnTo>
                        <a:pt x="72" y="33"/>
                      </a:lnTo>
                      <a:lnTo>
                        <a:pt x="76" y="34"/>
                      </a:lnTo>
                      <a:lnTo>
                        <a:pt x="79" y="35"/>
                      </a:lnTo>
                      <a:lnTo>
                        <a:pt x="81" y="35"/>
                      </a:lnTo>
                      <a:lnTo>
                        <a:pt x="83" y="36"/>
                      </a:lnTo>
                      <a:lnTo>
                        <a:pt x="86" y="35"/>
                      </a:lnTo>
                      <a:lnTo>
                        <a:pt x="86" y="34"/>
                      </a:lnTo>
                      <a:lnTo>
                        <a:pt x="87" y="32"/>
                      </a:lnTo>
                      <a:lnTo>
                        <a:pt x="87" y="30"/>
                      </a:lnTo>
                      <a:lnTo>
                        <a:pt x="86" y="28"/>
                      </a:lnTo>
                      <a:lnTo>
                        <a:pt x="86" y="27"/>
                      </a:lnTo>
                      <a:lnTo>
                        <a:pt x="88" y="28"/>
                      </a:lnTo>
                      <a:lnTo>
                        <a:pt x="89" y="28"/>
                      </a:lnTo>
                      <a:lnTo>
                        <a:pt x="91" y="30"/>
                      </a:lnTo>
                      <a:lnTo>
                        <a:pt x="93" y="31"/>
                      </a:lnTo>
                      <a:lnTo>
                        <a:pt x="94" y="33"/>
                      </a:lnTo>
                      <a:lnTo>
                        <a:pt x="95" y="36"/>
                      </a:lnTo>
                      <a:lnTo>
                        <a:pt x="96" y="39"/>
                      </a:lnTo>
                      <a:lnTo>
                        <a:pt x="97" y="42"/>
                      </a:lnTo>
                      <a:lnTo>
                        <a:pt x="97" y="46"/>
                      </a:lnTo>
                      <a:lnTo>
                        <a:pt x="97" y="50"/>
                      </a:lnTo>
                      <a:lnTo>
                        <a:pt x="95" y="53"/>
                      </a:lnTo>
                      <a:lnTo>
                        <a:pt x="94" y="54"/>
                      </a:lnTo>
                      <a:lnTo>
                        <a:pt x="93" y="55"/>
                      </a:lnTo>
                      <a:lnTo>
                        <a:pt x="91" y="57"/>
                      </a:lnTo>
                      <a:lnTo>
                        <a:pt x="88" y="59"/>
                      </a:lnTo>
                      <a:lnTo>
                        <a:pt x="85" y="60"/>
                      </a:lnTo>
                      <a:lnTo>
                        <a:pt x="83" y="62"/>
                      </a:lnTo>
                      <a:lnTo>
                        <a:pt x="82" y="64"/>
                      </a:lnTo>
                      <a:lnTo>
                        <a:pt x="80" y="65"/>
                      </a:lnTo>
                      <a:lnTo>
                        <a:pt x="79" y="68"/>
                      </a:lnTo>
                      <a:lnTo>
                        <a:pt x="78" y="71"/>
                      </a:lnTo>
                      <a:lnTo>
                        <a:pt x="78" y="73"/>
                      </a:lnTo>
                      <a:lnTo>
                        <a:pt x="77" y="76"/>
                      </a:lnTo>
                      <a:lnTo>
                        <a:pt x="77" y="81"/>
                      </a:lnTo>
                      <a:lnTo>
                        <a:pt x="77" y="83"/>
                      </a:lnTo>
                      <a:lnTo>
                        <a:pt x="76" y="86"/>
                      </a:lnTo>
                      <a:lnTo>
                        <a:pt x="74" y="88"/>
                      </a:lnTo>
                      <a:lnTo>
                        <a:pt x="73" y="89"/>
                      </a:lnTo>
                      <a:lnTo>
                        <a:pt x="70" y="90"/>
                      </a:lnTo>
                      <a:lnTo>
                        <a:pt x="68" y="92"/>
                      </a:lnTo>
                      <a:lnTo>
                        <a:pt x="64" y="93"/>
                      </a:lnTo>
                      <a:lnTo>
                        <a:pt x="60" y="94"/>
                      </a:lnTo>
                      <a:lnTo>
                        <a:pt x="55" y="96"/>
                      </a:lnTo>
                      <a:lnTo>
                        <a:pt x="52" y="96"/>
                      </a:lnTo>
                      <a:lnTo>
                        <a:pt x="47" y="97"/>
                      </a:lnTo>
                      <a:lnTo>
                        <a:pt x="41" y="98"/>
                      </a:lnTo>
                      <a:lnTo>
                        <a:pt x="35" y="98"/>
                      </a:lnTo>
                      <a:lnTo>
                        <a:pt x="29" y="97"/>
                      </a:lnTo>
                      <a:lnTo>
                        <a:pt x="24" y="96"/>
                      </a:lnTo>
                      <a:lnTo>
                        <a:pt x="20" y="95"/>
                      </a:lnTo>
                      <a:lnTo>
                        <a:pt x="16" y="94"/>
                      </a:lnTo>
                      <a:lnTo>
                        <a:pt x="15" y="92"/>
                      </a:lnTo>
                      <a:lnTo>
                        <a:pt x="13" y="90"/>
                      </a:lnTo>
                      <a:lnTo>
                        <a:pt x="11" y="87"/>
                      </a:lnTo>
                      <a:lnTo>
                        <a:pt x="9" y="82"/>
                      </a:lnTo>
                      <a:lnTo>
                        <a:pt x="8" y="78"/>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110" name="Freeform 42"/>
                <p:cNvSpPr>
                  <a:spLocks/>
                </p:cNvSpPr>
                <p:nvPr/>
              </p:nvSpPr>
              <p:spPr bwMode="auto">
                <a:xfrm>
                  <a:off x="4438" y="626"/>
                  <a:ext cx="53" cy="54"/>
                </a:xfrm>
                <a:custGeom>
                  <a:avLst/>
                  <a:gdLst>
                    <a:gd name="T0" fmla="*/ 3 w 53"/>
                    <a:gd name="T1" fmla="*/ 39 h 54"/>
                    <a:gd name="T2" fmla="*/ 1 w 53"/>
                    <a:gd name="T3" fmla="*/ 33 h 54"/>
                    <a:gd name="T4" fmla="*/ 0 w 53"/>
                    <a:gd name="T5" fmla="*/ 28 h 54"/>
                    <a:gd name="T6" fmla="*/ 0 w 53"/>
                    <a:gd name="T7" fmla="*/ 24 h 54"/>
                    <a:gd name="T8" fmla="*/ 1 w 53"/>
                    <a:gd name="T9" fmla="*/ 21 h 54"/>
                    <a:gd name="T10" fmla="*/ 3 w 53"/>
                    <a:gd name="T11" fmla="*/ 18 h 54"/>
                    <a:gd name="T12" fmla="*/ 6 w 53"/>
                    <a:gd name="T13" fmla="*/ 15 h 54"/>
                    <a:gd name="T14" fmla="*/ 9 w 53"/>
                    <a:gd name="T15" fmla="*/ 13 h 54"/>
                    <a:gd name="T16" fmla="*/ 12 w 53"/>
                    <a:gd name="T17" fmla="*/ 11 h 54"/>
                    <a:gd name="T18" fmla="*/ 13 w 53"/>
                    <a:gd name="T19" fmla="*/ 9 h 54"/>
                    <a:gd name="T20" fmla="*/ 14 w 53"/>
                    <a:gd name="T21" fmla="*/ 8 h 54"/>
                    <a:gd name="T22" fmla="*/ 14 w 53"/>
                    <a:gd name="T23" fmla="*/ 5 h 54"/>
                    <a:gd name="T24" fmla="*/ 13 w 53"/>
                    <a:gd name="T25" fmla="*/ 2 h 54"/>
                    <a:gd name="T26" fmla="*/ 16 w 53"/>
                    <a:gd name="T27" fmla="*/ 4 h 54"/>
                    <a:gd name="T28" fmla="*/ 17 w 53"/>
                    <a:gd name="T29" fmla="*/ 7 h 54"/>
                    <a:gd name="T30" fmla="*/ 17 w 53"/>
                    <a:gd name="T31" fmla="*/ 9 h 54"/>
                    <a:gd name="T32" fmla="*/ 20 w 53"/>
                    <a:gd name="T33" fmla="*/ 8 h 54"/>
                    <a:gd name="T34" fmla="*/ 22 w 53"/>
                    <a:gd name="T35" fmla="*/ 6 h 54"/>
                    <a:gd name="T36" fmla="*/ 22 w 53"/>
                    <a:gd name="T37" fmla="*/ 3 h 54"/>
                    <a:gd name="T38" fmla="*/ 20 w 53"/>
                    <a:gd name="T39" fmla="*/ 0 h 54"/>
                    <a:gd name="T40" fmla="*/ 23 w 53"/>
                    <a:gd name="T41" fmla="*/ 1 h 54"/>
                    <a:gd name="T42" fmla="*/ 25 w 53"/>
                    <a:gd name="T43" fmla="*/ 3 h 54"/>
                    <a:gd name="T44" fmla="*/ 26 w 53"/>
                    <a:gd name="T45" fmla="*/ 6 h 54"/>
                    <a:gd name="T46" fmla="*/ 27 w 53"/>
                    <a:gd name="T47" fmla="*/ 10 h 54"/>
                    <a:gd name="T48" fmla="*/ 27 w 53"/>
                    <a:gd name="T49" fmla="*/ 13 h 54"/>
                    <a:gd name="T50" fmla="*/ 29 w 53"/>
                    <a:gd name="T51" fmla="*/ 10 h 54"/>
                    <a:gd name="T52" fmla="*/ 31 w 53"/>
                    <a:gd name="T53" fmla="*/ 8 h 54"/>
                    <a:gd name="T54" fmla="*/ 35 w 53"/>
                    <a:gd name="T55" fmla="*/ 7 h 54"/>
                    <a:gd name="T56" fmla="*/ 37 w 53"/>
                    <a:gd name="T57" fmla="*/ 6 h 54"/>
                    <a:gd name="T58" fmla="*/ 40 w 53"/>
                    <a:gd name="T59" fmla="*/ 7 h 54"/>
                    <a:gd name="T60" fmla="*/ 41 w 53"/>
                    <a:gd name="T61" fmla="*/ 9 h 54"/>
                    <a:gd name="T62" fmla="*/ 38 w 53"/>
                    <a:gd name="T63" fmla="*/ 10 h 54"/>
                    <a:gd name="T64" fmla="*/ 36 w 53"/>
                    <a:gd name="T65" fmla="*/ 12 h 54"/>
                    <a:gd name="T66" fmla="*/ 36 w 53"/>
                    <a:gd name="T67" fmla="*/ 15 h 54"/>
                    <a:gd name="T68" fmla="*/ 37 w 53"/>
                    <a:gd name="T69" fmla="*/ 17 h 54"/>
                    <a:gd name="T70" fmla="*/ 41 w 53"/>
                    <a:gd name="T71" fmla="*/ 19 h 54"/>
                    <a:gd name="T72" fmla="*/ 43 w 53"/>
                    <a:gd name="T73" fmla="*/ 19 h 54"/>
                    <a:gd name="T74" fmla="*/ 46 w 53"/>
                    <a:gd name="T75" fmla="*/ 19 h 54"/>
                    <a:gd name="T76" fmla="*/ 47 w 53"/>
                    <a:gd name="T77" fmla="*/ 17 h 54"/>
                    <a:gd name="T78" fmla="*/ 46 w 53"/>
                    <a:gd name="T79" fmla="*/ 16 h 54"/>
                    <a:gd name="T80" fmla="*/ 47 w 53"/>
                    <a:gd name="T81" fmla="*/ 15 h 54"/>
                    <a:gd name="T82" fmla="*/ 49 w 53"/>
                    <a:gd name="T83" fmla="*/ 16 h 54"/>
                    <a:gd name="T84" fmla="*/ 50 w 53"/>
                    <a:gd name="T85" fmla="*/ 18 h 54"/>
                    <a:gd name="T86" fmla="*/ 52 w 53"/>
                    <a:gd name="T87" fmla="*/ 21 h 54"/>
                    <a:gd name="T88" fmla="*/ 52 w 53"/>
                    <a:gd name="T89" fmla="*/ 25 h 54"/>
                    <a:gd name="T90" fmla="*/ 51 w 53"/>
                    <a:gd name="T91" fmla="*/ 29 h 54"/>
                    <a:gd name="T92" fmla="*/ 48 w 53"/>
                    <a:gd name="T93" fmla="*/ 31 h 54"/>
                    <a:gd name="T94" fmla="*/ 45 w 53"/>
                    <a:gd name="T95" fmla="*/ 33 h 54"/>
                    <a:gd name="T96" fmla="*/ 44 w 53"/>
                    <a:gd name="T97" fmla="*/ 35 h 54"/>
                    <a:gd name="T98" fmla="*/ 42 w 53"/>
                    <a:gd name="T99" fmla="*/ 37 h 54"/>
                    <a:gd name="T100" fmla="*/ 42 w 53"/>
                    <a:gd name="T101" fmla="*/ 40 h 54"/>
                    <a:gd name="T102" fmla="*/ 41 w 53"/>
                    <a:gd name="T103" fmla="*/ 44 h 54"/>
                    <a:gd name="T104" fmla="*/ 40 w 53"/>
                    <a:gd name="T105" fmla="*/ 47 h 54"/>
                    <a:gd name="T106" fmla="*/ 39 w 53"/>
                    <a:gd name="T107" fmla="*/ 48 h 54"/>
                    <a:gd name="T108" fmla="*/ 36 w 53"/>
                    <a:gd name="T109" fmla="*/ 50 h 54"/>
                    <a:gd name="T110" fmla="*/ 33 w 53"/>
                    <a:gd name="T111" fmla="*/ 51 h 54"/>
                    <a:gd name="T112" fmla="*/ 28 w 53"/>
                    <a:gd name="T113" fmla="*/ 52 h 54"/>
                    <a:gd name="T114" fmla="*/ 22 w 53"/>
                    <a:gd name="T115" fmla="*/ 53 h 54"/>
                    <a:gd name="T116" fmla="*/ 15 w 53"/>
                    <a:gd name="T117" fmla="*/ 53 h 54"/>
                    <a:gd name="T118" fmla="*/ 10 w 53"/>
                    <a:gd name="T119" fmla="*/ 52 h 54"/>
                    <a:gd name="T120" fmla="*/ 8 w 53"/>
                    <a:gd name="T121" fmla="*/ 50 h 54"/>
                    <a:gd name="T122" fmla="*/ 6 w 53"/>
                    <a:gd name="T123" fmla="*/ 47 h 54"/>
                    <a:gd name="T124" fmla="*/ 4 w 53"/>
                    <a:gd name="T125" fmla="*/ 43 h 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
                    <a:gd name="T190" fmla="*/ 0 h 54"/>
                    <a:gd name="T191" fmla="*/ 53 w 53"/>
                    <a:gd name="T192" fmla="*/ 54 h 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 h="54">
                      <a:moveTo>
                        <a:pt x="4" y="43"/>
                      </a:moveTo>
                      <a:lnTo>
                        <a:pt x="3" y="39"/>
                      </a:lnTo>
                      <a:lnTo>
                        <a:pt x="2" y="36"/>
                      </a:lnTo>
                      <a:lnTo>
                        <a:pt x="1" y="33"/>
                      </a:lnTo>
                      <a:lnTo>
                        <a:pt x="1" y="31"/>
                      </a:lnTo>
                      <a:lnTo>
                        <a:pt x="0" y="28"/>
                      </a:lnTo>
                      <a:lnTo>
                        <a:pt x="0" y="26"/>
                      </a:lnTo>
                      <a:lnTo>
                        <a:pt x="0" y="24"/>
                      </a:lnTo>
                      <a:lnTo>
                        <a:pt x="1" y="23"/>
                      </a:lnTo>
                      <a:lnTo>
                        <a:pt x="1" y="21"/>
                      </a:lnTo>
                      <a:lnTo>
                        <a:pt x="2" y="20"/>
                      </a:lnTo>
                      <a:lnTo>
                        <a:pt x="3" y="18"/>
                      </a:lnTo>
                      <a:lnTo>
                        <a:pt x="4" y="16"/>
                      </a:lnTo>
                      <a:lnTo>
                        <a:pt x="6" y="15"/>
                      </a:lnTo>
                      <a:lnTo>
                        <a:pt x="7" y="14"/>
                      </a:lnTo>
                      <a:lnTo>
                        <a:pt x="9" y="13"/>
                      </a:lnTo>
                      <a:lnTo>
                        <a:pt x="11" y="12"/>
                      </a:lnTo>
                      <a:lnTo>
                        <a:pt x="12" y="11"/>
                      </a:lnTo>
                      <a:lnTo>
                        <a:pt x="13" y="10"/>
                      </a:lnTo>
                      <a:lnTo>
                        <a:pt x="13" y="9"/>
                      </a:lnTo>
                      <a:lnTo>
                        <a:pt x="14" y="9"/>
                      </a:lnTo>
                      <a:lnTo>
                        <a:pt x="14" y="8"/>
                      </a:lnTo>
                      <a:lnTo>
                        <a:pt x="14" y="6"/>
                      </a:lnTo>
                      <a:lnTo>
                        <a:pt x="14" y="5"/>
                      </a:lnTo>
                      <a:lnTo>
                        <a:pt x="13" y="4"/>
                      </a:lnTo>
                      <a:lnTo>
                        <a:pt x="13" y="2"/>
                      </a:lnTo>
                      <a:lnTo>
                        <a:pt x="14" y="3"/>
                      </a:lnTo>
                      <a:lnTo>
                        <a:pt x="16" y="4"/>
                      </a:lnTo>
                      <a:lnTo>
                        <a:pt x="17" y="5"/>
                      </a:lnTo>
                      <a:lnTo>
                        <a:pt x="17" y="7"/>
                      </a:lnTo>
                      <a:lnTo>
                        <a:pt x="17" y="8"/>
                      </a:lnTo>
                      <a:lnTo>
                        <a:pt x="17" y="9"/>
                      </a:lnTo>
                      <a:lnTo>
                        <a:pt x="18" y="9"/>
                      </a:lnTo>
                      <a:lnTo>
                        <a:pt x="20" y="8"/>
                      </a:lnTo>
                      <a:lnTo>
                        <a:pt x="21" y="7"/>
                      </a:lnTo>
                      <a:lnTo>
                        <a:pt x="22" y="6"/>
                      </a:lnTo>
                      <a:lnTo>
                        <a:pt x="22" y="4"/>
                      </a:lnTo>
                      <a:lnTo>
                        <a:pt x="22" y="3"/>
                      </a:lnTo>
                      <a:lnTo>
                        <a:pt x="21" y="1"/>
                      </a:lnTo>
                      <a:lnTo>
                        <a:pt x="20" y="0"/>
                      </a:lnTo>
                      <a:lnTo>
                        <a:pt x="22" y="0"/>
                      </a:lnTo>
                      <a:lnTo>
                        <a:pt x="23" y="1"/>
                      </a:lnTo>
                      <a:lnTo>
                        <a:pt x="24" y="2"/>
                      </a:lnTo>
                      <a:lnTo>
                        <a:pt x="25" y="3"/>
                      </a:lnTo>
                      <a:lnTo>
                        <a:pt x="26" y="4"/>
                      </a:lnTo>
                      <a:lnTo>
                        <a:pt x="26" y="6"/>
                      </a:lnTo>
                      <a:lnTo>
                        <a:pt x="27" y="8"/>
                      </a:lnTo>
                      <a:lnTo>
                        <a:pt x="27" y="10"/>
                      </a:lnTo>
                      <a:lnTo>
                        <a:pt x="27" y="11"/>
                      </a:lnTo>
                      <a:lnTo>
                        <a:pt x="27" y="13"/>
                      </a:lnTo>
                      <a:lnTo>
                        <a:pt x="28" y="11"/>
                      </a:lnTo>
                      <a:lnTo>
                        <a:pt x="29" y="10"/>
                      </a:lnTo>
                      <a:lnTo>
                        <a:pt x="30" y="8"/>
                      </a:lnTo>
                      <a:lnTo>
                        <a:pt x="31" y="8"/>
                      </a:lnTo>
                      <a:lnTo>
                        <a:pt x="33" y="7"/>
                      </a:lnTo>
                      <a:lnTo>
                        <a:pt x="35" y="7"/>
                      </a:lnTo>
                      <a:lnTo>
                        <a:pt x="36" y="6"/>
                      </a:lnTo>
                      <a:lnTo>
                        <a:pt x="37" y="6"/>
                      </a:lnTo>
                      <a:lnTo>
                        <a:pt x="39" y="7"/>
                      </a:lnTo>
                      <a:lnTo>
                        <a:pt x="40" y="7"/>
                      </a:lnTo>
                      <a:lnTo>
                        <a:pt x="42" y="9"/>
                      </a:lnTo>
                      <a:lnTo>
                        <a:pt x="41" y="9"/>
                      </a:lnTo>
                      <a:lnTo>
                        <a:pt x="39" y="9"/>
                      </a:lnTo>
                      <a:lnTo>
                        <a:pt x="38" y="10"/>
                      </a:lnTo>
                      <a:lnTo>
                        <a:pt x="37" y="11"/>
                      </a:lnTo>
                      <a:lnTo>
                        <a:pt x="36" y="12"/>
                      </a:lnTo>
                      <a:lnTo>
                        <a:pt x="36" y="13"/>
                      </a:lnTo>
                      <a:lnTo>
                        <a:pt x="36" y="15"/>
                      </a:lnTo>
                      <a:lnTo>
                        <a:pt x="36" y="16"/>
                      </a:lnTo>
                      <a:lnTo>
                        <a:pt x="37" y="17"/>
                      </a:lnTo>
                      <a:lnTo>
                        <a:pt x="39" y="18"/>
                      </a:lnTo>
                      <a:lnTo>
                        <a:pt x="41" y="19"/>
                      </a:lnTo>
                      <a:lnTo>
                        <a:pt x="42" y="19"/>
                      </a:lnTo>
                      <a:lnTo>
                        <a:pt x="43" y="19"/>
                      </a:lnTo>
                      <a:lnTo>
                        <a:pt x="44" y="20"/>
                      </a:lnTo>
                      <a:lnTo>
                        <a:pt x="46" y="19"/>
                      </a:lnTo>
                      <a:lnTo>
                        <a:pt x="46" y="18"/>
                      </a:lnTo>
                      <a:lnTo>
                        <a:pt x="47" y="17"/>
                      </a:lnTo>
                      <a:lnTo>
                        <a:pt x="47" y="16"/>
                      </a:lnTo>
                      <a:lnTo>
                        <a:pt x="46" y="16"/>
                      </a:lnTo>
                      <a:lnTo>
                        <a:pt x="46" y="15"/>
                      </a:lnTo>
                      <a:lnTo>
                        <a:pt x="47" y="15"/>
                      </a:lnTo>
                      <a:lnTo>
                        <a:pt x="48" y="16"/>
                      </a:lnTo>
                      <a:lnTo>
                        <a:pt x="49" y="16"/>
                      </a:lnTo>
                      <a:lnTo>
                        <a:pt x="50" y="17"/>
                      </a:lnTo>
                      <a:lnTo>
                        <a:pt x="50" y="18"/>
                      </a:lnTo>
                      <a:lnTo>
                        <a:pt x="51" y="19"/>
                      </a:lnTo>
                      <a:lnTo>
                        <a:pt x="52" y="21"/>
                      </a:lnTo>
                      <a:lnTo>
                        <a:pt x="52" y="23"/>
                      </a:lnTo>
                      <a:lnTo>
                        <a:pt x="52" y="25"/>
                      </a:lnTo>
                      <a:lnTo>
                        <a:pt x="52" y="27"/>
                      </a:lnTo>
                      <a:lnTo>
                        <a:pt x="51" y="29"/>
                      </a:lnTo>
                      <a:lnTo>
                        <a:pt x="50" y="30"/>
                      </a:lnTo>
                      <a:lnTo>
                        <a:pt x="48" y="31"/>
                      </a:lnTo>
                      <a:lnTo>
                        <a:pt x="47" y="32"/>
                      </a:lnTo>
                      <a:lnTo>
                        <a:pt x="45" y="33"/>
                      </a:lnTo>
                      <a:lnTo>
                        <a:pt x="44" y="34"/>
                      </a:lnTo>
                      <a:lnTo>
                        <a:pt x="44" y="35"/>
                      </a:lnTo>
                      <a:lnTo>
                        <a:pt x="43" y="35"/>
                      </a:lnTo>
                      <a:lnTo>
                        <a:pt x="42" y="37"/>
                      </a:lnTo>
                      <a:lnTo>
                        <a:pt x="42" y="39"/>
                      </a:lnTo>
                      <a:lnTo>
                        <a:pt x="42" y="40"/>
                      </a:lnTo>
                      <a:lnTo>
                        <a:pt x="41" y="41"/>
                      </a:lnTo>
                      <a:lnTo>
                        <a:pt x="41" y="44"/>
                      </a:lnTo>
                      <a:lnTo>
                        <a:pt x="41" y="45"/>
                      </a:lnTo>
                      <a:lnTo>
                        <a:pt x="40" y="47"/>
                      </a:lnTo>
                      <a:lnTo>
                        <a:pt x="40" y="48"/>
                      </a:lnTo>
                      <a:lnTo>
                        <a:pt x="39" y="48"/>
                      </a:lnTo>
                      <a:lnTo>
                        <a:pt x="38" y="49"/>
                      </a:lnTo>
                      <a:lnTo>
                        <a:pt x="36" y="50"/>
                      </a:lnTo>
                      <a:lnTo>
                        <a:pt x="34" y="51"/>
                      </a:lnTo>
                      <a:lnTo>
                        <a:pt x="33" y="51"/>
                      </a:lnTo>
                      <a:lnTo>
                        <a:pt x="30" y="52"/>
                      </a:lnTo>
                      <a:lnTo>
                        <a:pt x="28" y="52"/>
                      </a:lnTo>
                      <a:lnTo>
                        <a:pt x="25" y="53"/>
                      </a:lnTo>
                      <a:lnTo>
                        <a:pt x="22" y="53"/>
                      </a:lnTo>
                      <a:lnTo>
                        <a:pt x="19" y="53"/>
                      </a:lnTo>
                      <a:lnTo>
                        <a:pt x="15" y="53"/>
                      </a:lnTo>
                      <a:lnTo>
                        <a:pt x="13" y="52"/>
                      </a:lnTo>
                      <a:lnTo>
                        <a:pt x="10" y="52"/>
                      </a:lnTo>
                      <a:lnTo>
                        <a:pt x="9" y="51"/>
                      </a:lnTo>
                      <a:lnTo>
                        <a:pt x="8" y="50"/>
                      </a:lnTo>
                      <a:lnTo>
                        <a:pt x="7" y="49"/>
                      </a:lnTo>
                      <a:lnTo>
                        <a:pt x="6" y="47"/>
                      </a:lnTo>
                      <a:lnTo>
                        <a:pt x="5" y="45"/>
                      </a:lnTo>
                      <a:lnTo>
                        <a:pt x="4" y="43"/>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11" name="Freeform 43"/>
                <p:cNvSpPr>
                  <a:spLocks/>
                </p:cNvSpPr>
                <p:nvPr/>
              </p:nvSpPr>
              <p:spPr bwMode="auto">
                <a:xfrm>
                  <a:off x="4449" y="642"/>
                  <a:ext cx="34" cy="36"/>
                </a:xfrm>
                <a:custGeom>
                  <a:avLst/>
                  <a:gdLst>
                    <a:gd name="T0" fmla="*/ 2 w 34"/>
                    <a:gd name="T1" fmla="*/ 26 h 36"/>
                    <a:gd name="T2" fmla="*/ 1 w 34"/>
                    <a:gd name="T3" fmla="*/ 22 h 36"/>
                    <a:gd name="T4" fmla="*/ 0 w 34"/>
                    <a:gd name="T5" fmla="*/ 18 h 36"/>
                    <a:gd name="T6" fmla="*/ 0 w 34"/>
                    <a:gd name="T7" fmla="*/ 16 h 36"/>
                    <a:gd name="T8" fmla="*/ 1 w 34"/>
                    <a:gd name="T9" fmla="*/ 14 h 36"/>
                    <a:gd name="T10" fmla="*/ 2 w 34"/>
                    <a:gd name="T11" fmla="*/ 12 h 36"/>
                    <a:gd name="T12" fmla="*/ 4 w 34"/>
                    <a:gd name="T13" fmla="*/ 10 h 36"/>
                    <a:gd name="T14" fmla="*/ 6 w 34"/>
                    <a:gd name="T15" fmla="*/ 8 h 36"/>
                    <a:gd name="T16" fmla="*/ 7 w 34"/>
                    <a:gd name="T17" fmla="*/ 7 h 36"/>
                    <a:gd name="T18" fmla="*/ 9 w 34"/>
                    <a:gd name="T19" fmla="*/ 6 h 36"/>
                    <a:gd name="T20" fmla="*/ 9 w 34"/>
                    <a:gd name="T21" fmla="*/ 4 h 36"/>
                    <a:gd name="T22" fmla="*/ 8 w 34"/>
                    <a:gd name="T23" fmla="*/ 2 h 36"/>
                    <a:gd name="T24" fmla="*/ 9 w 34"/>
                    <a:gd name="T25" fmla="*/ 2 h 36"/>
                    <a:gd name="T26" fmla="*/ 11 w 34"/>
                    <a:gd name="T27" fmla="*/ 3 h 36"/>
                    <a:gd name="T28" fmla="*/ 11 w 34"/>
                    <a:gd name="T29" fmla="*/ 5 h 36"/>
                    <a:gd name="T30" fmla="*/ 12 w 34"/>
                    <a:gd name="T31" fmla="*/ 6 h 36"/>
                    <a:gd name="T32" fmla="*/ 13 w 34"/>
                    <a:gd name="T33" fmla="*/ 5 h 36"/>
                    <a:gd name="T34" fmla="*/ 14 w 34"/>
                    <a:gd name="T35" fmla="*/ 3 h 36"/>
                    <a:gd name="T36" fmla="*/ 13 w 34"/>
                    <a:gd name="T37" fmla="*/ 1 h 36"/>
                    <a:gd name="T38" fmla="*/ 14 w 34"/>
                    <a:gd name="T39" fmla="*/ 0 h 36"/>
                    <a:gd name="T40" fmla="*/ 15 w 34"/>
                    <a:gd name="T41" fmla="*/ 1 h 36"/>
                    <a:gd name="T42" fmla="*/ 16 w 34"/>
                    <a:gd name="T43" fmla="*/ 3 h 36"/>
                    <a:gd name="T44" fmla="*/ 17 w 34"/>
                    <a:gd name="T45" fmla="*/ 5 h 36"/>
                    <a:gd name="T46" fmla="*/ 17 w 34"/>
                    <a:gd name="T47" fmla="*/ 7 h 36"/>
                    <a:gd name="T48" fmla="*/ 18 w 34"/>
                    <a:gd name="T49" fmla="*/ 7 h 36"/>
                    <a:gd name="T50" fmla="*/ 19 w 34"/>
                    <a:gd name="T51" fmla="*/ 6 h 36"/>
                    <a:gd name="T52" fmla="*/ 22 w 34"/>
                    <a:gd name="T53" fmla="*/ 4 h 36"/>
                    <a:gd name="T54" fmla="*/ 24 w 34"/>
                    <a:gd name="T55" fmla="*/ 4 h 36"/>
                    <a:gd name="T56" fmla="*/ 27 w 34"/>
                    <a:gd name="T57" fmla="*/ 6 h 36"/>
                    <a:gd name="T58" fmla="*/ 25 w 34"/>
                    <a:gd name="T59" fmla="*/ 6 h 36"/>
                    <a:gd name="T60" fmla="*/ 23 w 34"/>
                    <a:gd name="T61" fmla="*/ 8 h 36"/>
                    <a:gd name="T62" fmla="*/ 23 w 34"/>
                    <a:gd name="T63" fmla="*/ 10 h 36"/>
                    <a:gd name="T64" fmla="*/ 24 w 34"/>
                    <a:gd name="T65" fmla="*/ 11 h 36"/>
                    <a:gd name="T66" fmla="*/ 26 w 34"/>
                    <a:gd name="T67" fmla="*/ 13 h 36"/>
                    <a:gd name="T68" fmla="*/ 28 w 34"/>
                    <a:gd name="T69" fmla="*/ 13 h 36"/>
                    <a:gd name="T70" fmla="*/ 29 w 34"/>
                    <a:gd name="T71" fmla="*/ 12 h 36"/>
                    <a:gd name="T72" fmla="*/ 29 w 34"/>
                    <a:gd name="T73" fmla="*/ 10 h 36"/>
                    <a:gd name="T74" fmla="*/ 31 w 34"/>
                    <a:gd name="T75" fmla="*/ 11 h 36"/>
                    <a:gd name="T76" fmla="*/ 32 w 34"/>
                    <a:gd name="T77" fmla="*/ 13 h 36"/>
                    <a:gd name="T78" fmla="*/ 33 w 34"/>
                    <a:gd name="T79" fmla="*/ 15 h 36"/>
                    <a:gd name="T80" fmla="*/ 32 w 34"/>
                    <a:gd name="T81" fmla="*/ 18 h 36"/>
                    <a:gd name="T82" fmla="*/ 32 w 34"/>
                    <a:gd name="T83" fmla="*/ 20 h 36"/>
                    <a:gd name="T84" fmla="*/ 30 w 34"/>
                    <a:gd name="T85" fmla="*/ 21 h 36"/>
                    <a:gd name="T86" fmla="*/ 28 w 34"/>
                    <a:gd name="T87" fmla="*/ 22 h 36"/>
                    <a:gd name="T88" fmla="*/ 28 w 34"/>
                    <a:gd name="T89" fmla="*/ 24 h 36"/>
                    <a:gd name="T90" fmla="*/ 27 w 34"/>
                    <a:gd name="T91" fmla="*/ 26 h 36"/>
                    <a:gd name="T92" fmla="*/ 26 w 34"/>
                    <a:gd name="T93" fmla="*/ 27 h 36"/>
                    <a:gd name="T94" fmla="*/ 26 w 34"/>
                    <a:gd name="T95" fmla="*/ 30 h 36"/>
                    <a:gd name="T96" fmla="*/ 25 w 34"/>
                    <a:gd name="T97" fmla="*/ 31 h 36"/>
                    <a:gd name="T98" fmla="*/ 24 w 34"/>
                    <a:gd name="T99" fmla="*/ 32 h 36"/>
                    <a:gd name="T100" fmla="*/ 22 w 34"/>
                    <a:gd name="T101" fmla="*/ 33 h 36"/>
                    <a:gd name="T102" fmla="*/ 19 w 34"/>
                    <a:gd name="T103" fmla="*/ 34 h 36"/>
                    <a:gd name="T104" fmla="*/ 16 w 34"/>
                    <a:gd name="T105" fmla="*/ 35 h 36"/>
                    <a:gd name="T106" fmla="*/ 12 w 34"/>
                    <a:gd name="T107" fmla="*/ 35 h 36"/>
                    <a:gd name="T108" fmla="*/ 9 w 34"/>
                    <a:gd name="T109" fmla="*/ 34 h 36"/>
                    <a:gd name="T110" fmla="*/ 6 w 34"/>
                    <a:gd name="T111" fmla="*/ 34 h 36"/>
                    <a:gd name="T112" fmla="*/ 4 w 34"/>
                    <a:gd name="T113" fmla="*/ 32 h 36"/>
                    <a:gd name="T114" fmla="*/ 3 w 34"/>
                    <a:gd name="T115" fmla="*/ 30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36"/>
                    <a:gd name="T176" fmla="*/ 34 w 34"/>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36">
                      <a:moveTo>
                        <a:pt x="3" y="28"/>
                      </a:moveTo>
                      <a:lnTo>
                        <a:pt x="2" y="26"/>
                      </a:lnTo>
                      <a:lnTo>
                        <a:pt x="1" y="24"/>
                      </a:lnTo>
                      <a:lnTo>
                        <a:pt x="1" y="22"/>
                      </a:lnTo>
                      <a:lnTo>
                        <a:pt x="1" y="20"/>
                      </a:lnTo>
                      <a:lnTo>
                        <a:pt x="0" y="18"/>
                      </a:lnTo>
                      <a:lnTo>
                        <a:pt x="0" y="17"/>
                      </a:lnTo>
                      <a:lnTo>
                        <a:pt x="0" y="16"/>
                      </a:lnTo>
                      <a:lnTo>
                        <a:pt x="1" y="15"/>
                      </a:lnTo>
                      <a:lnTo>
                        <a:pt x="1" y="14"/>
                      </a:lnTo>
                      <a:lnTo>
                        <a:pt x="1" y="13"/>
                      </a:lnTo>
                      <a:lnTo>
                        <a:pt x="2" y="12"/>
                      </a:lnTo>
                      <a:lnTo>
                        <a:pt x="3" y="11"/>
                      </a:lnTo>
                      <a:lnTo>
                        <a:pt x="4" y="10"/>
                      </a:lnTo>
                      <a:lnTo>
                        <a:pt x="5" y="9"/>
                      </a:lnTo>
                      <a:lnTo>
                        <a:pt x="6" y="8"/>
                      </a:lnTo>
                      <a:lnTo>
                        <a:pt x="7" y="8"/>
                      </a:lnTo>
                      <a:lnTo>
                        <a:pt x="7" y="7"/>
                      </a:lnTo>
                      <a:lnTo>
                        <a:pt x="8" y="7"/>
                      </a:lnTo>
                      <a:lnTo>
                        <a:pt x="9" y="6"/>
                      </a:lnTo>
                      <a:lnTo>
                        <a:pt x="9" y="5"/>
                      </a:lnTo>
                      <a:lnTo>
                        <a:pt x="9" y="4"/>
                      </a:lnTo>
                      <a:lnTo>
                        <a:pt x="9" y="3"/>
                      </a:lnTo>
                      <a:lnTo>
                        <a:pt x="8" y="2"/>
                      </a:lnTo>
                      <a:lnTo>
                        <a:pt x="8" y="1"/>
                      </a:lnTo>
                      <a:lnTo>
                        <a:pt x="9" y="2"/>
                      </a:lnTo>
                      <a:lnTo>
                        <a:pt x="10" y="3"/>
                      </a:lnTo>
                      <a:lnTo>
                        <a:pt x="11" y="3"/>
                      </a:lnTo>
                      <a:lnTo>
                        <a:pt x="11" y="4"/>
                      </a:lnTo>
                      <a:lnTo>
                        <a:pt x="11" y="5"/>
                      </a:lnTo>
                      <a:lnTo>
                        <a:pt x="11" y="6"/>
                      </a:lnTo>
                      <a:lnTo>
                        <a:pt x="12" y="6"/>
                      </a:lnTo>
                      <a:lnTo>
                        <a:pt x="13" y="6"/>
                      </a:lnTo>
                      <a:lnTo>
                        <a:pt x="13" y="5"/>
                      </a:lnTo>
                      <a:lnTo>
                        <a:pt x="14" y="4"/>
                      </a:lnTo>
                      <a:lnTo>
                        <a:pt x="14" y="3"/>
                      </a:lnTo>
                      <a:lnTo>
                        <a:pt x="14" y="2"/>
                      </a:lnTo>
                      <a:lnTo>
                        <a:pt x="13" y="1"/>
                      </a:lnTo>
                      <a:lnTo>
                        <a:pt x="13" y="0"/>
                      </a:lnTo>
                      <a:lnTo>
                        <a:pt x="14" y="0"/>
                      </a:lnTo>
                      <a:lnTo>
                        <a:pt x="15" y="0"/>
                      </a:lnTo>
                      <a:lnTo>
                        <a:pt x="15" y="1"/>
                      </a:lnTo>
                      <a:lnTo>
                        <a:pt x="16" y="2"/>
                      </a:lnTo>
                      <a:lnTo>
                        <a:pt x="16" y="3"/>
                      </a:lnTo>
                      <a:lnTo>
                        <a:pt x="17" y="4"/>
                      </a:lnTo>
                      <a:lnTo>
                        <a:pt x="17" y="5"/>
                      </a:lnTo>
                      <a:lnTo>
                        <a:pt x="17" y="6"/>
                      </a:lnTo>
                      <a:lnTo>
                        <a:pt x="17" y="7"/>
                      </a:lnTo>
                      <a:lnTo>
                        <a:pt x="17" y="8"/>
                      </a:lnTo>
                      <a:lnTo>
                        <a:pt x="18" y="7"/>
                      </a:lnTo>
                      <a:lnTo>
                        <a:pt x="18" y="6"/>
                      </a:lnTo>
                      <a:lnTo>
                        <a:pt x="19" y="6"/>
                      </a:lnTo>
                      <a:lnTo>
                        <a:pt x="20" y="5"/>
                      </a:lnTo>
                      <a:lnTo>
                        <a:pt x="22" y="4"/>
                      </a:lnTo>
                      <a:lnTo>
                        <a:pt x="23" y="4"/>
                      </a:lnTo>
                      <a:lnTo>
                        <a:pt x="24" y="4"/>
                      </a:lnTo>
                      <a:lnTo>
                        <a:pt x="25" y="5"/>
                      </a:lnTo>
                      <a:lnTo>
                        <a:pt x="27" y="6"/>
                      </a:lnTo>
                      <a:lnTo>
                        <a:pt x="26" y="6"/>
                      </a:lnTo>
                      <a:lnTo>
                        <a:pt x="25" y="6"/>
                      </a:lnTo>
                      <a:lnTo>
                        <a:pt x="24" y="7"/>
                      </a:lnTo>
                      <a:lnTo>
                        <a:pt x="23" y="8"/>
                      </a:lnTo>
                      <a:lnTo>
                        <a:pt x="23" y="9"/>
                      </a:lnTo>
                      <a:lnTo>
                        <a:pt x="23" y="10"/>
                      </a:lnTo>
                      <a:lnTo>
                        <a:pt x="23" y="11"/>
                      </a:lnTo>
                      <a:lnTo>
                        <a:pt x="24" y="11"/>
                      </a:lnTo>
                      <a:lnTo>
                        <a:pt x="25" y="12"/>
                      </a:lnTo>
                      <a:lnTo>
                        <a:pt x="26" y="13"/>
                      </a:lnTo>
                      <a:lnTo>
                        <a:pt x="27" y="13"/>
                      </a:lnTo>
                      <a:lnTo>
                        <a:pt x="28" y="13"/>
                      </a:lnTo>
                      <a:lnTo>
                        <a:pt x="29" y="13"/>
                      </a:lnTo>
                      <a:lnTo>
                        <a:pt x="29" y="12"/>
                      </a:lnTo>
                      <a:lnTo>
                        <a:pt x="29" y="11"/>
                      </a:lnTo>
                      <a:lnTo>
                        <a:pt x="29" y="10"/>
                      </a:lnTo>
                      <a:lnTo>
                        <a:pt x="30" y="10"/>
                      </a:lnTo>
                      <a:lnTo>
                        <a:pt x="31" y="11"/>
                      </a:lnTo>
                      <a:lnTo>
                        <a:pt x="32" y="12"/>
                      </a:lnTo>
                      <a:lnTo>
                        <a:pt x="32" y="13"/>
                      </a:lnTo>
                      <a:lnTo>
                        <a:pt x="33" y="14"/>
                      </a:lnTo>
                      <a:lnTo>
                        <a:pt x="33" y="15"/>
                      </a:lnTo>
                      <a:lnTo>
                        <a:pt x="33" y="17"/>
                      </a:lnTo>
                      <a:lnTo>
                        <a:pt x="32" y="18"/>
                      </a:lnTo>
                      <a:lnTo>
                        <a:pt x="32" y="19"/>
                      </a:lnTo>
                      <a:lnTo>
                        <a:pt x="32" y="20"/>
                      </a:lnTo>
                      <a:lnTo>
                        <a:pt x="31" y="20"/>
                      </a:lnTo>
                      <a:lnTo>
                        <a:pt x="30" y="21"/>
                      </a:lnTo>
                      <a:lnTo>
                        <a:pt x="29" y="22"/>
                      </a:lnTo>
                      <a:lnTo>
                        <a:pt x="28" y="22"/>
                      </a:lnTo>
                      <a:lnTo>
                        <a:pt x="28" y="23"/>
                      </a:lnTo>
                      <a:lnTo>
                        <a:pt x="28" y="24"/>
                      </a:lnTo>
                      <a:lnTo>
                        <a:pt x="27" y="24"/>
                      </a:lnTo>
                      <a:lnTo>
                        <a:pt x="27" y="26"/>
                      </a:lnTo>
                      <a:lnTo>
                        <a:pt x="26" y="26"/>
                      </a:lnTo>
                      <a:lnTo>
                        <a:pt x="26" y="27"/>
                      </a:lnTo>
                      <a:lnTo>
                        <a:pt x="26" y="29"/>
                      </a:lnTo>
                      <a:lnTo>
                        <a:pt x="26" y="30"/>
                      </a:lnTo>
                      <a:lnTo>
                        <a:pt x="26" y="31"/>
                      </a:lnTo>
                      <a:lnTo>
                        <a:pt x="25" y="31"/>
                      </a:lnTo>
                      <a:lnTo>
                        <a:pt x="25" y="32"/>
                      </a:lnTo>
                      <a:lnTo>
                        <a:pt x="24" y="32"/>
                      </a:lnTo>
                      <a:lnTo>
                        <a:pt x="23" y="33"/>
                      </a:lnTo>
                      <a:lnTo>
                        <a:pt x="22" y="33"/>
                      </a:lnTo>
                      <a:lnTo>
                        <a:pt x="21" y="34"/>
                      </a:lnTo>
                      <a:lnTo>
                        <a:pt x="19" y="34"/>
                      </a:lnTo>
                      <a:lnTo>
                        <a:pt x="18" y="34"/>
                      </a:lnTo>
                      <a:lnTo>
                        <a:pt x="16" y="35"/>
                      </a:lnTo>
                      <a:lnTo>
                        <a:pt x="14" y="35"/>
                      </a:lnTo>
                      <a:lnTo>
                        <a:pt x="12" y="35"/>
                      </a:lnTo>
                      <a:lnTo>
                        <a:pt x="10" y="35"/>
                      </a:lnTo>
                      <a:lnTo>
                        <a:pt x="9" y="34"/>
                      </a:lnTo>
                      <a:lnTo>
                        <a:pt x="7" y="34"/>
                      </a:lnTo>
                      <a:lnTo>
                        <a:pt x="6" y="34"/>
                      </a:lnTo>
                      <a:lnTo>
                        <a:pt x="5" y="33"/>
                      </a:lnTo>
                      <a:lnTo>
                        <a:pt x="4" y="32"/>
                      </a:lnTo>
                      <a:lnTo>
                        <a:pt x="4" y="31"/>
                      </a:lnTo>
                      <a:lnTo>
                        <a:pt x="3" y="30"/>
                      </a:lnTo>
                      <a:lnTo>
                        <a:pt x="3" y="28"/>
                      </a:lnTo>
                    </a:path>
                  </a:pathLst>
                </a:custGeom>
                <a:solidFill>
                  <a:srgbClr val="FFFF00"/>
                </a:solidFill>
                <a:ln w="12700" cap="rnd" cmpd="sng">
                  <a:noFill/>
                  <a:prstDash val="solid"/>
                  <a:round/>
                  <a:headEnd type="none" w="med" len="med"/>
                  <a:tailEnd type="none" w="med" len="med"/>
                </a:ln>
              </p:spPr>
              <p:txBody>
                <a:bodyPr/>
                <a:lstStyle/>
                <a:p>
                  <a:endParaRPr lang="en-US"/>
                </a:p>
              </p:txBody>
            </p:sp>
          </p:grpSp>
          <p:sp>
            <p:nvSpPr>
              <p:cNvPr id="106" name="Freeform 44"/>
              <p:cNvSpPr>
                <a:spLocks/>
              </p:cNvSpPr>
              <p:nvPr/>
            </p:nvSpPr>
            <p:spPr bwMode="auto">
              <a:xfrm>
                <a:off x="4215" y="614"/>
                <a:ext cx="18" cy="28"/>
              </a:xfrm>
              <a:custGeom>
                <a:avLst/>
                <a:gdLst>
                  <a:gd name="T0" fmla="*/ 6 w 18"/>
                  <a:gd name="T1" fmla="*/ 26 h 28"/>
                  <a:gd name="T2" fmla="*/ 5 w 18"/>
                  <a:gd name="T3" fmla="*/ 24 h 28"/>
                  <a:gd name="T4" fmla="*/ 4 w 18"/>
                  <a:gd name="T5" fmla="*/ 22 h 28"/>
                  <a:gd name="T6" fmla="*/ 3 w 18"/>
                  <a:gd name="T7" fmla="*/ 20 h 28"/>
                  <a:gd name="T8" fmla="*/ 3 w 18"/>
                  <a:gd name="T9" fmla="*/ 18 h 28"/>
                  <a:gd name="T10" fmla="*/ 2 w 18"/>
                  <a:gd name="T11" fmla="*/ 16 h 28"/>
                  <a:gd name="T12" fmla="*/ 2 w 18"/>
                  <a:gd name="T13" fmla="*/ 14 h 28"/>
                  <a:gd name="T14" fmla="*/ 3 w 18"/>
                  <a:gd name="T15" fmla="*/ 12 h 28"/>
                  <a:gd name="T16" fmla="*/ 3 w 18"/>
                  <a:gd name="T17" fmla="*/ 10 h 28"/>
                  <a:gd name="T18" fmla="*/ 2 w 18"/>
                  <a:gd name="T19" fmla="*/ 8 h 28"/>
                  <a:gd name="T20" fmla="*/ 1 w 18"/>
                  <a:gd name="T21" fmla="*/ 6 h 28"/>
                  <a:gd name="T22" fmla="*/ 0 w 18"/>
                  <a:gd name="T23" fmla="*/ 5 h 28"/>
                  <a:gd name="T24" fmla="*/ 2 w 18"/>
                  <a:gd name="T25" fmla="*/ 6 h 28"/>
                  <a:gd name="T26" fmla="*/ 3 w 18"/>
                  <a:gd name="T27" fmla="*/ 8 h 28"/>
                  <a:gd name="T28" fmla="*/ 3 w 18"/>
                  <a:gd name="T29" fmla="*/ 5 h 28"/>
                  <a:gd name="T30" fmla="*/ 2 w 18"/>
                  <a:gd name="T31" fmla="*/ 3 h 28"/>
                  <a:gd name="T32" fmla="*/ 1 w 18"/>
                  <a:gd name="T33" fmla="*/ 1 h 28"/>
                  <a:gd name="T34" fmla="*/ 0 w 18"/>
                  <a:gd name="T35" fmla="*/ 0 h 28"/>
                  <a:gd name="T36" fmla="*/ 2 w 18"/>
                  <a:gd name="T37" fmla="*/ 0 h 28"/>
                  <a:gd name="T38" fmla="*/ 4 w 18"/>
                  <a:gd name="T39" fmla="*/ 1 h 28"/>
                  <a:gd name="T40" fmla="*/ 5 w 18"/>
                  <a:gd name="T41" fmla="*/ 3 h 28"/>
                  <a:gd name="T42" fmla="*/ 6 w 18"/>
                  <a:gd name="T43" fmla="*/ 5 h 28"/>
                  <a:gd name="T44" fmla="*/ 6 w 18"/>
                  <a:gd name="T45" fmla="*/ 5 h 28"/>
                  <a:gd name="T46" fmla="*/ 7 w 18"/>
                  <a:gd name="T47" fmla="*/ 3 h 28"/>
                  <a:gd name="T48" fmla="*/ 8 w 18"/>
                  <a:gd name="T49" fmla="*/ 2 h 28"/>
                  <a:gd name="T50" fmla="*/ 9 w 18"/>
                  <a:gd name="T51" fmla="*/ 1 h 28"/>
                  <a:gd name="T52" fmla="*/ 11 w 18"/>
                  <a:gd name="T53" fmla="*/ 2 h 28"/>
                  <a:gd name="T54" fmla="*/ 10 w 18"/>
                  <a:gd name="T55" fmla="*/ 3 h 28"/>
                  <a:gd name="T56" fmla="*/ 9 w 18"/>
                  <a:gd name="T57" fmla="*/ 4 h 28"/>
                  <a:gd name="T58" fmla="*/ 10 w 18"/>
                  <a:gd name="T59" fmla="*/ 6 h 28"/>
                  <a:gd name="T60" fmla="*/ 11 w 18"/>
                  <a:gd name="T61" fmla="*/ 7 h 28"/>
                  <a:gd name="T62" fmla="*/ 12 w 18"/>
                  <a:gd name="T63" fmla="*/ 6 h 28"/>
                  <a:gd name="T64" fmla="*/ 13 w 18"/>
                  <a:gd name="T65" fmla="*/ 6 h 28"/>
                  <a:gd name="T66" fmla="*/ 14 w 18"/>
                  <a:gd name="T67" fmla="*/ 8 h 28"/>
                  <a:gd name="T68" fmla="*/ 15 w 18"/>
                  <a:gd name="T69" fmla="*/ 10 h 28"/>
                  <a:gd name="T70" fmla="*/ 14 w 18"/>
                  <a:gd name="T71" fmla="*/ 12 h 28"/>
                  <a:gd name="T72" fmla="*/ 14 w 18"/>
                  <a:gd name="T73" fmla="*/ 14 h 28"/>
                  <a:gd name="T74" fmla="*/ 13 w 18"/>
                  <a:gd name="T75" fmla="*/ 15 h 28"/>
                  <a:gd name="T76" fmla="*/ 14 w 18"/>
                  <a:gd name="T77" fmla="*/ 16 h 28"/>
                  <a:gd name="T78" fmla="*/ 15 w 18"/>
                  <a:gd name="T79" fmla="*/ 17 h 28"/>
                  <a:gd name="T80" fmla="*/ 16 w 18"/>
                  <a:gd name="T81" fmla="*/ 17 h 28"/>
                  <a:gd name="T82" fmla="*/ 17 w 18"/>
                  <a:gd name="T83" fmla="*/ 18 h 28"/>
                  <a:gd name="T84" fmla="*/ 17 w 18"/>
                  <a:gd name="T85" fmla="*/ 20 h 28"/>
                  <a:gd name="T86" fmla="*/ 17 w 18"/>
                  <a:gd name="T87" fmla="*/ 22 h 28"/>
                  <a:gd name="T88" fmla="*/ 17 w 18"/>
                  <a:gd name="T89" fmla="*/ 24 h 28"/>
                  <a:gd name="T90" fmla="*/ 16 w 18"/>
                  <a:gd name="T91" fmla="*/ 25 h 28"/>
                  <a:gd name="T92" fmla="*/ 14 w 18"/>
                  <a:gd name="T93" fmla="*/ 27 h 28"/>
                  <a:gd name="T94" fmla="*/ 12 w 18"/>
                  <a:gd name="T95" fmla="*/ 26 h 28"/>
                  <a:gd name="T96" fmla="*/ 9 w 18"/>
                  <a:gd name="T97" fmla="*/ 27 h 28"/>
                  <a:gd name="T98" fmla="*/ 7 w 18"/>
                  <a:gd name="T99" fmla="*/ 26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
                  <a:gd name="T151" fmla="*/ 0 h 28"/>
                  <a:gd name="T152" fmla="*/ 18 w 18"/>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 h="28">
                    <a:moveTo>
                      <a:pt x="7" y="26"/>
                    </a:moveTo>
                    <a:lnTo>
                      <a:pt x="6" y="26"/>
                    </a:lnTo>
                    <a:lnTo>
                      <a:pt x="5" y="25"/>
                    </a:lnTo>
                    <a:lnTo>
                      <a:pt x="5" y="24"/>
                    </a:lnTo>
                    <a:lnTo>
                      <a:pt x="4" y="23"/>
                    </a:lnTo>
                    <a:lnTo>
                      <a:pt x="4" y="22"/>
                    </a:lnTo>
                    <a:lnTo>
                      <a:pt x="3" y="21"/>
                    </a:lnTo>
                    <a:lnTo>
                      <a:pt x="3" y="20"/>
                    </a:lnTo>
                    <a:lnTo>
                      <a:pt x="3" y="19"/>
                    </a:lnTo>
                    <a:lnTo>
                      <a:pt x="3" y="18"/>
                    </a:lnTo>
                    <a:lnTo>
                      <a:pt x="3" y="17"/>
                    </a:lnTo>
                    <a:lnTo>
                      <a:pt x="2" y="16"/>
                    </a:lnTo>
                    <a:lnTo>
                      <a:pt x="2" y="15"/>
                    </a:lnTo>
                    <a:lnTo>
                      <a:pt x="2" y="14"/>
                    </a:lnTo>
                    <a:lnTo>
                      <a:pt x="3" y="13"/>
                    </a:lnTo>
                    <a:lnTo>
                      <a:pt x="3" y="12"/>
                    </a:lnTo>
                    <a:lnTo>
                      <a:pt x="3" y="11"/>
                    </a:lnTo>
                    <a:lnTo>
                      <a:pt x="3" y="10"/>
                    </a:lnTo>
                    <a:lnTo>
                      <a:pt x="2" y="9"/>
                    </a:lnTo>
                    <a:lnTo>
                      <a:pt x="2" y="8"/>
                    </a:lnTo>
                    <a:lnTo>
                      <a:pt x="1" y="7"/>
                    </a:lnTo>
                    <a:lnTo>
                      <a:pt x="1" y="6"/>
                    </a:lnTo>
                    <a:lnTo>
                      <a:pt x="1" y="5"/>
                    </a:lnTo>
                    <a:lnTo>
                      <a:pt x="0" y="5"/>
                    </a:lnTo>
                    <a:lnTo>
                      <a:pt x="1" y="5"/>
                    </a:lnTo>
                    <a:lnTo>
                      <a:pt x="2" y="6"/>
                    </a:lnTo>
                    <a:lnTo>
                      <a:pt x="3" y="7"/>
                    </a:lnTo>
                    <a:lnTo>
                      <a:pt x="3" y="8"/>
                    </a:lnTo>
                    <a:lnTo>
                      <a:pt x="3" y="6"/>
                    </a:lnTo>
                    <a:lnTo>
                      <a:pt x="3" y="5"/>
                    </a:lnTo>
                    <a:lnTo>
                      <a:pt x="2" y="4"/>
                    </a:lnTo>
                    <a:lnTo>
                      <a:pt x="2" y="3"/>
                    </a:lnTo>
                    <a:lnTo>
                      <a:pt x="1" y="2"/>
                    </a:lnTo>
                    <a:lnTo>
                      <a:pt x="1" y="1"/>
                    </a:lnTo>
                    <a:lnTo>
                      <a:pt x="0" y="1"/>
                    </a:lnTo>
                    <a:lnTo>
                      <a:pt x="0" y="0"/>
                    </a:lnTo>
                    <a:lnTo>
                      <a:pt x="1" y="0"/>
                    </a:lnTo>
                    <a:lnTo>
                      <a:pt x="2" y="0"/>
                    </a:lnTo>
                    <a:lnTo>
                      <a:pt x="3" y="0"/>
                    </a:lnTo>
                    <a:lnTo>
                      <a:pt x="4" y="1"/>
                    </a:lnTo>
                    <a:lnTo>
                      <a:pt x="5" y="2"/>
                    </a:lnTo>
                    <a:lnTo>
                      <a:pt x="5" y="3"/>
                    </a:lnTo>
                    <a:lnTo>
                      <a:pt x="6" y="4"/>
                    </a:lnTo>
                    <a:lnTo>
                      <a:pt x="6" y="5"/>
                    </a:lnTo>
                    <a:lnTo>
                      <a:pt x="6" y="6"/>
                    </a:lnTo>
                    <a:lnTo>
                      <a:pt x="6" y="5"/>
                    </a:lnTo>
                    <a:lnTo>
                      <a:pt x="7" y="4"/>
                    </a:lnTo>
                    <a:lnTo>
                      <a:pt x="7" y="3"/>
                    </a:lnTo>
                    <a:lnTo>
                      <a:pt x="8" y="3"/>
                    </a:lnTo>
                    <a:lnTo>
                      <a:pt x="8" y="2"/>
                    </a:lnTo>
                    <a:lnTo>
                      <a:pt x="9" y="2"/>
                    </a:lnTo>
                    <a:lnTo>
                      <a:pt x="9" y="1"/>
                    </a:lnTo>
                    <a:lnTo>
                      <a:pt x="10" y="1"/>
                    </a:lnTo>
                    <a:lnTo>
                      <a:pt x="11" y="2"/>
                    </a:lnTo>
                    <a:lnTo>
                      <a:pt x="11" y="3"/>
                    </a:lnTo>
                    <a:lnTo>
                      <a:pt x="10" y="3"/>
                    </a:lnTo>
                    <a:lnTo>
                      <a:pt x="10" y="4"/>
                    </a:lnTo>
                    <a:lnTo>
                      <a:pt x="9" y="4"/>
                    </a:lnTo>
                    <a:lnTo>
                      <a:pt x="10" y="5"/>
                    </a:lnTo>
                    <a:lnTo>
                      <a:pt x="10" y="6"/>
                    </a:lnTo>
                    <a:lnTo>
                      <a:pt x="10" y="7"/>
                    </a:lnTo>
                    <a:lnTo>
                      <a:pt x="11" y="7"/>
                    </a:lnTo>
                    <a:lnTo>
                      <a:pt x="12" y="7"/>
                    </a:lnTo>
                    <a:lnTo>
                      <a:pt x="12" y="6"/>
                    </a:lnTo>
                    <a:lnTo>
                      <a:pt x="12" y="5"/>
                    </a:lnTo>
                    <a:lnTo>
                      <a:pt x="13" y="6"/>
                    </a:lnTo>
                    <a:lnTo>
                      <a:pt x="14" y="7"/>
                    </a:lnTo>
                    <a:lnTo>
                      <a:pt x="14" y="8"/>
                    </a:lnTo>
                    <a:lnTo>
                      <a:pt x="15" y="9"/>
                    </a:lnTo>
                    <a:lnTo>
                      <a:pt x="15" y="10"/>
                    </a:lnTo>
                    <a:lnTo>
                      <a:pt x="14" y="11"/>
                    </a:lnTo>
                    <a:lnTo>
                      <a:pt x="14" y="12"/>
                    </a:lnTo>
                    <a:lnTo>
                      <a:pt x="14" y="13"/>
                    </a:lnTo>
                    <a:lnTo>
                      <a:pt x="14" y="14"/>
                    </a:lnTo>
                    <a:lnTo>
                      <a:pt x="13" y="14"/>
                    </a:lnTo>
                    <a:lnTo>
                      <a:pt x="13" y="15"/>
                    </a:lnTo>
                    <a:lnTo>
                      <a:pt x="14" y="15"/>
                    </a:lnTo>
                    <a:lnTo>
                      <a:pt x="14" y="16"/>
                    </a:lnTo>
                    <a:lnTo>
                      <a:pt x="14" y="17"/>
                    </a:lnTo>
                    <a:lnTo>
                      <a:pt x="15" y="17"/>
                    </a:lnTo>
                    <a:lnTo>
                      <a:pt x="16" y="18"/>
                    </a:lnTo>
                    <a:lnTo>
                      <a:pt x="16" y="17"/>
                    </a:lnTo>
                    <a:lnTo>
                      <a:pt x="16" y="18"/>
                    </a:lnTo>
                    <a:lnTo>
                      <a:pt x="17" y="18"/>
                    </a:lnTo>
                    <a:lnTo>
                      <a:pt x="17" y="19"/>
                    </a:lnTo>
                    <a:lnTo>
                      <a:pt x="17" y="20"/>
                    </a:lnTo>
                    <a:lnTo>
                      <a:pt x="17" y="21"/>
                    </a:lnTo>
                    <a:lnTo>
                      <a:pt x="17" y="22"/>
                    </a:lnTo>
                    <a:lnTo>
                      <a:pt x="17" y="23"/>
                    </a:lnTo>
                    <a:lnTo>
                      <a:pt x="17" y="24"/>
                    </a:lnTo>
                    <a:lnTo>
                      <a:pt x="16" y="24"/>
                    </a:lnTo>
                    <a:lnTo>
                      <a:pt x="16" y="25"/>
                    </a:lnTo>
                    <a:lnTo>
                      <a:pt x="15" y="26"/>
                    </a:lnTo>
                    <a:lnTo>
                      <a:pt x="14" y="27"/>
                    </a:lnTo>
                    <a:lnTo>
                      <a:pt x="13" y="27"/>
                    </a:lnTo>
                    <a:lnTo>
                      <a:pt x="12" y="26"/>
                    </a:lnTo>
                    <a:lnTo>
                      <a:pt x="11" y="26"/>
                    </a:lnTo>
                    <a:lnTo>
                      <a:pt x="9" y="27"/>
                    </a:lnTo>
                    <a:lnTo>
                      <a:pt x="8" y="26"/>
                    </a:lnTo>
                    <a:lnTo>
                      <a:pt x="7" y="26"/>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107" name="Freeform 45"/>
              <p:cNvSpPr>
                <a:spLocks/>
              </p:cNvSpPr>
              <p:nvPr/>
            </p:nvSpPr>
            <p:spPr bwMode="auto">
              <a:xfrm>
                <a:off x="4296" y="617"/>
                <a:ext cx="46" cy="45"/>
              </a:xfrm>
              <a:custGeom>
                <a:avLst/>
                <a:gdLst>
                  <a:gd name="T0" fmla="*/ 1 w 46"/>
                  <a:gd name="T1" fmla="*/ 36 h 45"/>
                  <a:gd name="T2" fmla="*/ 0 w 46"/>
                  <a:gd name="T3" fmla="*/ 30 h 45"/>
                  <a:gd name="T4" fmla="*/ 1 w 46"/>
                  <a:gd name="T5" fmla="*/ 26 h 45"/>
                  <a:gd name="T6" fmla="*/ 3 w 46"/>
                  <a:gd name="T7" fmla="*/ 23 h 45"/>
                  <a:gd name="T8" fmla="*/ 1 w 46"/>
                  <a:gd name="T9" fmla="*/ 20 h 45"/>
                  <a:gd name="T10" fmla="*/ 1 w 46"/>
                  <a:gd name="T11" fmla="*/ 17 h 45"/>
                  <a:gd name="T12" fmla="*/ 3 w 46"/>
                  <a:gd name="T13" fmla="*/ 16 h 45"/>
                  <a:gd name="T14" fmla="*/ 7 w 46"/>
                  <a:gd name="T15" fmla="*/ 20 h 45"/>
                  <a:gd name="T16" fmla="*/ 5 w 46"/>
                  <a:gd name="T17" fmla="*/ 9 h 45"/>
                  <a:gd name="T18" fmla="*/ 4 w 46"/>
                  <a:gd name="T19" fmla="*/ 5 h 45"/>
                  <a:gd name="T20" fmla="*/ 8 w 46"/>
                  <a:gd name="T21" fmla="*/ 7 h 45"/>
                  <a:gd name="T22" fmla="*/ 9 w 46"/>
                  <a:gd name="T23" fmla="*/ 7 h 45"/>
                  <a:gd name="T24" fmla="*/ 9 w 46"/>
                  <a:gd name="T25" fmla="*/ 4 h 45"/>
                  <a:gd name="T26" fmla="*/ 12 w 46"/>
                  <a:gd name="T27" fmla="*/ 0 h 45"/>
                  <a:gd name="T28" fmla="*/ 14 w 46"/>
                  <a:gd name="T29" fmla="*/ 4 h 45"/>
                  <a:gd name="T30" fmla="*/ 15 w 46"/>
                  <a:gd name="T31" fmla="*/ 6 h 45"/>
                  <a:gd name="T32" fmla="*/ 17 w 46"/>
                  <a:gd name="T33" fmla="*/ 8 h 45"/>
                  <a:gd name="T34" fmla="*/ 20 w 46"/>
                  <a:gd name="T35" fmla="*/ 8 h 45"/>
                  <a:gd name="T36" fmla="*/ 23 w 46"/>
                  <a:gd name="T37" fmla="*/ 7 h 45"/>
                  <a:gd name="T38" fmla="*/ 25 w 46"/>
                  <a:gd name="T39" fmla="*/ 5 h 45"/>
                  <a:gd name="T40" fmla="*/ 26 w 46"/>
                  <a:gd name="T41" fmla="*/ 3 h 45"/>
                  <a:gd name="T42" fmla="*/ 27 w 46"/>
                  <a:gd name="T43" fmla="*/ 1 h 45"/>
                  <a:gd name="T44" fmla="*/ 28 w 46"/>
                  <a:gd name="T45" fmla="*/ 5 h 45"/>
                  <a:gd name="T46" fmla="*/ 27 w 46"/>
                  <a:gd name="T47" fmla="*/ 9 h 45"/>
                  <a:gd name="T48" fmla="*/ 25 w 46"/>
                  <a:gd name="T49" fmla="*/ 13 h 45"/>
                  <a:gd name="T50" fmla="*/ 22 w 46"/>
                  <a:gd name="T51" fmla="*/ 15 h 45"/>
                  <a:gd name="T52" fmla="*/ 23 w 46"/>
                  <a:gd name="T53" fmla="*/ 16 h 45"/>
                  <a:gd name="T54" fmla="*/ 28 w 46"/>
                  <a:gd name="T55" fmla="*/ 14 h 45"/>
                  <a:gd name="T56" fmla="*/ 31 w 46"/>
                  <a:gd name="T57" fmla="*/ 14 h 45"/>
                  <a:gd name="T58" fmla="*/ 34 w 46"/>
                  <a:gd name="T59" fmla="*/ 15 h 45"/>
                  <a:gd name="T60" fmla="*/ 31 w 46"/>
                  <a:gd name="T61" fmla="*/ 19 h 45"/>
                  <a:gd name="T62" fmla="*/ 30 w 46"/>
                  <a:gd name="T63" fmla="*/ 21 h 45"/>
                  <a:gd name="T64" fmla="*/ 30 w 46"/>
                  <a:gd name="T65" fmla="*/ 22 h 45"/>
                  <a:gd name="T66" fmla="*/ 31 w 46"/>
                  <a:gd name="T67" fmla="*/ 23 h 45"/>
                  <a:gd name="T68" fmla="*/ 34 w 46"/>
                  <a:gd name="T69" fmla="*/ 24 h 45"/>
                  <a:gd name="T70" fmla="*/ 35 w 46"/>
                  <a:gd name="T71" fmla="*/ 23 h 45"/>
                  <a:gd name="T72" fmla="*/ 36 w 46"/>
                  <a:gd name="T73" fmla="*/ 19 h 45"/>
                  <a:gd name="T74" fmla="*/ 38 w 46"/>
                  <a:gd name="T75" fmla="*/ 20 h 45"/>
                  <a:gd name="T76" fmla="*/ 39 w 46"/>
                  <a:gd name="T77" fmla="*/ 23 h 45"/>
                  <a:gd name="T78" fmla="*/ 38 w 46"/>
                  <a:gd name="T79" fmla="*/ 28 h 45"/>
                  <a:gd name="T80" fmla="*/ 40 w 46"/>
                  <a:gd name="T81" fmla="*/ 31 h 45"/>
                  <a:gd name="T82" fmla="*/ 42 w 46"/>
                  <a:gd name="T83" fmla="*/ 30 h 45"/>
                  <a:gd name="T84" fmla="*/ 44 w 46"/>
                  <a:gd name="T85" fmla="*/ 26 h 45"/>
                  <a:gd name="T86" fmla="*/ 45 w 46"/>
                  <a:gd name="T87" fmla="*/ 30 h 45"/>
                  <a:gd name="T88" fmla="*/ 44 w 46"/>
                  <a:gd name="T89" fmla="*/ 33 h 45"/>
                  <a:gd name="T90" fmla="*/ 41 w 46"/>
                  <a:gd name="T91" fmla="*/ 37 h 45"/>
                  <a:gd name="T92" fmla="*/ 39 w 46"/>
                  <a:gd name="T93" fmla="*/ 40 h 45"/>
                  <a:gd name="T94" fmla="*/ 37 w 46"/>
                  <a:gd name="T95" fmla="*/ 44 h 45"/>
                  <a:gd name="T96" fmla="*/ 33 w 46"/>
                  <a:gd name="T97" fmla="*/ 44 h 45"/>
                  <a:gd name="T98" fmla="*/ 29 w 46"/>
                  <a:gd name="T99" fmla="*/ 43 h 45"/>
                  <a:gd name="T100" fmla="*/ 27 w 46"/>
                  <a:gd name="T101" fmla="*/ 41 h 45"/>
                  <a:gd name="T102" fmla="*/ 23 w 46"/>
                  <a:gd name="T103" fmla="*/ 40 h 45"/>
                  <a:gd name="T104" fmla="*/ 18 w 46"/>
                  <a:gd name="T105" fmla="*/ 40 h 45"/>
                  <a:gd name="T106" fmla="*/ 16 w 46"/>
                  <a:gd name="T107" fmla="*/ 38 h 45"/>
                  <a:gd name="T108" fmla="*/ 10 w 46"/>
                  <a:gd name="T109" fmla="*/ 39 h 45"/>
                  <a:gd name="T110" fmla="*/ 5 w 46"/>
                  <a:gd name="T111" fmla="*/ 38 h 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
                  <a:gd name="T169" fmla="*/ 0 h 45"/>
                  <a:gd name="T170" fmla="*/ 46 w 46"/>
                  <a:gd name="T171" fmla="*/ 45 h 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 h="45">
                    <a:moveTo>
                      <a:pt x="3" y="37"/>
                    </a:moveTo>
                    <a:lnTo>
                      <a:pt x="1" y="36"/>
                    </a:lnTo>
                    <a:lnTo>
                      <a:pt x="1" y="32"/>
                    </a:lnTo>
                    <a:lnTo>
                      <a:pt x="0" y="30"/>
                    </a:lnTo>
                    <a:lnTo>
                      <a:pt x="0" y="28"/>
                    </a:lnTo>
                    <a:lnTo>
                      <a:pt x="1" y="26"/>
                    </a:lnTo>
                    <a:lnTo>
                      <a:pt x="3" y="25"/>
                    </a:lnTo>
                    <a:lnTo>
                      <a:pt x="3" y="23"/>
                    </a:lnTo>
                    <a:lnTo>
                      <a:pt x="2" y="21"/>
                    </a:lnTo>
                    <a:lnTo>
                      <a:pt x="1" y="20"/>
                    </a:lnTo>
                    <a:lnTo>
                      <a:pt x="1" y="19"/>
                    </a:lnTo>
                    <a:lnTo>
                      <a:pt x="1" y="17"/>
                    </a:lnTo>
                    <a:lnTo>
                      <a:pt x="2" y="14"/>
                    </a:lnTo>
                    <a:lnTo>
                      <a:pt x="3" y="16"/>
                    </a:lnTo>
                    <a:lnTo>
                      <a:pt x="6" y="19"/>
                    </a:lnTo>
                    <a:lnTo>
                      <a:pt x="7" y="20"/>
                    </a:lnTo>
                    <a:lnTo>
                      <a:pt x="6" y="14"/>
                    </a:lnTo>
                    <a:lnTo>
                      <a:pt x="5" y="9"/>
                    </a:lnTo>
                    <a:lnTo>
                      <a:pt x="3" y="5"/>
                    </a:lnTo>
                    <a:lnTo>
                      <a:pt x="4" y="5"/>
                    </a:lnTo>
                    <a:lnTo>
                      <a:pt x="6" y="5"/>
                    </a:lnTo>
                    <a:lnTo>
                      <a:pt x="8" y="7"/>
                    </a:lnTo>
                    <a:lnTo>
                      <a:pt x="9" y="9"/>
                    </a:lnTo>
                    <a:lnTo>
                      <a:pt x="9" y="7"/>
                    </a:lnTo>
                    <a:lnTo>
                      <a:pt x="9" y="5"/>
                    </a:lnTo>
                    <a:lnTo>
                      <a:pt x="9" y="4"/>
                    </a:lnTo>
                    <a:lnTo>
                      <a:pt x="10" y="2"/>
                    </a:lnTo>
                    <a:lnTo>
                      <a:pt x="12" y="0"/>
                    </a:lnTo>
                    <a:lnTo>
                      <a:pt x="13" y="2"/>
                    </a:lnTo>
                    <a:lnTo>
                      <a:pt x="14" y="4"/>
                    </a:lnTo>
                    <a:lnTo>
                      <a:pt x="14" y="5"/>
                    </a:lnTo>
                    <a:lnTo>
                      <a:pt x="15" y="6"/>
                    </a:lnTo>
                    <a:lnTo>
                      <a:pt x="16" y="7"/>
                    </a:lnTo>
                    <a:lnTo>
                      <a:pt x="17" y="8"/>
                    </a:lnTo>
                    <a:lnTo>
                      <a:pt x="18" y="9"/>
                    </a:lnTo>
                    <a:lnTo>
                      <a:pt x="20" y="8"/>
                    </a:lnTo>
                    <a:lnTo>
                      <a:pt x="22" y="8"/>
                    </a:lnTo>
                    <a:lnTo>
                      <a:pt x="23" y="7"/>
                    </a:lnTo>
                    <a:lnTo>
                      <a:pt x="24" y="7"/>
                    </a:lnTo>
                    <a:lnTo>
                      <a:pt x="25" y="5"/>
                    </a:lnTo>
                    <a:lnTo>
                      <a:pt x="25" y="4"/>
                    </a:lnTo>
                    <a:lnTo>
                      <a:pt x="26" y="3"/>
                    </a:lnTo>
                    <a:lnTo>
                      <a:pt x="27" y="2"/>
                    </a:lnTo>
                    <a:lnTo>
                      <a:pt x="27" y="1"/>
                    </a:lnTo>
                    <a:lnTo>
                      <a:pt x="28" y="3"/>
                    </a:lnTo>
                    <a:lnTo>
                      <a:pt x="28" y="5"/>
                    </a:lnTo>
                    <a:lnTo>
                      <a:pt x="28" y="7"/>
                    </a:lnTo>
                    <a:lnTo>
                      <a:pt x="27" y="9"/>
                    </a:lnTo>
                    <a:lnTo>
                      <a:pt x="27" y="12"/>
                    </a:lnTo>
                    <a:lnTo>
                      <a:pt x="25" y="13"/>
                    </a:lnTo>
                    <a:lnTo>
                      <a:pt x="23" y="14"/>
                    </a:lnTo>
                    <a:lnTo>
                      <a:pt x="22" y="15"/>
                    </a:lnTo>
                    <a:lnTo>
                      <a:pt x="21" y="18"/>
                    </a:lnTo>
                    <a:lnTo>
                      <a:pt x="23" y="16"/>
                    </a:lnTo>
                    <a:lnTo>
                      <a:pt x="26" y="15"/>
                    </a:lnTo>
                    <a:lnTo>
                      <a:pt x="28" y="14"/>
                    </a:lnTo>
                    <a:lnTo>
                      <a:pt x="29" y="14"/>
                    </a:lnTo>
                    <a:lnTo>
                      <a:pt x="31" y="14"/>
                    </a:lnTo>
                    <a:lnTo>
                      <a:pt x="34" y="13"/>
                    </a:lnTo>
                    <a:lnTo>
                      <a:pt x="34" y="15"/>
                    </a:lnTo>
                    <a:lnTo>
                      <a:pt x="33" y="17"/>
                    </a:lnTo>
                    <a:lnTo>
                      <a:pt x="31" y="19"/>
                    </a:lnTo>
                    <a:lnTo>
                      <a:pt x="31" y="20"/>
                    </a:lnTo>
                    <a:lnTo>
                      <a:pt x="30" y="21"/>
                    </a:lnTo>
                    <a:lnTo>
                      <a:pt x="29" y="21"/>
                    </a:lnTo>
                    <a:lnTo>
                      <a:pt x="30" y="22"/>
                    </a:lnTo>
                    <a:lnTo>
                      <a:pt x="30" y="23"/>
                    </a:lnTo>
                    <a:lnTo>
                      <a:pt x="31" y="23"/>
                    </a:lnTo>
                    <a:lnTo>
                      <a:pt x="32" y="24"/>
                    </a:lnTo>
                    <a:lnTo>
                      <a:pt x="34" y="24"/>
                    </a:lnTo>
                    <a:lnTo>
                      <a:pt x="35" y="24"/>
                    </a:lnTo>
                    <a:lnTo>
                      <a:pt x="35" y="23"/>
                    </a:lnTo>
                    <a:lnTo>
                      <a:pt x="36" y="21"/>
                    </a:lnTo>
                    <a:lnTo>
                      <a:pt x="36" y="19"/>
                    </a:lnTo>
                    <a:lnTo>
                      <a:pt x="37" y="17"/>
                    </a:lnTo>
                    <a:lnTo>
                      <a:pt x="38" y="20"/>
                    </a:lnTo>
                    <a:lnTo>
                      <a:pt x="39" y="21"/>
                    </a:lnTo>
                    <a:lnTo>
                      <a:pt x="39" y="23"/>
                    </a:lnTo>
                    <a:lnTo>
                      <a:pt x="38" y="25"/>
                    </a:lnTo>
                    <a:lnTo>
                      <a:pt x="38" y="28"/>
                    </a:lnTo>
                    <a:lnTo>
                      <a:pt x="39" y="31"/>
                    </a:lnTo>
                    <a:lnTo>
                      <a:pt x="40" y="31"/>
                    </a:lnTo>
                    <a:lnTo>
                      <a:pt x="42" y="31"/>
                    </a:lnTo>
                    <a:lnTo>
                      <a:pt x="42" y="30"/>
                    </a:lnTo>
                    <a:lnTo>
                      <a:pt x="43" y="28"/>
                    </a:lnTo>
                    <a:lnTo>
                      <a:pt x="44" y="26"/>
                    </a:lnTo>
                    <a:lnTo>
                      <a:pt x="45" y="28"/>
                    </a:lnTo>
                    <a:lnTo>
                      <a:pt x="45" y="30"/>
                    </a:lnTo>
                    <a:lnTo>
                      <a:pt x="44" y="32"/>
                    </a:lnTo>
                    <a:lnTo>
                      <a:pt x="44" y="33"/>
                    </a:lnTo>
                    <a:lnTo>
                      <a:pt x="42" y="35"/>
                    </a:lnTo>
                    <a:lnTo>
                      <a:pt x="41" y="37"/>
                    </a:lnTo>
                    <a:lnTo>
                      <a:pt x="39" y="38"/>
                    </a:lnTo>
                    <a:lnTo>
                      <a:pt x="39" y="40"/>
                    </a:lnTo>
                    <a:lnTo>
                      <a:pt x="39" y="43"/>
                    </a:lnTo>
                    <a:lnTo>
                      <a:pt x="37" y="44"/>
                    </a:lnTo>
                    <a:lnTo>
                      <a:pt x="35" y="44"/>
                    </a:lnTo>
                    <a:lnTo>
                      <a:pt x="33" y="44"/>
                    </a:lnTo>
                    <a:lnTo>
                      <a:pt x="31" y="44"/>
                    </a:lnTo>
                    <a:lnTo>
                      <a:pt x="29" y="43"/>
                    </a:lnTo>
                    <a:lnTo>
                      <a:pt x="28" y="42"/>
                    </a:lnTo>
                    <a:lnTo>
                      <a:pt x="27" y="41"/>
                    </a:lnTo>
                    <a:lnTo>
                      <a:pt x="25" y="39"/>
                    </a:lnTo>
                    <a:lnTo>
                      <a:pt x="23" y="40"/>
                    </a:lnTo>
                    <a:lnTo>
                      <a:pt x="21" y="40"/>
                    </a:lnTo>
                    <a:lnTo>
                      <a:pt x="18" y="40"/>
                    </a:lnTo>
                    <a:lnTo>
                      <a:pt x="17" y="39"/>
                    </a:lnTo>
                    <a:lnTo>
                      <a:pt x="16" y="38"/>
                    </a:lnTo>
                    <a:lnTo>
                      <a:pt x="14" y="39"/>
                    </a:lnTo>
                    <a:lnTo>
                      <a:pt x="10" y="39"/>
                    </a:lnTo>
                    <a:lnTo>
                      <a:pt x="8" y="39"/>
                    </a:lnTo>
                    <a:lnTo>
                      <a:pt x="5" y="38"/>
                    </a:lnTo>
                    <a:lnTo>
                      <a:pt x="3" y="37"/>
                    </a:lnTo>
                  </a:path>
                </a:pathLst>
              </a:custGeom>
              <a:solidFill>
                <a:srgbClr val="FF0000"/>
              </a:solidFill>
              <a:ln w="12700" cap="rnd" cmpd="sng">
                <a:noFill/>
                <a:prstDash val="solid"/>
                <a:round/>
                <a:headEnd type="none" w="med" len="med"/>
                <a:tailEnd type="none" w="med" len="med"/>
              </a:ln>
            </p:spPr>
            <p:txBody>
              <a:bodyPr/>
              <a:lstStyle/>
              <a:p>
                <a:endParaRPr lang="en-US"/>
              </a:p>
            </p:txBody>
          </p:sp>
        </p:grpSp>
        <p:grpSp>
          <p:nvGrpSpPr>
            <p:cNvPr id="26" name="Group 46"/>
            <p:cNvGrpSpPr>
              <a:grpSpLocks/>
            </p:cNvGrpSpPr>
            <p:nvPr/>
          </p:nvGrpSpPr>
          <p:grpSpPr bwMode="auto">
            <a:xfrm>
              <a:off x="4283" y="734"/>
              <a:ext cx="197" cy="220"/>
              <a:chOff x="4220" y="365"/>
              <a:chExt cx="190" cy="214"/>
            </a:xfrm>
          </p:grpSpPr>
          <p:sp>
            <p:nvSpPr>
              <p:cNvPr id="87" name="Freeform 47"/>
              <p:cNvSpPr>
                <a:spLocks/>
              </p:cNvSpPr>
              <p:nvPr/>
            </p:nvSpPr>
            <p:spPr bwMode="auto">
              <a:xfrm>
                <a:off x="4223" y="367"/>
                <a:ext cx="187" cy="212"/>
              </a:xfrm>
              <a:custGeom>
                <a:avLst/>
                <a:gdLst>
                  <a:gd name="T0" fmla="*/ 135 w 187"/>
                  <a:gd name="T1" fmla="*/ 205 h 212"/>
                  <a:gd name="T2" fmla="*/ 153 w 187"/>
                  <a:gd name="T3" fmla="*/ 188 h 212"/>
                  <a:gd name="T4" fmla="*/ 160 w 187"/>
                  <a:gd name="T5" fmla="*/ 166 h 212"/>
                  <a:gd name="T6" fmla="*/ 163 w 187"/>
                  <a:gd name="T7" fmla="*/ 142 h 212"/>
                  <a:gd name="T8" fmla="*/ 169 w 187"/>
                  <a:gd name="T9" fmla="*/ 129 h 212"/>
                  <a:gd name="T10" fmla="*/ 176 w 187"/>
                  <a:gd name="T11" fmla="*/ 120 h 212"/>
                  <a:gd name="T12" fmla="*/ 176 w 187"/>
                  <a:gd name="T13" fmla="*/ 115 h 212"/>
                  <a:gd name="T14" fmla="*/ 162 w 187"/>
                  <a:gd name="T15" fmla="*/ 124 h 212"/>
                  <a:gd name="T16" fmla="*/ 149 w 187"/>
                  <a:gd name="T17" fmla="*/ 138 h 212"/>
                  <a:gd name="T18" fmla="*/ 145 w 187"/>
                  <a:gd name="T19" fmla="*/ 140 h 212"/>
                  <a:gd name="T20" fmla="*/ 149 w 187"/>
                  <a:gd name="T21" fmla="*/ 119 h 212"/>
                  <a:gd name="T22" fmla="*/ 146 w 187"/>
                  <a:gd name="T23" fmla="*/ 94 h 212"/>
                  <a:gd name="T24" fmla="*/ 139 w 187"/>
                  <a:gd name="T25" fmla="*/ 74 h 212"/>
                  <a:gd name="T26" fmla="*/ 125 w 187"/>
                  <a:gd name="T27" fmla="*/ 52 h 212"/>
                  <a:gd name="T28" fmla="*/ 114 w 187"/>
                  <a:gd name="T29" fmla="*/ 30 h 212"/>
                  <a:gd name="T30" fmla="*/ 112 w 187"/>
                  <a:gd name="T31" fmla="*/ 12 h 212"/>
                  <a:gd name="T32" fmla="*/ 110 w 187"/>
                  <a:gd name="T33" fmla="*/ 9 h 212"/>
                  <a:gd name="T34" fmla="*/ 107 w 187"/>
                  <a:gd name="T35" fmla="*/ 30 h 212"/>
                  <a:gd name="T36" fmla="*/ 112 w 187"/>
                  <a:gd name="T37" fmla="*/ 50 h 212"/>
                  <a:gd name="T38" fmla="*/ 118 w 187"/>
                  <a:gd name="T39" fmla="*/ 70 h 212"/>
                  <a:gd name="T40" fmla="*/ 119 w 187"/>
                  <a:gd name="T41" fmla="*/ 92 h 212"/>
                  <a:gd name="T42" fmla="*/ 109 w 187"/>
                  <a:gd name="T43" fmla="*/ 120 h 212"/>
                  <a:gd name="T44" fmla="*/ 97 w 187"/>
                  <a:gd name="T45" fmla="*/ 135 h 212"/>
                  <a:gd name="T46" fmla="*/ 93 w 187"/>
                  <a:gd name="T47" fmla="*/ 112 h 212"/>
                  <a:gd name="T48" fmla="*/ 97 w 187"/>
                  <a:gd name="T49" fmla="*/ 84 h 212"/>
                  <a:gd name="T50" fmla="*/ 94 w 187"/>
                  <a:gd name="T51" fmla="*/ 63 h 212"/>
                  <a:gd name="T52" fmla="*/ 89 w 187"/>
                  <a:gd name="T53" fmla="*/ 58 h 212"/>
                  <a:gd name="T54" fmla="*/ 90 w 187"/>
                  <a:gd name="T55" fmla="*/ 83 h 212"/>
                  <a:gd name="T56" fmla="*/ 77 w 187"/>
                  <a:gd name="T57" fmla="*/ 114 h 212"/>
                  <a:gd name="T58" fmla="*/ 78 w 187"/>
                  <a:gd name="T59" fmla="*/ 86 h 212"/>
                  <a:gd name="T60" fmla="*/ 69 w 187"/>
                  <a:gd name="T61" fmla="*/ 110 h 212"/>
                  <a:gd name="T62" fmla="*/ 69 w 187"/>
                  <a:gd name="T63" fmla="*/ 142 h 212"/>
                  <a:gd name="T64" fmla="*/ 85 w 187"/>
                  <a:gd name="T65" fmla="*/ 176 h 212"/>
                  <a:gd name="T66" fmla="*/ 65 w 187"/>
                  <a:gd name="T67" fmla="*/ 148 h 212"/>
                  <a:gd name="T68" fmla="*/ 54 w 187"/>
                  <a:gd name="T69" fmla="*/ 142 h 212"/>
                  <a:gd name="T70" fmla="*/ 67 w 187"/>
                  <a:gd name="T71" fmla="*/ 166 h 212"/>
                  <a:gd name="T72" fmla="*/ 70 w 187"/>
                  <a:gd name="T73" fmla="*/ 189 h 212"/>
                  <a:gd name="T74" fmla="*/ 49 w 187"/>
                  <a:gd name="T75" fmla="*/ 172 h 212"/>
                  <a:gd name="T76" fmla="*/ 28 w 187"/>
                  <a:gd name="T77" fmla="*/ 156 h 212"/>
                  <a:gd name="T78" fmla="*/ 10 w 187"/>
                  <a:gd name="T79" fmla="*/ 151 h 212"/>
                  <a:gd name="T80" fmla="*/ 18 w 187"/>
                  <a:gd name="T81" fmla="*/ 157 h 212"/>
                  <a:gd name="T82" fmla="*/ 37 w 187"/>
                  <a:gd name="T83" fmla="*/ 173 h 212"/>
                  <a:gd name="T84" fmla="*/ 60 w 187"/>
                  <a:gd name="T85" fmla="*/ 197 h 212"/>
                  <a:gd name="T86" fmla="*/ 99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5" y="209"/>
                    </a:moveTo>
                    <a:lnTo>
                      <a:pt x="123" y="208"/>
                    </a:lnTo>
                    <a:lnTo>
                      <a:pt x="135" y="205"/>
                    </a:lnTo>
                    <a:lnTo>
                      <a:pt x="144" y="200"/>
                    </a:lnTo>
                    <a:lnTo>
                      <a:pt x="149" y="194"/>
                    </a:lnTo>
                    <a:lnTo>
                      <a:pt x="153" y="188"/>
                    </a:lnTo>
                    <a:lnTo>
                      <a:pt x="156" y="183"/>
                    </a:lnTo>
                    <a:lnTo>
                      <a:pt x="159" y="175"/>
                    </a:lnTo>
                    <a:lnTo>
                      <a:pt x="160" y="166"/>
                    </a:lnTo>
                    <a:lnTo>
                      <a:pt x="162" y="155"/>
                    </a:lnTo>
                    <a:lnTo>
                      <a:pt x="162" y="148"/>
                    </a:lnTo>
                    <a:lnTo>
                      <a:pt x="163" y="142"/>
                    </a:lnTo>
                    <a:lnTo>
                      <a:pt x="164" y="139"/>
                    </a:lnTo>
                    <a:lnTo>
                      <a:pt x="166" y="135"/>
                    </a:lnTo>
                    <a:lnTo>
                      <a:pt x="169" y="129"/>
                    </a:lnTo>
                    <a:lnTo>
                      <a:pt x="171" y="126"/>
                    </a:lnTo>
                    <a:lnTo>
                      <a:pt x="173" y="123"/>
                    </a:lnTo>
                    <a:lnTo>
                      <a:pt x="176" y="120"/>
                    </a:lnTo>
                    <a:lnTo>
                      <a:pt x="179" y="117"/>
                    </a:lnTo>
                    <a:lnTo>
                      <a:pt x="186" y="112"/>
                    </a:lnTo>
                    <a:lnTo>
                      <a:pt x="176" y="115"/>
                    </a:lnTo>
                    <a:lnTo>
                      <a:pt x="171" y="118"/>
                    </a:lnTo>
                    <a:lnTo>
                      <a:pt x="166" y="121"/>
                    </a:lnTo>
                    <a:lnTo>
                      <a:pt x="162" y="124"/>
                    </a:lnTo>
                    <a:lnTo>
                      <a:pt x="157" y="128"/>
                    </a:lnTo>
                    <a:lnTo>
                      <a:pt x="153" y="132"/>
                    </a:lnTo>
                    <a:lnTo>
                      <a:pt x="149" y="138"/>
                    </a:lnTo>
                    <a:lnTo>
                      <a:pt x="145" y="142"/>
                    </a:lnTo>
                    <a:lnTo>
                      <a:pt x="142" y="147"/>
                    </a:lnTo>
                    <a:lnTo>
                      <a:pt x="145" y="140"/>
                    </a:lnTo>
                    <a:lnTo>
                      <a:pt x="147" y="134"/>
                    </a:lnTo>
                    <a:lnTo>
                      <a:pt x="148" y="128"/>
                    </a:lnTo>
                    <a:lnTo>
                      <a:pt x="149" y="119"/>
                    </a:lnTo>
                    <a:lnTo>
                      <a:pt x="149" y="110"/>
                    </a:lnTo>
                    <a:lnTo>
                      <a:pt x="147" y="102"/>
                    </a:lnTo>
                    <a:lnTo>
                      <a:pt x="146" y="94"/>
                    </a:lnTo>
                    <a:lnTo>
                      <a:pt x="144" y="87"/>
                    </a:lnTo>
                    <a:lnTo>
                      <a:pt x="142" y="81"/>
                    </a:lnTo>
                    <a:lnTo>
                      <a:pt x="139" y="74"/>
                    </a:lnTo>
                    <a:lnTo>
                      <a:pt x="133" y="66"/>
                    </a:lnTo>
                    <a:lnTo>
                      <a:pt x="130" y="60"/>
                    </a:lnTo>
                    <a:lnTo>
                      <a:pt x="125" y="52"/>
                    </a:lnTo>
                    <a:lnTo>
                      <a:pt x="120" y="44"/>
                    </a:lnTo>
                    <a:lnTo>
                      <a:pt x="117" y="35"/>
                    </a:lnTo>
                    <a:lnTo>
                      <a:pt x="114" y="30"/>
                    </a:lnTo>
                    <a:lnTo>
                      <a:pt x="113" y="23"/>
                    </a:lnTo>
                    <a:lnTo>
                      <a:pt x="112" y="17"/>
                    </a:lnTo>
                    <a:lnTo>
                      <a:pt x="112" y="12"/>
                    </a:lnTo>
                    <a:lnTo>
                      <a:pt x="113" y="7"/>
                    </a:lnTo>
                    <a:lnTo>
                      <a:pt x="113" y="0"/>
                    </a:lnTo>
                    <a:lnTo>
                      <a:pt x="110" y="9"/>
                    </a:lnTo>
                    <a:lnTo>
                      <a:pt x="108" y="16"/>
                    </a:lnTo>
                    <a:lnTo>
                      <a:pt x="107" y="23"/>
                    </a:lnTo>
                    <a:lnTo>
                      <a:pt x="107" y="30"/>
                    </a:lnTo>
                    <a:lnTo>
                      <a:pt x="108" y="38"/>
                    </a:lnTo>
                    <a:lnTo>
                      <a:pt x="110" y="44"/>
                    </a:lnTo>
                    <a:lnTo>
                      <a:pt x="112" y="50"/>
                    </a:lnTo>
                    <a:lnTo>
                      <a:pt x="115" y="56"/>
                    </a:lnTo>
                    <a:lnTo>
                      <a:pt x="117" y="63"/>
                    </a:lnTo>
                    <a:lnTo>
                      <a:pt x="118" y="70"/>
                    </a:lnTo>
                    <a:lnTo>
                      <a:pt x="118" y="77"/>
                    </a:lnTo>
                    <a:lnTo>
                      <a:pt x="119" y="85"/>
                    </a:lnTo>
                    <a:lnTo>
                      <a:pt x="119" y="92"/>
                    </a:lnTo>
                    <a:lnTo>
                      <a:pt x="118" y="103"/>
                    </a:lnTo>
                    <a:lnTo>
                      <a:pt x="115" y="110"/>
                    </a:lnTo>
                    <a:lnTo>
                      <a:pt x="109" y="120"/>
                    </a:lnTo>
                    <a:lnTo>
                      <a:pt x="104" y="130"/>
                    </a:lnTo>
                    <a:lnTo>
                      <a:pt x="100" y="140"/>
                    </a:lnTo>
                    <a:lnTo>
                      <a:pt x="97" y="135"/>
                    </a:lnTo>
                    <a:lnTo>
                      <a:pt x="95" y="129"/>
                    </a:lnTo>
                    <a:lnTo>
                      <a:pt x="94" y="122"/>
                    </a:lnTo>
                    <a:lnTo>
                      <a:pt x="93" y="112"/>
                    </a:lnTo>
                    <a:lnTo>
                      <a:pt x="96" y="95"/>
                    </a:lnTo>
                    <a:lnTo>
                      <a:pt x="96" y="90"/>
                    </a:lnTo>
                    <a:lnTo>
                      <a:pt x="97" y="84"/>
                    </a:lnTo>
                    <a:lnTo>
                      <a:pt x="97" y="78"/>
                    </a:lnTo>
                    <a:lnTo>
                      <a:pt x="96" y="71"/>
                    </a:lnTo>
                    <a:lnTo>
                      <a:pt x="94" y="63"/>
                    </a:lnTo>
                    <a:lnTo>
                      <a:pt x="91" y="56"/>
                    </a:lnTo>
                    <a:lnTo>
                      <a:pt x="86" y="46"/>
                    </a:lnTo>
                    <a:lnTo>
                      <a:pt x="89" y="58"/>
                    </a:lnTo>
                    <a:lnTo>
                      <a:pt x="90" y="68"/>
                    </a:lnTo>
                    <a:lnTo>
                      <a:pt x="90" y="76"/>
                    </a:lnTo>
                    <a:lnTo>
                      <a:pt x="90" y="83"/>
                    </a:lnTo>
                    <a:lnTo>
                      <a:pt x="88" y="90"/>
                    </a:lnTo>
                    <a:lnTo>
                      <a:pt x="85" y="98"/>
                    </a:lnTo>
                    <a:lnTo>
                      <a:pt x="77" y="114"/>
                    </a:lnTo>
                    <a:lnTo>
                      <a:pt x="76" y="104"/>
                    </a:lnTo>
                    <a:lnTo>
                      <a:pt x="77" y="95"/>
                    </a:lnTo>
                    <a:lnTo>
                      <a:pt x="78" y="86"/>
                    </a:lnTo>
                    <a:lnTo>
                      <a:pt x="73" y="95"/>
                    </a:lnTo>
                    <a:lnTo>
                      <a:pt x="70" y="102"/>
                    </a:lnTo>
                    <a:lnTo>
                      <a:pt x="69" y="110"/>
                    </a:lnTo>
                    <a:lnTo>
                      <a:pt x="67" y="119"/>
                    </a:lnTo>
                    <a:lnTo>
                      <a:pt x="68" y="130"/>
                    </a:lnTo>
                    <a:lnTo>
                      <a:pt x="69" y="142"/>
                    </a:lnTo>
                    <a:lnTo>
                      <a:pt x="73" y="151"/>
                    </a:lnTo>
                    <a:lnTo>
                      <a:pt x="77" y="162"/>
                    </a:lnTo>
                    <a:lnTo>
                      <a:pt x="85" y="176"/>
                    </a:lnTo>
                    <a:lnTo>
                      <a:pt x="73" y="160"/>
                    </a:lnTo>
                    <a:lnTo>
                      <a:pt x="70" y="155"/>
                    </a:lnTo>
                    <a:lnTo>
                      <a:pt x="65" y="148"/>
                    </a:lnTo>
                    <a:lnTo>
                      <a:pt x="58" y="142"/>
                    </a:lnTo>
                    <a:lnTo>
                      <a:pt x="48" y="133"/>
                    </a:lnTo>
                    <a:lnTo>
                      <a:pt x="54" y="142"/>
                    </a:lnTo>
                    <a:lnTo>
                      <a:pt x="58" y="148"/>
                    </a:lnTo>
                    <a:lnTo>
                      <a:pt x="61" y="154"/>
                    </a:lnTo>
                    <a:lnTo>
                      <a:pt x="67" y="166"/>
                    </a:lnTo>
                    <a:lnTo>
                      <a:pt x="72" y="176"/>
                    </a:lnTo>
                    <a:lnTo>
                      <a:pt x="79" y="192"/>
                    </a:lnTo>
                    <a:lnTo>
                      <a:pt x="70"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8" y="157"/>
                    </a:lnTo>
                    <a:lnTo>
                      <a:pt x="25" y="161"/>
                    </a:lnTo>
                    <a:lnTo>
                      <a:pt x="29" y="164"/>
                    </a:lnTo>
                    <a:lnTo>
                      <a:pt x="37" y="173"/>
                    </a:lnTo>
                    <a:lnTo>
                      <a:pt x="44" y="182"/>
                    </a:lnTo>
                    <a:lnTo>
                      <a:pt x="53" y="193"/>
                    </a:lnTo>
                    <a:lnTo>
                      <a:pt x="60" y="197"/>
                    </a:lnTo>
                    <a:lnTo>
                      <a:pt x="69" y="202"/>
                    </a:lnTo>
                    <a:lnTo>
                      <a:pt x="85" y="209"/>
                    </a:lnTo>
                    <a:lnTo>
                      <a:pt x="99" y="211"/>
                    </a:lnTo>
                    <a:lnTo>
                      <a:pt x="115"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88" name="Freeform 48"/>
              <p:cNvSpPr>
                <a:spLocks/>
              </p:cNvSpPr>
              <p:nvPr/>
            </p:nvSpPr>
            <p:spPr bwMode="auto">
              <a:xfrm>
                <a:off x="4223" y="365"/>
                <a:ext cx="187" cy="212"/>
              </a:xfrm>
              <a:custGeom>
                <a:avLst/>
                <a:gdLst>
                  <a:gd name="T0" fmla="*/ 133 w 187"/>
                  <a:gd name="T1" fmla="*/ 205 h 212"/>
                  <a:gd name="T2" fmla="*/ 151 w 187"/>
                  <a:gd name="T3" fmla="*/ 188 h 212"/>
                  <a:gd name="T4" fmla="*/ 158 w 187"/>
                  <a:gd name="T5" fmla="*/ 166 h 212"/>
                  <a:gd name="T6" fmla="*/ 160 w 187"/>
                  <a:gd name="T7" fmla="*/ 143 h 212"/>
                  <a:gd name="T8" fmla="*/ 166 w 187"/>
                  <a:gd name="T9" fmla="*/ 130 h 212"/>
                  <a:gd name="T10" fmla="*/ 174 w 187"/>
                  <a:gd name="T11" fmla="*/ 120 h 212"/>
                  <a:gd name="T12" fmla="*/ 176 w 187"/>
                  <a:gd name="T13" fmla="*/ 116 h 212"/>
                  <a:gd name="T14" fmla="*/ 159 w 187"/>
                  <a:gd name="T15" fmla="*/ 124 h 212"/>
                  <a:gd name="T16" fmla="*/ 147 w 187"/>
                  <a:gd name="T17" fmla="*/ 138 h 212"/>
                  <a:gd name="T18" fmla="*/ 143 w 187"/>
                  <a:gd name="T19" fmla="*/ 140 h 212"/>
                  <a:gd name="T20" fmla="*/ 147 w 187"/>
                  <a:gd name="T21" fmla="*/ 119 h 212"/>
                  <a:gd name="T22" fmla="*/ 144 w 187"/>
                  <a:gd name="T23" fmla="*/ 94 h 212"/>
                  <a:gd name="T24" fmla="*/ 137 w 187"/>
                  <a:gd name="T25" fmla="*/ 74 h 212"/>
                  <a:gd name="T26" fmla="*/ 123 w 187"/>
                  <a:gd name="T27" fmla="*/ 52 h 212"/>
                  <a:gd name="T28" fmla="*/ 113 w 187"/>
                  <a:gd name="T29" fmla="*/ 30 h 212"/>
                  <a:gd name="T30" fmla="*/ 111 w 187"/>
                  <a:gd name="T31" fmla="*/ 11 h 212"/>
                  <a:gd name="T32" fmla="*/ 109 w 187"/>
                  <a:gd name="T33" fmla="*/ 9 h 212"/>
                  <a:gd name="T34" fmla="*/ 105 w 187"/>
                  <a:gd name="T35" fmla="*/ 30 h 212"/>
                  <a:gd name="T36" fmla="*/ 111 w 187"/>
                  <a:gd name="T37" fmla="*/ 50 h 212"/>
                  <a:gd name="T38" fmla="*/ 116 w 187"/>
                  <a:gd name="T39" fmla="*/ 70 h 212"/>
                  <a:gd name="T40" fmla="*/ 117 w 187"/>
                  <a:gd name="T41" fmla="*/ 92 h 212"/>
                  <a:gd name="T42" fmla="*/ 108 w 187"/>
                  <a:gd name="T43" fmla="*/ 120 h 212"/>
                  <a:gd name="T44" fmla="*/ 96 w 187"/>
                  <a:gd name="T45" fmla="*/ 135 h 212"/>
                  <a:gd name="T46" fmla="*/ 92 w 187"/>
                  <a:gd name="T47" fmla="*/ 112 h 212"/>
                  <a:gd name="T48" fmla="*/ 96 w 187"/>
                  <a:gd name="T49" fmla="*/ 84 h 212"/>
                  <a:gd name="T50" fmla="*/ 93 w 187"/>
                  <a:gd name="T51" fmla="*/ 63 h 212"/>
                  <a:gd name="T52" fmla="*/ 88 w 187"/>
                  <a:gd name="T53" fmla="*/ 58 h 212"/>
                  <a:gd name="T54" fmla="*/ 89 w 187"/>
                  <a:gd name="T55" fmla="*/ 83 h 212"/>
                  <a:gd name="T56" fmla="*/ 76 w 187"/>
                  <a:gd name="T57" fmla="*/ 114 h 212"/>
                  <a:gd name="T58" fmla="*/ 77 w 187"/>
                  <a:gd name="T59" fmla="*/ 86 h 212"/>
                  <a:gd name="T60" fmla="*/ 68 w 187"/>
                  <a:gd name="T61" fmla="*/ 110 h 212"/>
                  <a:gd name="T62" fmla="*/ 69 w 187"/>
                  <a:gd name="T63" fmla="*/ 141 h 212"/>
                  <a:gd name="T64" fmla="*/ 84 w 187"/>
                  <a:gd name="T65" fmla="*/ 176 h 212"/>
                  <a:gd name="T66" fmla="*/ 65 w 187"/>
                  <a:gd name="T67" fmla="*/ 148 h 212"/>
                  <a:gd name="T68" fmla="*/ 54 w 187"/>
                  <a:gd name="T69" fmla="*/ 142 h 212"/>
                  <a:gd name="T70" fmla="*/ 67 w 187"/>
                  <a:gd name="T71" fmla="*/ 166 h 212"/>
                  <a:gd name="T72" fmla="*/ 70 w 187"/>
                  <a:gd name="T73" fmla="*/ 189 h 212"/>
                  <a:gd name="T74" fmla="*/ 48 w 187"/>
                  <a:gd name="T75" fmla="*/ 172 h 212"/>
                  <a:gd name="T76" fmla="*/ 28 w 187"/>
                  <a:gd name="T77" fmla="*/ 156 h 212"/>
                  <a:gd name="T78" fmla="*/ 11 w 187"/>
                  <a:gd name="T79" fmla="*/ 150 h 212"/>
                  <a:gd name="T80" fmla="*/ 19 w 187"/>
                  <a:gd name="T81" fmla="*/ 157 h 212"/>
                  <a:gd name="T82" fmla="*/ 37 w 187"/>
                  <a:gd name="T83" fmla="*/ 173 h 212"/>
                  <a:gd name="T84" fmla="*/ 60 w 187"/>
                  <a:gd name="T85" fmla="*/ 197 h 212"/>
                  <a:gd name="T86" fmla="*/ 98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4" y="209"/>
                    </a:moveTo>
                    <a:lnTo>
                      <a:pt x="122" y="208"/>
                    </a:lnTo>
                    <a:lnTo>
                      <a:pt x="133" y="205"/>
                    </a:lnTo>
                    <a:lnTo>
                      <a:pt x="142" y="200"/>
                    </a:lnTo>
                    <a:lnTo>
                      <a:pt x="147" y="194"/>
                    </a:lnTo>
                    <a:lnTo>
                      <a:pt x="151" y="188"/>
                    </a:lnTo>
                    <a:lnTo>
                      <a:pt x="154" y="183"/>
                    </a:lnTo>
                    <a:lnTo>
                      <a:pt x="156" y="175"/>
                    </a:lnTo>
                    <a:lnTo>
                      <a:pt x="158" y="166"/>
                    </a:lnTo>
                    <a:lnTo>
                      <a:pt x="159" y="155"/>
                    </a:lnTo>
                    <a:lnTo>
                      <a:pt x="159" y="148"/>
                    </a:lnTo>
                    <a:lnTo>
                      <a:pt x="160" y="143"/>
                    </a:lnTo>
                    <a:lnTo>
                      <a:pt x="162" y="139"/>
                    </a:lnTo>
                    <a:lnTo>
                      <a:pt x="164" y="134"/>
                    </a:lnTo>
                    <a:lnTo>
                      <a:pt x="166" y="130"/>
                    </a:lnTo>
                    <a:lnTo>
                      <a:pt x="169" y="126"/>
                    </a:lnTo>
                    <a:lnTo>
                      <a:pt x="172" y="122"/>
                    </a:lnTo>
                    <a:lnTo>
                      <a:pt x="174" y="120"/>
                    </a:lnTo>
                    <a:lnTo>
                      <a:pt x="178" y="118"/>
                    </a:lnTo>
                    <a:lnTo>
                      <a:pt x="186" y="115"/>
                    </a:lnTo>
                    <a:lnTo>
                      <a:pt x="176" y="116"/>
                    </a:lnTo>
                    <a:lnTo>
                      <a:pt x="170" y="118"/>
                    </a:lnTo>
                    <a:lnTo>
                      <a:pt x="164" y="121"/>
                    </a:lnTo>
                    <a:lnTo>
                      <a:pt x="159" y="124"/>
                    </a:lnTo>
                    <a:lnTo>
                      <a:pt x="155" y="128"/>
                    </a:lnTo>
                    <a:lnTo>
                      <a:pt x="151" y="132"/>
                    </a:lnTo>
                    <a:lnTo>
                      <a:pt x="147" y="138"/>
                    </a:lnTo>
                    <a:lnTo>
                      <a:pt x="143" y="142"/>
                    </a:lnTo>
                    <a:lnTo>
                      <a:pt x="140" y="147"/>
                    </a:lnTo>
                    <a:lnTo>
                      <a:pt x="143" y="140"/>
                    </a:lnTo>
                    <a:lnTo>
                      <a:pt x="145" y="134"/>
                    </a:lnTo>
                    <a:lnTo>
                      <a:pt x="146" y="128"/>
                    </a:lnTo>
                    <a:lnTo>
                      <a:pt x="147" y="119"/>
                    </a:lnTo>
                    <a:lnTo>
                      <a:pt x="147" y="110"/>
                    </a:lnTo>
                    <a:lnTo>
                      <a:pt x="145" y="102"/>
                    </a:lnTo>
                    <a:lnTo>
                      <a:pt x="144" y="94"/>
                    </a:lnTo>
                    <a:lnTo>
                      <a:pt x="142" y="87"/>
                    </a:lnTo>
                    <a:lnTo>
                      <a:pt x="140" y="81"/>
                    </a:lnTo>
                    <a:lnTo>
                      <a:pt x="137" y="74"/>
                    </a:lnTo>
                    <a:lnTo>
                      <a:pt x="132" y="66"/>
                    </a:lnTo>
                    <a:lnTo>
                      <a:pt x="128" y="60"/>
                    </a:lnTo>
                    <a:lnTo>
                      <a:pt x="123" y="52"/>
                    </a:lnTo>
                    <a:lnTo>
                      <a:pt x="118" y="43"/>
                    </a:lnTo>
                    <a:lnTo>
                      <a:pt x="115" y="35"/>
                    </a:lnTo>
                    <a:lnTo>
                      <a:pt x="113" y="30"/>
                    </a:lnTo>
                    <a:lnTo>
                      <a:pt x="112" y="23"/>
                    </a:lnTo>
                    <a:lnTo>
                      <a:pt x="111" y="17"/>
                    </a:lnTo>
                    <a:lnTo>
                      <a:pt x="111" y="11"/>
                    </a:lnTo>
                    <a:lnTo>
                      <a:pt x="111" y="6"/>
                    </a:lnTo>
                    <a:lnTo>
                      <a:pt x="112" y="0"/>
                    </a:lnTo>
                    <a:lnTo>
                      <a:pt x="109" y="9"/>
                    </a:lnTo>
                    <a:lnTo>
                      <a:pt x="107" y="16"/>
                    </a:lnTo>
                    <a:lnTo>
                      <a:pt x="106" y="23"/>
                    </a:lnTo>
                    <a:lnTo>
                      <a:pt x="105" y="30"/>
                    </a:lnTo>
                    <a:lnTo>
                      <a:pt x="106" y="38"/>
                    </a:lnTo>
                    <a:lnTo>
                      <a:pt x="108" y="44"/>
                    </a:lnTo>
                    <a:lnTo>
                      <a:pt x="111" y="50"/>
                    </a:lnTo>
                    <a:lnTo>
                      <a:pt x="113" y="56"/>
                    </a:lnTo>
                    <a:lnTo>
                      <a:pt x="115" y="63"/>
                    </a:lnTo>
                    <a:lnTo>
                      <a:pt x="116" y="70"/>
                    </a:lnTo>
                    <a:lnTo>
                      <a:pt x="117" y="77"/>
                    </a:lnTo>
                    <a:lnTo>
                      <a:pt x="117" y="85"/>
                    </a:lnTo>
                    <a:lnTo>
                      <a:pt x="117" y="92"/>
                    </a:lnTo>
                    <a:lnTo>
                      <a:pt x="116" y="103"/>
                    </a:lnTo>
                    <a:lnTo>
                      <a:pt x="114" y="110"/>
                    </a:lnTo>
                    <a:lnTo>
                      <a:pt x="108" y="120"/>
                    </a:lnTo>
                    <a:lnTo>
                      <a:pt x="103" y="130"/>
                    </a:lnTo>
                    <a:lnTo>
                      <a:pt x="99" y="140"/>
                    </a:lnTo>
                    <a:lnTo>
                      <a:pt x="96" y="135"/>
                    </a:lnTo>
                    <a:lnTo>
                      <a:pt x="94" y="129"/>
                    </a:lnTo>
                    <a:lnTo>
                      <a:pt x="93" y="122"/>
                    </a:lnTo>
                    <a:lnTo>
                      <a:pt x="92" y="112"/>
                    </a:lnTo>
                    <a:lnTo>
                      <a:pt x="95" y="95"/>
                    </a:lnTo>
                    <a:lnTo>
                      <a:pt x="95" y="90"/>
                    </a:lnTo>
                    <a:lnTo>
                      <a:pt x="96" y="84"/>
                    </a:lnTo>
                    <a:lnTo>
                      <a:pt x="96" y="78"/>
                    </a:lnTo>
                    <a:lnTo>
                      <a:pt x="95" y="70"/>
                    </a:lnTo>
                    <a:lnTo>
                      <a:pt x="93" y="63"/>
                    </a:lnTo>
                    <a:lnTo>
                      <a:pt x="90" y="56"/>
                    </a:lnTo>
                    <a:lnTo>
                      <a:pt x="85" y="46"/>
                    </a:lnTo>
                    <a:lnTo>
                      <a:pt x="88" y="58"/>
                    </a:lnTo>
                    <a:lnTo>
                      <a:pt x="89" y="68"/>
                    </a:lnTo>
                    <a:lnTo>
                      <a:pt x="89" y="76"/>
                    </a:lnTo>
                    <a:lnTo>
                      <a:pt x="89" y="83"/>
                    </a:lnTo>
                    <a:lnTo>
                      <a:pt x="87" y="90"/>
                    </a:lnTo>
                    <a:lnTo>
                      <a:pt x="84" y="97"/>
                    </a:lnTo>
                    <a:lnTo>
                      <a:pt x="76" y="114"/>
                    </a:lnTo>
                    <a:lnTo>
                      <a:pt x="75" y="104"/>
                    </a:lnTo>
                    <a:lnTo>
                      <a:pt x="76" y="95"/>
                    </a:lnTo>
                    <a:lnTo>
                      <a:pt x="77" y="86"/>
                    </a:lnTo>
                    <a:lnTo>
                      <a:pt x="72" y="95"/>
                    </a:lnTo>
                    <a:lnTo>
                      <a:pt x="70" y="102"/>
                    </a:lnTo>
                    <a:lnTo>
                      <a:pt x="68" y="110"/>
                    </a:lnTo>
                    <a:lnTo>
                      <a:pt x="67" y="119"/>
                    </a:lnTo>
                    <a:lnTo>
                      <a:pt x="67" y="130"/>
                    </a:lnTo>
                    <a:lnTo>
                      <a:pt x="69" y="141"/>
                    </a:lnTo>
                    <a:lnTo>
                      <a:pt x="72" y="150"/>
                    </a:lnTo>
                    <a:lnTo>
                      <a:pt x="77" y="162"/>
                    </a:lnTo>
                    <a:lnTo>
                      <a:pt x="84" y="176"/>
                    </a:lnTo>
                    <a:lnTo>
                      <a:pt x="72" y="160"/>
                    </a:lnTo>
                    <a:lnTo>
                      <a:pt x="70" y="155"/>
                    </a:lnTo>
                    <a:lnTo>
                      <a:pt x="65" y="148"/>
                    </a:lnTo>
                    <a:lnTo>
                      <a:pt x="58" y="141"/>
                    </a:lnTo>
                    <a:lnTo>
                      <a:pt x="48" y="133"/>
                    </a:lnTo>
                    <a:lnTo>
                      <a:pt x="54" y="142"/>
                    </a:lnTo>
                    <a:lnTo>
                      <a:pt x="57" y="148"/>
                    </a:lnTo>
                    <a:lnTo>
                      <a:pt x="61" y="154"/>
                    </a:lnTo>
                    <a:lnTo>
                      <a:pt x="67" y="166"/>
                    </a:lnTo>
                    <a:lnTo>
                      <a:pt x="71" y="176"/>
                    </a:lnTo>
                    <a:lnTo>
                      <a:pt x="78" y="192"/>
                    </a:lnTo>
                    <a:lnTo>
                      <a:pt x="70" y="189"/>
                    </a:lnTo>
                    <a:lnTo>
                      <a:pt x="63" y="184"/>
                    </a:lnTo>
                    <a:lnTo>
                      <a:pt x="55" y="178"/>
                    </a:lnTo>
                    <a:lnTo>
                      <a:pt x="48" y="172"/>
                    </a:lnTo>
                    <a:lnTo>
                      <a:pt x="40" y="164"/>
                    </a:lnTo>
                    <a:lnTo>
                      <a:pt x="33" y="159"/>
                    </a:lnTo>
                    <a:lnTo>
                      <a:pt x="28" y="156"/>
                    </a:lnTo>
                    <a:lnTo>
                      <a:pt x="23" y="153"/>
                    </a:lnTo>
                    <a:lnTo>
                      <a:pt x="17" y="152"/>
                    </a:lnTo>
                    <a:lnTo>
                      <a:pt x="11" y="150"/>
                    </a:lnTo>
                    <a:lnTo>
                      <a:pt x="0" y="150"/>
                    </a:lnTo>
                    <a:lnTo>
                      <a:pt x="10" y="152"/>
                    </a:lnTo>
                    <a:lnTo>
                      <a:pt x="19" y="157"/>
                    </a:lnTo>
                    <a:lnTo>
                      <a:pt x="26" y="161"/>
                    </a:lnTo>
                    <a:lnTo>
                      <a:pt x="30" y="165"/>
                    </a:lnTo>
                    <a:lnTo>
                      <a:pt x="37" y="173"/>
                    </a:lnTo>
                    <a:lnTo>
                      <a:pt x="44" y="182"/>
                    </a:lnTo>
                    <a:lnTo>
                      <a:pt x="53" y="193"/>
                    </a:lnTo>
                    <a:lnTo>
                      <a:pt x="60" y="197"/>
                    </a:lnTo>
                    <a:lnTo>
                      <a:pt x="69" y="202"/>
                    </a:lnTo>
                    <a:lnTo>
                      <a:pt x="84" y="209"/>
                    </a:lnTo>
                    <a:lnTo>
                      <a:pt x="98" y="211"/>
                    </a:lnTo>
                    <a:lnTo>
                      <a:pt x="114"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89" name="Freeform 49"/>
              <p:cNvSpPr>
                <a:spLocks/>
              </p:cNvSpPr>
              <p:nvPr/>
            </p:nvSpPr>
            <p:spPr bwMode="auto">
              <a:xfrm>
                <a:off x="4224" y="371"/>
                <a:ext cx="181" cy="207"/>
              </a:xfrm>
              <a:custGeom>
                <a:avLst/>
                <a:gdLst>
                  <a:gd name="T0" fmla="*/ 130 w 181"/>
                  <a:gd name="T1" fmla="*/ 200 h 207"/>
                  <a:gd name="T2" fmla="*/ 147 w 181"/>
                  <a:gd name="T3" fmla="*/ 184 h 207"/>
                  <a:gd name="T4" fmla="*/ 154 w 181"/>
                  <a:gd name="T5" fmla="*/ 162 h 207"/>
                  <a:gd name="T6" fmla="*/ 156 w 181"/>
                  <a:gd name="T7" fmla="*/ 139 h 207"/>
                  <a:gd name="T8" fmla="*/ 162 w 181"/>
                  <a:gd name="T9" fmla="*/ 127 h 207"/>
                  <a:gd name="T10" fmla="*/ 169 w 181"/>
                  <a:gd name="T11" fmla="*/ 117 h 207"/>
                  <a:gd name="T12" fmla="*/ 172 w 181"/>
                  <a:gd name="T13" fmla="*/ 113 h 207"/>
                  <a:gd name="T14" fmla="*/ 155 w 181"/>
                  <a:gd name="T15" fmla="*/ 121 h 207"/>
                  <a:gd name="T16" fmla="*/ 143 w 181"/>
                  <a:gd name="T17" fmla="*/ 134 h 207"/>
                  <a:gd name="T18" fmla="*/ 139 w 181"/>
                  <a:gd name="T19" fmla="*/ 137 h 207"/>
                  <a:gd name="T20" fmla="*/ 143 w 181"/>
                  <a:gd name="T21" fmla="*/ 116 h 207"/>
                  <a:gd name="T22" fmla="*/ 140 w 181"/>
                  <a:gd name="T23" fmla="*/ 92 h 207"/>
                  <a:gd name="T24" fmla="*/ 133 w 181"/>
                  <a:gd name="T25" fmla="*/ 72 h 207"/>
                  <a:gd name="T26" fmla="*/ 120 w 181"/>
                  <a:gd name="T27" fmla="*/ 51 h 207"/>
                  <a:gd name="T28" fmla="*/ 110 w 181"/>
                  <a:gd name="T29" fmla="*/ 29 h 207"/>
                  <a:gd name="T30" fmla="*/ 108 w 181"/>
                  <a:gd name="T31" fmla="*/ 11 h 207"/>
                  <a:gd name="T32" fmla="*/ 106 w 181"/>
                  <a:gd name="T33" fmla="*/ 9 h 207"/>
                  <a:gd name="T34" fmla="*/ 102 w 181"/>
                  <a:gd name="T35" fmla="*/ 29 h 207"/>
                  <a:gd name="T36" fmla="*/ 108 w 181"/>
                  <a:gd name="T37" fmla="*/ 49 h 207"/>
                  <a:gd name="T38" fmla="*/ 113 w 181"/>
                  <a:gd name="T39" fmla="*/ 68 h 207"/>
                  <a:gd name="T40" fmla="*/ 114 w 181"/>
                  <a:gd name="T41" fmla="*/ 90 h 207"/>
                  <a:gd name="T42" fmla="*/ 105 w 181"/>
                  <a:gd name="T43" fmla="*/ 117 h 207"/>
                  <a:gd name="T44" fmla="*/ 94 w 181"/>
                  <a:gd name="T45" fmla="*/ 131 h 207"/>
                  <a:gd name="T46" fmla="*/ 90 w 181"/>
                  <a:gd name="T47" fmla="*/ 110 h 207"/>
                  <a:gd name="T48" fmla="*/ 93 w 181"/>
                  <a:gd name="T49" fmla="*/ 82 h 207"/>
                  <a:gd name="T50" fmla="*/ 90 w 181"/>
                  <a:gd name="T51" fmla="*/ 62 h 207"/>
                  <a:gd name="T52" fmla="*/ 85 w 181"/>
                  <a:gd name="T53" fmla="*/ 57 h 207"/>
                  <a:gd name="T54" fmla="*/ 86 w 181"/>
                  <a:gd name="T55" fmla="*/ 81 h 207"/>
                  <a:gd name="T56" fmla="*/ 74 w 181"/>
                  <a:gd name="T57" fmla="*/ 112 h 207"/>
                  <a:gd name="T58" fmla="*/ 75 w 181"/>
                  <a:gd name="T59" fmla="*/ 84 h 207"/>
                  <a:gd name="T60" fmla="*/ 66 w 181"/>
                  <a:gd name="T61" fmla="*/ 107 h 207"/>
                  <a:gd name="T62" fmla="*/ 67 w 181"/>
                  <a:gd name="T63" fmla="*/ 138 h 207"/>
                  <a:gd name="T64" fmla="*/ 82 w 181"/>
                  <a:gd name="T65" fmla="*/ 172 h 207"/>
                  <a:gd name="T66" fmla="*/ 63 w 181"/>
                  <a:gd name="T67" fmla="*/ 145 h 207"/>
                  <a:gd name="T68" fmla="*/ 52 w 181"/>
                  <a:gd name="T69" fmla="*/ 139 h 207"/>
                  <a:gd name="T70" fmla="*/ 65 w 181"/>
                  <a:gd name="T71" fmla="*/ 162 h 207"/>
                  <a:gd name="T72" fmla="*/ 68 w 181"/>
                  <a:gd name="T73" fmla="*/ 185 h 207"/>
                  <a:gd name="T74" fmla="*/ 47 w 181"/>
                  <a:gd name="T75" fmla="*/ 168 h 207"/>
                  <a:gd name="T76" fmla="*/ 27 w 181"/>
                  <a:gd name="T77" fmla="*/ 152 h 207"/>
                  <a:gd name="T78" fmla="*/ 10 w 181"/>
                  <a:gd name="T79" fmla="*/ 147 h 207"/>
                  <a:gd name="T80" fmla="*/ 18 w 181"/>
                  <a:gd name="T81" fmla="*/ 153 h 207"/>
                  <a:gd name="T82" fmla="*/ 36 w 181"/>
                  <a:gd name="T83" fmla="*/ 169 h 207"/>
                  <a:gd name="T84" fmla="*/ 58 w 181"/>
                  <a:gd name="T85" fmla="*/ 193 h 207"/>
                  <a:gd name="T86" fmla="*/ 95 w 181"/>
                  <a:gd name="T87" fmla="*/ 206 h 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7"/>
                  <a:gd name="T134" fmla="*/ 181 w 181"/>
                  <a:gd name="T135" fmla="*/ 207 h 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7">
                    <a:moveTo>
                      <a:pt x="111" y="204"/>
                    </a:moveTo>
                    <a:lnTo>
                      <a:pt x="118" y="203"/>
                    </a:lnTo>
                    <a:lnTo>
                      <a:pt x="130" y="200"/>
                    </a:lnTo>
                    <a:lnTo>
                      <a:pt x="138" y="195"/>
                    </a:lnTo>
                    <a:lnTo>
                      <a:pt x="143" y="190"/>
                    </a:lnTo>
                    <a:lnTo>
                      <a:pt x="147" y="184"/>
                    </a:lnTo>
                    <a:lnTo>
                      <a:pt x="150" y="178"/>
                    </a:lnTo>
                    <a:lnTo>
                      <a:pt x="152" y="171"/>
                    </a:lnTo>
                    <a:lnTo>
                      <a:pt x="154" y="162"/>
                    </a:lnTo>
                    <a:lnTo>
                      <a:pt x="155" y="152"/>
                    </a:lnTo>
                    <a:lnTo>
                      <a:pt x="155" y="145"/>
                    </a:lnTo>
                    <a:lnTo>
                      <a:pt x="156" y="139"/>
                    </a:lnTo>
                    <a:lnTo>
                      <a:pt x="157" y="136"/>
                    </a:lnTo>
                    <a:lnTo>
                      <a:pt x="160" y="131"/>
                    </a:lnTo>
                    <a:lnTo>
                      <a:pt x="162" y="127"/>
                    </a:lnTo>
                    <a:lnTo>
                      <a:pt x="164" y="123"/>
                    </a:lnTo>
                    <a:lnTo>
                      <a:pt x="167" y="119"/>
                    </a:lnTo>
                    <a:lnTo>
                      <a:pt x="169" y="117"/>
                    </a:lnTo>
                    <a:lnTo>
                      <a:pt x="173" y="115"/>
                    </a:lnTo>
                    <a:lnTo>
                      <a:pt x="180" y="110"/>
                    </a:lnTo>
                    <a:lnTo>
                      <a:pt x="172" y="113"/>
                    </a:lnTo>
                    <a:lnTo>
                      <a:pt x="166" y="115"/>
                    </a:lnTo>
                    <a:lnTo>
                      <a:pt x="160" y="118"/>
                    </a:lnTo>
                    <a:lnTo>
                      <a:pt x="155" y="121"/>
                    </a:lnTo>
                    <a:lnTo>
                      <a:pt x="151" y="125"/>
                    </a:lnTo>
                    <a:lnTo>
                      <a:pt x="147" y="129"/>
                    </a:lnTo>
                    <a:lnTo>
                      <a:pt x="143" y="134"/>
                    </a:lnTo>
                    <a:lnTo>
                      <a:pt x="139" y="139"/>
                    </a:lnTo>
                    <a:lnTo>
                      <a:pt x="136" y="144"/>
                    </a:lnTo>
                    <a:lnTo>
                      <a:pt x="139" y="137"/>
                    </a:lnTo>
                    <a:lnTo>
                      <a:pt x="141" y="131"/>
                    </a:lnTo>
                    <a:lnTo>
                      <a:pt x="142" y="125"/>
                    </a:lnTo>
                    <a:lnTo>
                      <a:pt x="143" y="116"/>
                    </a:lnTo>
                    <a:lnTo>
                      <a:pt x="143" y="108"/>
                    </a:lnTo>
                    <a:lnTo>
                      <a:pt x="142" y="100"/>
                    </a:lnTo>
                    <a:lnTo>
                      <a:pt x="140" y="92"/>
                    </a:lnTo>
                    <a:lnTo>
                      <a:pt x="138" y="85"/>
                    </a:lnTo>
                    <a:lnTo>
                      <a:pt x="136" y="79"/>
                    </a:lnTo>
                    <a:lnTo>
                      <a:pt x="133" y="72"/>
                    </a:lnTo>
                    <a:lnTo>
                      <a:pt x="128" y="64"/>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3"/>
                    </a:lnTo>
                    <a:lnTo>
                      <a:pt x="108" y="49"/>
                    </a:lnTo>
                    <a:lnTo>
                      <a:pt x="110" y="55"/>
                    </a:lnTo>
                    <a:lnTo>
                      <a:pt x="112" y="61"/>
                    </a:lnTo>
                    <a:lnTo>
                      <a:pt x="113" y="68"/>
                    </a:lnTo>
                    <a:lnTo>
                      <a:pt x="114" y="75"/>
                    </a:lnTo>
                    <a:lnTo>
                      <a:pt x="114" y="83"/>
                    </a:lnTo>
                    <a:lnTo>
                      <a:pt x="114" y="90"/>
                    </a:lnTo>
                    <a:lnTo>
                      <a:pt x="113" y="101"/>
                    </a:lnTo>
                    <a:lnTo>
                      <a:pt x="111" y="108"/>
                    </a:lnTo>
                    <a:lnTo>
                      <a:pt x="105" y="117"/>
                    </a:lnTo>
                    <a:lnTo>
                      <a:pt x="100" y="127"/>
                    </a:lnTo>
                    <a:lnTo>
                      <a:pt x="96" y="137"/>
                    </a:lnTo>
                    <a:lnTo>
                      <a:pt x="94" y="131"/>
                    </a:lnTo>
                    <a:lnTo>
                      <a:pt x="91" y="126"/>
                    </a:lnTo>
                    <a:lnTo>
                      <a:pt x="90" y="119"/>
                    </a:lnTo>
                    <a:lnTo>
                      <a:pt x="90" y="110"/>
                    </a:lnTo>
                    <a:lnTo>
                      <a:pt x="92" y="93"/>
                    </a:lnTo>
                    <a:lnTo>
                      <a:pt x="93" y="88"/>
                    </a:lnTo>
                    <a:lnTo>
                      <a:pt x="93" y="82"/>
                    </a:lnTo>
                    <a:lnTo>
                      <a:pt x="93" y="76"/>
                    </a:lnTo>
                    <a:lnTo>
                      <a:pt x="92" y="69"/>
                    </a:lnTo>
                    <a:lnTo>
                      <a:pt x="90" y="62"/>
                    </a:lnTo>
                    <a:lnTo>
                      <a:pt x="87" y="55"/>
                    </a:lnTo>
                    <a:lnTo>
                      <a:pt x="83" y="45"/>
                    </a:lnTo>
                    <a:lnTo>
                      <a:pt x="85" y="57"/>
                    </a:lnTo>
                    <a:lnTo>
                      <a:pt x="87" y="66"/>
                    </a:lnTo>
                    <a:lnTo>
                      <a:pt x="87" y="75"/>
                    </a:lnTo>
                    <a:lnTo>
                      <a:pt x="86" y="81"/>
                    </a:lnTo>
                    <a:lnTo>
                      <a:pt x="84" y="88"/>
                    </a:lnTo>
                    <a:lnTo>
                      <a:pt x="81" y="95"/>
                    </a:lnTo>
                    <a:lnTo>
                      <a:pt x="74" y="112"/>
                    </a:lnTo>
                    <a:lnTo>
                      <a:pt x="73" y="101"/>
                    </a:lnTo>
                    <a:lnTo>
                      <a:pt x="74" y="93"/>
                    </a:lnTo>
                    <a:lnTo>
                      <a:pt x="75" y="84"/>
                    </a:lnTo>
                    <a:lnTo>
                      <a:pt x="70" y="93"/>
                    </a:lnTo>
                    <a:lnTo>
                      <a:pt x="68" y="100"/>
                    </a:lnTo>
                    <a:lnTo>
                      <a:pt x="66" y="107"/>
                    </a:lnTo>
                    <a:lnTo>
                      <a:pt x="64" y="116"/>
                    </a:lnTo>
                    <a:lnTo>
                      <a:pt x="65" y="127"/>
                    </a:lnTo>
                    <a:lnTo>
                      <a:pt x="67" y="138"/>
                    </a:lnTo>
                    <a:lnTo>
                      <a:pt x="70" y="147"/>
                    </a:lnTo>
                    <a:lnTo>
                      <a:pt x="74" y="158"/>
                    </a:lnTo>
                    <a:lnTo>
                      <a:pt x="82" y="172"/>
                    </a:lnTo>
                    <a:lnTo>
                      <a:pt x="70" y="156"/>
                    </a:lnTo>
                    <a:lnTo>
                      <a:pt x="67" y="151"/>
                    </a:lnTo>
                    <a:lnTo>
                      <a:pt x="63" y="145"/>
                    </a:lnTo>
                    <a:lnTo>
                      <a:pt x="56" y="138"/>
                    </a:lnTo>
                    <a:lnTo>
                      <a:pt x="46" y="130"/>
                    </a:lnTo>
                    <a:lnTo>
                      <a:pt x="52" y="139"/>
                    </a:lnTo>
                    <a:lnTo>
                      <a:pt x="56" y="145"/>
                    </a:lnTo>
                    <a:lnTo>
                      <a:pt x="59" y="150"/>
                    </a:lnTo>
                    <a:lnTo>
                      <a:pt x="65" y="162"/>
                    </a:lnTo>
                    <a:lnTo>
                      <a:pt x="69" y="171"/>
                    </a:lnTo>
                    <a:lnTo>
                      <a:pt x="76" y="187"/>
                    </a:lnTo>
                    <a:lnTo>
                      <a:pt x="68" y="185"/>
                    </a:lnTo>
                    <a:lnTo>
                      <a:pt x="61" y="180"/>
                    </a:lnTo>
                    <a:lnTo>
                      <a:pt x="53" y="174"/>
                    </a:lnTo>
                    <a:lnTo>
                      <a:pt x="47" y="168"/>
                    </a:lnTo>
                    <a:lnTo>
                      <a:pt x="38" y="160"/>
                    </a:lnTo>
                    <a:lnTo>
                      <a:pt x="32" y="156"/>
                    </a:lnTo>
                    <a:lnTo>
                      <a:pt x="27" y="152"/>
                    </a:lnTo>
                    <a:lnTo>
                      <a:pt x="21" y="149"/>
                    </a:lnTo>
                    <a:lnTo>
                      <a:pt x="16" y="148"/>
                    </a:lnTo>
                    <a:lnTo>
                      <a:pt x="10" y="147"/>
                    </a:lnTo>
                    <a:lnTo>
                      <a:pt x="0" y="146"/>
                    </a:lnTo>
                    <a:lnTo>
                      <a:pt x="9" y="149"/>
                    </a:lnTo>
                    <a:lnTo>
                      <a:pt x="18" y="153"/>
                    </a:lnTo>
                    <a:lnTo>
                      <a:pt x="24" y="157"/>
                    </a:lnTo>
                    <a:lnTo>
                      <a:pt x="29" y="161"/>
                    </a:lnTo>
                    <a:lnTo>
                      <a:pt x="36" y="169"/>
                    </a:lnTo>
                    <a:lnTo>
                      <a:pt x="43" y="178"/>
                    </a:lnTo>
                    <a:lnTo>
                      <a:pt x="51" y="188"/>
                    </a:lnTo>
                    <a:lnTo>
                      <a:pt x="58" y="193"/>
                    </a:lnTo>
                    <a:lnTo>
                      <a:pt x="67" y="197"/>
                    </a:lnTo>
                    <a:lnTo>
                      <a:pt x="82" y="204"/>
                    </a:lnTo>
                    <a:lnTo>
                      <a:pt x="95" y="206"/>
                    </a:lnTo>
                    <a:lnTo>
                      <a:pt x="111" y="204"/>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90" name="Freeform 50"/>
              <p:cNvSpPr>
                <a:spLocks/>
              </p:cNvSpPr>
              <p:nvPr/>
            </p:nvSpPr>
            <p:spPr bwMode="auto">
              <a:xfrm>
                <a:off x="4221" y="371"/>
                <a:ext cx="180" cy="205"/>
              </a:xfrm>
              <a:custGeom>
                <a:avLst/>
                <a:gdLst>
                  <a:gd name="T0" fmla="*/ 130 w 180"/>
                  <a:gd name="T1" fmla="*/ 198 h 205"/>
                  <a:gd name="T2" fmla="*/ 147 w 180"/>
                  <a:gd name="T3" fmla="*/ 182 h 205"/>
                  <a:gd name="T4" fmla="*/ 154 w 180"/>
                  <a:gd name="T5" fmla="*/ 161 h 205"/>
                  <a:gd name="T6" fmla="*/ 156 w 180"/>
                  <a:gd name="T7" fmla="*/ 139 h 205"/>
                  <a:gd name="T8" fmla="*/ 162 w 180"/>
                  <a:gd name="T9" fmla="*/ 126 h 205"/>
                  <a:gd name="T10" fmla="*/ 169 w 180"/>
                  <a:gd name="T11" fmla="*/ 117 h 205"/>
                  <a:gd name="T12" fmla="*/ 171 w 180"/>
                  <a:gd name="T13" fmla="*/ 113 h 205"/>
                  <a:gd name="T14" fmla="*/ 155 w 180"/>
                  <a:gd name="T15" fmla="*/ 121 h 205"/>
                  <a:gd name="T16" fmla="*/ 143 w 180"/>
                  <a:gd name="T17" fmla="*/ 134 h 205"/>
                  <a:gd name="T18" fmla="*/ 139 w 180"/>
                  <a:gd name="T19" fmla="*/ 136 h 205"/>
                  <a:gd name="T20" fmla="*/ 143 w 180"/>
                  <a:gd name="T21" fmla="*/ 116 h 205"/>
                  <a:gd name="T22" fmla="*/ 140 w 180"/>
                  <a:gd name="T23" fmla="*/ 92 h 205"/>
                  <a:gd name="T24" fmla="*/ 133 w 180"/>
                  <a:gd name="T25" fmla="*/ 73 h 205"/>
                  <a:gd name="T26" fmla="*/ 120 w 180"/>
                  <a:gd name="T27" fmla="*/ 52 h 205"/>
                  <a:gd name="T28" fmla="*/ 111 w 180"/>
                  <a:gd name="T29" fmla="*/ 31 h 205"/>
                  <a:gd name="T30" fmla="*/ 109 w 180"/>
                  <a:gd name="T31" fmla="*/ 13 h 205"/>
                  <a:gd name="T32" fmla="*/ 106 w 180"/>
                  <a:gd name="T33" fmla="*/ 6 h 205"/>
                  <a:gd name="T34" fmla="*/ 104 w 180"/>
                  <a:gd name="T35" fmla="*/ 31 h 205"/>
                  <a:gd name="T36" fmla="*/ 109 w 180"/>
                  <a:gd name="T37" fmla="*/ 51 h 205"/>
                  <a:gd name="T38" fmla="*/ 114 w 180"/>
                  <a:gd name="T39" fmla="*/ 69 h 205"/>
                  <a:gd name="T40" fmla="*/ 115 w 180"/>
                  <a:gd name="T41" fmla="*/ 90 h 205"/>
                  <a:gd name="T42" fmla="*/ 106 w 180"/>
                  <a:gd name="T43" fmla="*/ 117 h 205"/>
                  <a:gd name="T44" fmla="*/ 95 w 180"/>
                  <a:gd name="T45" fmla="*/ 131 h 205"/>
                  <a:gd name="T46" fmla="*/ 91 w 180"/>
                  <a:gd name="T47" fmla="*/ 110 h 205"/>
                  <a:gd name="T48" fmla="*/ 94 w 180"/>
                  <a:gd name="T49" fmla="*/ 83 h 205"/>
                  <a:gd name="T50" fmla="*/ 92 w 180"/>
                  <a:gd name="T51" fmla="*/ 63 h 205"/>
                  <a:gd name="T52" fmla="*/ 87 w 180"/>
                  <a:gd name="T53" fmla="*/ 58 h 205"/>
                  <a:gd name="T54" fmla="*/ 88 w 180"/>
                  <a:gd name="T55" fmla="*/ 82 h 205"/>
                  <a:gd name="T56" fmla="*/ 76 w 180"/>
                  <a:gd name="T57" fmla="*/ 112 h 205"/>
                  <a:gd name="T58" fmla="*/ 77 w 180"/>
                  <a:gd name="T59" fmla="*/ 85 h 205"/>
                  <a:gd name="T60" fmla="*/ 68 w 180"/>
                  <a:gd name="T61" fmla="*/ 107 h 205"/>
                  <a:gd name="T62" fmla="*/ 69 w 180"/>
                  <a:gd name="T63" fmla="*/ 138 h 205"/>
                  <a:gd name="T64" fmla="*/ 83 w 180"/>
                  <a:gd name="T65" fmla="*/ 171 h 205"/>
                  <a:gd name="T66" fmla="*/ 65 w 180"/>
                  <a:gd name="T67" fmla="*/ 144 h 205"/>
                  <a:gd name="T68" fmla="*/ 55 w 180"/>
                  <a:gd name="T69" fmla="*/ 138 h 205"/>
                  <a:gd name="T70" fmla="*/ 67 w 180"/>
                  <a:gd name="T71" fmla="*/ 161 h 205"/>
                  <a:gd name="T72" fmla="*/ 70 w 180"/>
                  <a:gd name="T73" fmla="*/ 183 h 205"/>
                  <a:gd name="T74" fmla="*/ 49 w 180"/>
                  <a:gd name="T75" fmla="*/ 166 h 205"/>
                  <a:gd name="T76" fmla="*/ 30 w 180"/>
                  <a:gd name="T77" fmla="*/ 151 h 205"/>
                  <a:gd name="T78" fmla="*/ 14 w 180"/>
                  <a:gd name="T79" fmla="*/ 146 h 205"/>
                  <a:gd name="T80" fmla="*/ 22 w 180"/>
                  <a:gd name="T81" fmla="*/ 152 h 205"/>
                  <a:gd name="T82" fmla="*/ 39 w 180"/>
                  <a:gd name="T83" fmla="*/ 168 h 205"/>
                  <a:gd name="T84" fmla="*/ 60 w 180"/>
                  <a:gd name="T85" fmla="*/ 191 h 205"/>
                  <a:gd name="T86" fmla="*/ 96 w 180"/>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5"/>
                  <a:gd name="T134" fmla="*/ 180 w 180"/>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5">
                    <a:moveTo>
                      <a:pt x="112" y="202"/>
                    </a:moveTo>
                    <a:lnTo>
                      <a:pt x="119" y="201"/>
                    </a:lnTo>
                    <a:lnTo>
                      <a:pt x="130" y="198"/>
                    </a:lnTo>
                    <a:lnTo>
                      <a:pt x="138" y="193"/>
                    </a:lnTo>
                    <a:lnTo>
                      <a:pt x="143" y="188"/>
                    </a:lnTo>
                    <a:lnTo>
                      <a:pt x="147" y="182"/>
                    </a:lnTo>
                    <a:lnTo>
                      <a:pt x="149" y="177"/>
                    </a:lnTo>
                    <a:lnTo>
                      <a:pt x="152" y="170"/>
                    </a:lnTo>
                    <a:lnTo>
                      <a:pt x="154" y="161"/>
                    </a:lnTo>
                    <a:lnTo>
                      <a:pt x="155" y="151"/>
                    </a:lnTo>
                    <a:lnTo>
                      <a:pt x="155" y="144"/>
                    </a:lnTo>
                    <a:lnTo>
                      <a:pt x="156" y="139"/>
                    </a:lnTo>
                    <a:lnTo>
                      <a:pt x="157" y="135"/>
                    </a:lnTo>
                    <a:lnTo>
                      <a:pt x="159" y="131"/>
                    </a:lnTo>
                    <a:lnTo>
                      <a:pt x="162" y="126"/>
                    </a:lnTo>
                    <a:lnTo>
                      <a:pt x="164" y="123"/>
                    </a:lnTo>
                    <a:lnTo>
                      <a:pt x="167" y="119"/>
                    </a:lnTo>
                    <a:lnTo>
                      <a:pt x="169" y="117"/>
                    </a:lnTo>
                    <a:lnTo>
                      <a:pt x="172" y="115"/>
                    </a:lnTo>
                    <a:lnTo>
                      <a:pt x="179" y="110"/>
                    </a:lnTo>
                    <a:lnTo>
                      <a:pt x="171" y="113"/>
                    </a:lnTo>
                    <a:lnTo>
                      <a:pt x="165" y="115"/>
                    </a:lnTo>
                    <a:lnTo>
                      <a:pt x="159" y="118"/>
                    </a:lnTo>
                    <a:lnTo>
                      <a:pt x="155" y="121"/>
                    </a:lnTo>
                    <a:lnTo>
                      <a:pt x="151" y="124"/>
                    </a:lnTo>
                    <a:lnTo>
                      <a:pt x="147" y="128"/>
                    </a:lnTo>
                    <a:lnTo>
                      <a:pt x="143" y="134"/>
                    </a:lnTo>
                    <a:lnTo>
                      <a:pt x="139" y="138"/>
                    </a:lnTo>
                    <a:lnTo>
                      <a:pt x="136" y="143"/>
                    </a:lnTo>
                    <a:lnTo>
                      <a:pt x="139" y="136"/>
                    </a:lnTo>
                    <a:lnTo>
                      <a:pt x="141" y="131"/>
                    </a:lnTo>
                    <a:lnTo>
                      <a:pt x="143" y="124"/>
                    </a:lnTo>
                    <a:lnTo>
                      <a:pt x="143" y="116"/>
                    </a:lnTo>
                    <a:lnTo>
                      <a:pt x="143" y="108"/>
                    </a:lnTo>
                    <a:lnTo>
                      <a:pt x="142" y="100"/>
                    </a:lnTo>
                    <a:lnTo>
                      <a:pt x="140" y="92"/>
                    </a:lnTo>
                    <a:lnTo>
                      <a:pt x="138" y="86"/>
                    </a:lnTo>
                    <a:lnTo>
                      <a:pt x="136" y="80"/>
                    </a:lnTo>
                    <a:lnTo>
                      <a:pt x="133" y="73"/>
                    </a:lnTo>
                    <a:lnTo>
                      <a:pt x="129" y="65"/>
                    </a:lnTo>
                    <a:lnTo>
                      <a:pt x="125" y="60"/>
                    </a:lnTo>
                    <a:lnTo>
                      <a:pt x="120" y="52"/>
                    </a:lnTo>
                    <a:lnTo>
                      <a:pt x="116" y="44"/>
                    </a:lnTo>
                    <a:lnTo>
                      <a:pt x="113" y="36"/>
                    </a:lnTo>
                    <a:lnTo>
                      <a:pt x="111" y="31"/>
                    </a:lnTo>
                    <a:lnTo>
                      <a:pt x="109" y="25"/>
                    </a:lnTo>
                    <a:lnTo>
                      <a:pt x="109" y="19"/>
                    </a:lnTo>
                    <a:lnTo>
                      <a:pt x="109" y="13"/>
                    </a:lnTo>
                    <a:lnTo>
                      <a:pt x="108" y="8"/>
                    </a:lnTo>
                    <a:lnTo>
                      <a:pt x="110" y="0"/>
                    </a:lnTo>
                    <a:lnTo>
                      <a:pt x="106" y="6"/>
                    </a:lnTo>
                    <a:lnTo>
                      <a:pt x="104" y="15"/>
                    </a:lnTo>
                    <a:lnTo>
                      <a:pt x="104" y="24"/>
                    </a:lnTo>
                    <a:lnTo>
                      <a:pt x="104" y="31"/>
                    </a:lnTo>
                    <a:lnTo>
                      <a:pt x="104" y="38"/>
                    </a:lnTo>
                    <a:lnTo>
                      <a:pt x="106" y="45"/>
                    </a:lnTo>
                    <a:lnTo>
                      <a:pt x="109" y="51"/>
                    </a:lnTo>
                    <a:lnTo>
                      <a:pt x="111" y="56"/>
                    </a:lnTo>
                    <a:lnTo>
                      <a:pt x="113" y="62"/>
                    </a:lnTo>
                    <a:lnTo>
                      <a:pt x="114" y="69"/>
                    </a:lnTo>
                    <a:lnTo>
                      <a:pt x="115" y="76"/>
                    </a:lnTo>
                    <a:lnTo>
                      <a:pt x="115" y="83"/>
                    </a:lnTo>
                    <a:lnTo>
                      <a:pt x="115" y="90"/>
                    </a:lnTo>
                    <a:lnTo>
                      <a:pt x="114" y="101"/>
                    </a:lnTo>
                    <a:lnTo>
                      <a:pt x="111" y="108"/>
                    </a:lnTo>
                    <a:lnTo>
                      <a:pt x="106" y="117"/>
                    </a:lnTo>
                    <a:lnTo>
                      <a:pt x="101" y="127"/>
                    </a:lnTo>
                    <a:lnTo>
                      <a:pt x="98" y="137"/>
                    </a:lnTo>
                    <a:lnTo>
                      <a:pt x="95" y="131"/>
                    </a:lnTo>
                    <a:lnTo>
                      <a:pt x="93" y="125"/>
                    </a:lnTo>
                    <a:lnTo>
                      <a:pt x="92" y="119"/>
                    </a:lnTo>
                    <a:lnTo>
                      <a:pt x="91" y="110"/>
                    </a:lnTo>
                    <a:lnTo>
                      <a:pt x="93" y="93"/>
                    </a:lnTo>
                    <a:lnTo>
                      <a:pt x="94" y="88"/>
                    </a:lnTo>
                    <a:lnTo>
                      <a:pt x="94" y="83"/>
                    </a:lnTo>
                    <a:lnTo>
                      <a:pt x="94" y="77"/>
                    </a:lnTo>
                    <a:lnTo>
                      <a:pt x="93" y="70"/>
                    </a:lnTo>
                    <a:lnTo>
                      <a:pt x="92" y="63"/>
                    </a:lnTo>
                    <a:lnTo>
                      <a:pt x="89" y="56"/>
                    </a:lnTo>
                    <a:lnTo>
                      <a:pt x="84" y="46"/>
                    </a:lnTo>
                    <a:lnTo>
                      <a:pt x="87" y="58"/>
                    </a:lnTo>
                    <a:lnTo>
                      <a:pt x="89" y="67"/>
                    </a:lnTo>
                    <a:lnTo>
                      <a:pt x="88" y="75"/>
                    </a:lnTo>
                    <a:lnTo>
                      <a:pt x="88" y="82"/>
                    </a:lnTo>
                    <a:lnTo>
                      <a:pt x="86" y="88"/>
                    </a:lnTo>
                    <a:lnTo>
                      <a:pt x="83" y="96"/>
                    </a:lnTo>
                    <a:lnTo>
                      <a:pt x="76" y="112"/>
                    </a:lnTo>
                    <a:lnTo>
                      <a:pt x="75" y="102"/>
                    </a:lnTo>
                    <a:lnTo>
                      <a:pt x="76" y="93"/>
                    </a:lnTo>
                    <a:lnTo>
                      <a:pt x="77" y="85"/>
                    </a:lnTo>
                    <a:lnTo>
                      <a:pt x="72" y="93"/>
                    </a:lnTo>
                    <a:lnTo>
                      <a:pt x="70" y="100"/>
                    </a:lnTo>
                    <a:lnTo>
                      <a:pt x="68" y="107"/>
                    </a:lnTo>
                    <a:lnTo>
                      <a:pt x="67" y="116"/>
                    </a:lnTo>
                    <a:lnTo>
                      <a:pt x="67" y="127"/>
                    </a:lnTo>
                    <a:lnTo>
                      <a:pt x="69" y="138"/>
                    </a:lnTo>
                    <a:lnTo>
                      <a:pt x="72" y="146"/>
                    </a:lnTo>
                    <a:lnTo>
                      <a:pt x="76" y="157"/>
                    </a:lnTo>
                    <a:lnTo>
                      <a:pt x="83" y="171"/>
                    </a:lnTo>
                    <a:lnTo>
                      <a:pt x="72" y="155"/>
                    </a:lnTo>
                    <a:lnTo>
                      <a:pt x="70" y="151"/>
                    </a:lnTo>
                    <a:lnTo>
                      <a:pt x="65" y="144"/>
                    </a:lnTo>
                    <a:lnTo>
                      <a:pt x="59" y="138"/>
                    </a:lnTo>
                    <a:lnTo>
                      <a:pt x="49" y="130"/>
                    </a:lnTo>
                    <a:lnTo>
                      <a:pt x="55" y="138"/>
                    </a:lnTo>
                    <a:lnTo>
                      <a:pt x="58" y="144"/>
                    </a:lnTo>
                    <a:lnTo>
                      <a:pt x="61" y="149"/>
                    </a:lnTo>
                    <a:lnTo>
                      <a:pt x="67" y="161"/>
                    </a:lnTo>
                    <a:lnTo>
                      <a:pt x="71" y="170"/>
                    </a:lnTo>
                    <a:lnTo>
                      <a:pt x="78" y="186"/>
                    </a:lnTo>
                    <a:lnTo>
                      <a:pt x="70" y="183"/>
                    </a:lnTo>
                    <a:lnTo>
                      <a:pt x="63" y="178"/>
                    </a:lnTo>
                    <a:lnTo>
                      <a:pt x="56" y="172"/>
                    </a:lnTo>
                    <a:lnTo>
                      <a:pt x="49"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5" y="177"/>
                    </a:lnTo>
                    <a:lnTo>
                      <a:pt x="54" y="187"/>
                    </a:lnTo>
                    <a:lnTo>
                      <a:pt x="60" y="191"/>
                    </a:lnTo>
                    <a:lnTo>
                      <a:pt x="69" y="196"/>
                    </a:lnTo>
                    <a:lnTo>
                      <a:pt x="84" y="202"/>
                    </a:lnTo>
                    <a:lnTo>
                      <a:pt x="96" y="204"/>
                    </a:lnTo>
                    <a:lnTo>
                      <a:pt x="112" y="202"/>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91" name="Freeform 51"/>
              <p:cNvSpPr>
                <a:spLocks/>
              </p:cNvSpPr>
              <p:nvPr/>
            </p:nvSpPr>
            <p:spPr bwMode="auto">
              <a:xfrm>
                <a:off x="4220" y="372"/>
                <a:ext cx="179" cy="204"/>
              </a:xfrm>
              <a:custGeom>
                <a:avLst/>
                <a:gdLst>
                  <a:gd name="T0" fmla="*/ 128 w 179"/>
                  <a:gd name="T1" fmla="*/ 197 h 204"/>
                  <a:gd name="T2" fmla="*/ 145 w 179"/>
                  <a:gd name="T3" fmla="*/ 180 h 204"/>
                  <a:gd name="T4" fmla="*/ 152 w 179"/>
                  <a:gd name="T5" fmla="*/ 157 h 204"/>
                  <a:gd name="T6" fmla="*/ 154 w 179"/>
                  <a:gd name="T7" fmla="*/ 134 h 204"/>
                  <a:gd name="T8" fmla="*/ 160 w 179"/>
                  <a:gd name="T9" fmla="*/ 121 h 204"/>
                  <a:gd name="T10" fmla="*/ 168 w 179"/>
                  <a:gd name="T11" fmla="*/ 112 h 204"/>
                  <a:gd name="T12" fmla="*/ 169 w 179"/>
                  <a:gd name="T13" fmla="*/ 109 h 204"/>
                  <a:gd name="T14" fmla="*/ 153 w 179"/>
                  <a:gd name="T15" fmla="*/ 116 h 204"/>
                  <a:gd name="T16" fmla="*/ 141 w 179"/>
                  <a:gd name="T17" fmla="*/ 129 h 204"/>
                  <a:gd name="T18" fmla="*/ 137 w 179"/>
                  <a:gd name="T19" fmla="*/ 132 h 204"/>
                  <a:gd name="T20" fmla="*/ 141 w 179"/>
                  <a:gd name="T21" fmla="*/ 111 h 204"/>
                  <a:gd name="T22" fmla="*/ 138 w 179"/>
                  <a:gd name="T23" fmla="*/ 86 h 204"/>
                  <a:gd name="T24" fmla="*/ 132 w 179"/>
                  <a:gd name="T25" fmla="*/ 65 h 204"/>
                  <a:gd name="T26" fmla="*/ 118 w 179"/>
                  <a:gd name="T27" fmla="*/ 44 h 204"/>
                  <a:gd name="T28" fmla="*/ 109 w 179"/>
                  <a:gd name="T29" fmla="*/ 21 h 204"/>
                  <a:gd name="T30" fmla="*/ 108 w 179"/>
                  <a:gd name="T31" fmla="*/ 5 h 204"/>
                  <a:gd name="T32" fmla="*/ 104 w 179"/>
                  <a:gd name="T33" fmla="*/ 10 h 204"/>
                  <a:gd name="T34" fmla="*/ 102 w 179"/>
                  <a:gd name="T35" fmla="*/ 22 h 204"/>
                  <a:gd name="T36" fmla="*/ 106 w 179"/>
                  <a:gd name="T37" fmla="*/ 42 h 204"/>
                  <a:gd name="T38" fmla="*/ 112 w 179"/>
                  <a:gd name="T39" fmla="*/ 61 h 204"/>
                  <a:gd name="T40" fmla="*/ 113 w 179"/>
                  <a:gd name="T41" fmla="*/ 83 h 204"/>
                  <a:gd name="T42" fmla="*/ 104 w 179"/>
                  <a:gd name="T43" fmla="*/ 112 h 204"/>
                  <a:gd name="T44" fmla="*/ 93 w 179"/>
                  <a:gd name="T45" fmla="*/ 126 h 204"/>
                  <a:gd name="T46" fmla="*/ 89 w 179"/>
                  <a:gd name="T47" fmla="*/ 104 h 204"/>
                  <a:gd name="T48" fmla="*/ 92 w 179"/>
                  <a:gd name="T49" fmla="*/ 75 h 204"/>
                  <a:gd name="T50" fmla="*/ 89 w 179"/>
                  <a:gd name="T51" fmla="*/ 55 h 204"/>
                  <a:gd name="T52" fmla="*/ 84 w 179"/>
                  <a:gd name="T53" fmla="*/ 49 h 204"/>
                  <a:gd name="T54" fmla="*/ 85 w 179"/>
                  <a:gd name="T55" fmla="*/ 75 h 204"/>
                  <a:gd name="T56" fmla="*/ 73 w 179"/>
                  <a:gd name="T57" fmla="*/ 106 h 204"/>
                  <a:gd name="T58" fmla="*/ 77 w 179"/>
                  <a:gd name="T59" fmla="*/ 81 h 204"/>
                  <a:gd name="T60" fmla="*/ 66 w 179"/>
                  <a:gd name="T61" fmla="*/ 102 h 204"/>
                  <a:gd name="T62" fmla="*/ 66 w 179"/>
                  <a:gd name="T63" fmla="*/ 133 h 204"/>
                  <a:gd name="T64" fmla="*/ 81 w 179"/>
                  <a:gd name="T65" fmla="*/ 168 h 204"/>
                  <a:gd name="T66" fmla="*/ 62 w 179"/>
                  <a:gd name="T67" fmla="*/ 140 h 204"/>
                  <a:gd name="T68" fmla="*/ 52 w 179"/>
                  <a:gd name="T69" fmla="*/ 134 h 204"/>
                  <a:gd name="T70" fmla="*/ 64 w 179"/>
                  <a:gd name="T71" fmla="*/ 158 h 204"/>
                  <a:gd name="T72" fmla="*/ 67 w 179"/>
                  <a:gd name="T73" fmla="*/ 181 h 204"/>
                  <a:gd name="T74" fmla="*/ 46 w 179"/>
                  <a:gd name="T75" fmla="*/ 163 h 204"/>
                  <a:gd name="T76" fmla="*/ 27 w 179"/>
                  <a:gd name="T77" fmla="*/ 148 h 204"/>
                  <a:gd name="T78" fmla="*/ 10 w 179"/>
                  <a:gd name="T79" fmla="*/ 143 h 204"/>
                  <a:gd name="T80" fmla="*/ 13 w 179"/>
                  <a:gd name="T81" fmla="*/ 146 h 204"/>
                  <a:gd name="T82" fmla="*/ 29 w 179"/>
                  <a:gd name="T83" fmla="*/ 156 h 204"/>
                  <a:gd name="T84" fmla="*/ 51 w 179"/>
                  <a:gd name="T85" fmla="*/ 185 h 204"/>
                  <a:gd name="T86" fmla="*/ 81 w 179"/>
                  <a:gd name="T87" fmla="*/ 201 h 2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4"/>
                  <a:gd name="T134" fmla="*/ 179 w 179"/>
                  <a:gd name="T135" fmla="*/ 204 h 2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4">
                    <a:moveTo>
                      <a:pt x="109" y="201"/>
                    </a:moveTo>
                    <a:lnTo>
                      <a:pt x="117" y="200"/>
                    </a:lnTo>
                    <a:lnTo>
                      <a:pt x="128" y="197"/>
                    </a:lnTo>
                    <a:lnTo>
                      <a:pt x="136" y="192"/>
                    </a:lnTo>
                    <a:lnTo>
                      <a:pt x="141" y="186"/>
                    </a:lnTo>
                    <a:lnTo>
                      <a:pt x="145" y="180"/>
                    </a:lnTo>
                    <a:lnTo>
                      <a:pt x="148" y="175"/>
                    </a:lnTo>
                    <a:lnTo>
                      <a:pt x="150" y="167"/>
                    </a:lnTo>
                    <a:lnTo>
                      <a:pt x="152" y="157"/>
                    </a:lnTo>
                    <a:lnTo>
                      <a:pt x="153" y="147"/>
                    </a:lnTo>
                    <a:lnTo>
                      <a:pt x="153" y="140"/>
                    </a:lnTo>
                    <a:lnTo>
                      <a:pt x="154" y="134"/>
                    </a:lnTo>
                    <a:lnTo>
                      <a:pt x="156" y="131"/>
                    </a:lnTo>
                    <a:lnTo>
                      <a:pt x="158" y="126"/>
                    </a:lnTo>
                    <a:lnTo>
                      <a:pt x="160" y="121"/>
                    </a:lnTo>
                    <a:lnTo>
                      <a:pt x="162" y="118"/>
                    </a:lnTo>
                    <a:lnTo>
                      <a:pt x="165" y="114"/>
                    </a:lnTo>
                    <a:lnTo>
                      <a:pt x="168" y="112"/>
                    </a:lnTo>
                    <a:lnTo>
                      <a:pt x="171" y="110"/>
                    </a:lnTo>
                    <a:lnTo>
                      <a:pt x="178" y="107"/>
                    </a:lnTo>
                    <a:lnTo>
                      <a:pt x="169" y="109"/>
                    </a:lnTo>
                    <a:lnTo>
                      <a:pt x="164" y="110"/>
                    </a:lnTo>
                    <a:lnTo>
                      <a:pt x="158" y="113"/>
                    </a:lnTo>
                    <a:lnTo>
                      <a:pt x="153" y="116"/>
                    </a:lnTo>
                    <a:lnTo>
                      <a:pt x="149" y="119"/>
                    </a:lnTo>
                    <a:lnTo>
                      <a:pt x="145" y="124"/>
                    </a:lnTo>
                    <a:lnTo>
                      <a:pt x="141" y="129"/>
                    </a:lnTo>
                    <a:lnTo>
                      <a:pt x="137" y="134"/>
                    </a:lnTo>
                    <a:lnTo>
                      <a:pt x="134" y="139"/>
                    </a:lnTo>
                    <a:lnTo>
                      <a:pt x="137" y="132"/>
                    </a:lnTo>
                    <a:lnTo>
                      <a:pt x="139" y="126"/>
                    </a:lnTo>
                    <a:lnTo>
                      <a:pt x="141" y="119"/>
                    </a:lnTo>
                    <a:lnTo>
                      <a:pt x="141" y="111"/>
                    </a:lnTo>
                    <a:lnTo>
                      <a:pt x="141" y="102"/>
                    </a:lnTo>
                    <a:lnTo>
                      <a:pt x="140" y="94"/>
                    </a:lnTo>
                    <a:lnTo>
                      <a:pt x="138" y="86"/>
                    </a:lnTo>
                    <a:lnTo>
                      <a:pt x="137" y="79"/>
                    </a:lnTo>
                    <a:lnTo>
                      <a:pt x="134" y="72"/>
                    </a:lnTo>
                    <a:lnTo>
                      <a:pt x="132" y="65"/>
                    </a:lnTo>
                    <a:lnTo>
                      <a:pt x="127" y="57"/>
                    </a:lnTo>
                    <a:lnTo>
                      <a:pt x="123" y="52"/>
                    </a:lnTo>
                    <a:lnTo>
                      <a:pt x="118" y="44"/>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9"/>
                    </a:lnTo>
                    <a:lnTo>
                      <a:pt x="113" y="76"/>
                    </a:lnTo>
                    <a:lnTo>
                      <a:pt x="113" y="83"/>
                    </a:lnTo>
                    <a:lnTo>
                      <a:pt x="112" y="95"/>
                    </a:lnTo>
                    <a:lnTo>
                      <a:pt x="109" y="102"/>
                    </a:lnTo>
                    <a:lnTo>
                      <a:pt x="104" y="112"/>
                    </a:lnTo>
                    <a:lnTo>
                      <a:pt x="99" y="122"/>
                    </a:lnTo>
                    <a:lnTo>
                      <a:pt x="95" y="132"/>
                    </a:lnTo>
                    <a:lnTo>
                      <a:pt x="93" y="126"/>
                    </a:lnTo>
                    <a:lnTo>
                      <a:pt x="91" y="120"/>
                    </a:lnTo>
                    <a:lnTo>
                      <a:pt x="89" y="114"/>
                    </a:lnTo>
                    <a:lnTo>
                      <a:pt x="89" y="104"/>
                    </a:lnTo>
                    <a:lnTo>
                      <a:pt x="91" y="87"/>
                    </a:lnTo>
                    <a:lnTo>
                      <a:pt x="92" y="81"/>
                    </a:lnTo>
                    <a:lnTo>
                      <a:pt x="92" y="75"/>
                    </a:lnTo>
                    <a:lnTo>
                      <a:pt x="92" y="70"/>
                    </a:lnTo>
                    <a:lnTo>
                      <a:pt x="91" y="62"/>
                    </a:lnTo>
                    <a:lnTo>
                      <a:pt x="89" y="55"/>
                    </a:lnTo>
                    <a:lnTo>
                      <a:pt x="87" y="47"/>
                    </a:lnTo>
                    <a:lnTo>
                      <a:pt x="82" y="37"/>
                    </a:lnTo>
                    <a:lnTo>
                      <a:pt x="84" y="49"/>
                    </a:lnTo>
                    <a:lnTo>
                      <a:pt x="86" y="59"/>
                    </a:lnTo>
                    <a:lnTo>
                      <a:pt x="86" y="68"/>
                    </a:lnTo>
                    <a:lnTo>
                      <a:pt x="85" y="75"/>
                    </a:lnTo>
                    <a:lnTo>
                      <a:pt x="83" y="81"/>
                    </a:lnTo>
                    <a:lnTo>
                      <a:pt x="80" y="89"/>
                    </a:lnTo>
                    <a:lnTo>
                      <a:pt x="73" y="106"/>
                    </a:lnTo>
                    <a:lnTo>
                      <a:pt x="74" y="95"/>
                    </a:lnTo>
                    <a:lnTo>
                      <a:pt x="75" y="87"/>
                    </a:lnTo>
                    <a:lnTo>
                      <a:pt x="77" y="81"/>
                    </a:lnTo>
                    <a:lnTo>
                      <a:pt x="72" y="88"/>
                    </a:lnTo>
                    <a:lnTo>
                      <a:pt x="68" y="94"/>
                    </a:lnTo>
                    <a:lnTo>
                      <a:pt x="66" y="102"/>
                    </a:lnTo>
                    <a:lnTo>
                      <a:pt x="64" y="111"/>
                    </a:lnTo>
                    <a:lnTo>
                      <a:pt x="64" y="122"/>
                    </a:lnTo>
                    <a:lnTo>
                      <a:pt x="66" y="133"/>
                    </a:lnTo>
                    <a:lnTo>
                      <a:pt x="69" y="142"/>
                    </a:lnTo>
                    <a:lnTo>
                      <a:pt x="74" y="154"/>
                    </a:lnTo>
                    <a:lnTo>
                      <a:pt x="81" y="168"/>
                    </a:lnTo>
                    <a:lnTo>
                      <a:pt x="70" y="151"/>
                    </a:lnTo>
                    <a:lnTo>
                      <a:pt x="67" y="147"/>
                    </a:lnTo>
                    <a:lnTo>
                      <a:pt x="62" y="140"/>
                    </a:lnTo>
                    <a:lnTo>
                      <a:pt x="56" y="133"/>
                    </a:lnTo>
                    <a:lnTo>
                      <a:pt x="46" y="125"/>
                    </a:lnTo>
                    <a:lnTo>
                      <a:pt x="52" y="134"/>
                    </a:lnTo>
                    <a:lnTo>
                      <a:pt x="55" y="140"/>
                    </a:lnTo>
                    <a:lnTo>
                      <a:pt x="58" y="145"/>
                    </a:lnTo>
                    <a:lnTo>
                      <a:pt x="64" y="158"/>
                    </a:lnTo>
                    <a:lnTo>
                      <a:pt x="69" y="167"/>
                    </a:lnTo>
                    <a:lnTo>
                      <a:pt x="75" y="184"/>
                    </a:lnTo>
                    <a:lnTo>
                      <a:pt x="67" y="181"/>
                    </a:lnTo>
                    <a:lnTo>
                      <a:pt x="60" y="176"/>
                    </a:lnTo>
                    <a:lnTo>
                      <a:pt x="53" y="169"/>
                    </a:lnTo>
                    <a:lnTo>
                      <a:pt x="46" y="163"/>
                    </a:lnTo>
                    <a:lnTo>
                      <a:pt x="38" y="156"/>
                    </a:lnTo>
                    <a:lnTo>
                      <a:pt x="32" y="151"/>
                    </a:lnTo>
                    <a:lnTo>
                      <a:pt x="27" y="148"/>
                    </a:lnTo>
                    <a:lnTo>
                      <a:pt x="21" y="145"/>
                    </a:lnTo>
                    <a:lnTo>
                      <a:pt x="16" y="143"/>
                    </a:lnTo>
                    <a:lnTo>
                      <a:pt x="10" y="143"/>
                    </a:lnTo>
                    <a:lnTo>
                      <a:pt x="0" y="143"/>
                    </a:lnTo>
                    <a:lnTo>
                      <a:pt x="9" y="145"/>
                    </a:lnTo>
                    <a:lnTo>
                      <a:pt x="13" y="146"/>
                    </a:lnTo>
                    <a:lnTo>
                      <a:pt x="18" y="149"/>
                    </a:lnTo>
                    <a:lnTo>
                      <a:pt x="24" y="153"/>
                    </a:lnTo>
                    <a:lnTo>
                      <a:pt x="29" y="156"/>
                    </a:lnTo>
                    <a:lnTo>
                      <a:pt x="36" y="165"/>
                    </a:lnTo>
                    <a:lnTo>
                      <a:pt x="42" y="174"/>
                    </a:lnTo>
                    <a:lnTo>
                      <a:pt x="51" y="185"/>
                    </a:lnTo>
                    <a:lnTo>
                      <a:pt x="57" y="189"/>
                    </a:lnTo>
                    <a:lnTo>
                      <a:pt x="66" y="194"/>
                    </a:lnTo>
                    <a:lnTo>
                      <a:pt x="81" y="201"/>
                    </a:lnTo>
                    <a:lnTo>
                      <a:pt x="94" y="203"/>
                    </a:lnTo>
                    <a:lnTo>
                      <a:pt x="109" y="201"/>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92" name="Freeform 52"/>
              <p:cNvSpPr>
                <a:spLocks/>
              </p:cNvSpPr>
              <p:nvPr/>
            </p:nvSpPr>
            <p:spPr bwMode="auto">
              <a:xfrm>
                <a:off x="4227" y="381"/>
                <a:ext cx="168" cy="193"/>
              </a:xfrm>
              <a:custGeom>
                <a:avLst/>
                <a:gdLst>
                  <a:gd name="T0" fmla="*/ 121 w 168"/>
                  <a:gd name="T1" fmla="*/ 186 h 193"/>
                  <a:gd name="T2" fmla="*/ 137 w 168"/>
                  <a:gd name="T3" fmla="*/ 171 h 193"/>
                  <a:gd name="T4" fmla="*/ 143 w 168"/>
                  <a:gd name="T5" fmla="*/ 151 h 193"/>
                  <a:gd name="T6" fmla="*/ 145 w 168"/>
                  <a:gd name="T7" fmla="*/ 130 h 193"/>
                  <a:gd name="T8" fmla="*/ 151 w 168"/>
                  <a:gd name="T9" fmla="*/ 118 h 193"/>
                  <a:gd name="T10" fmla="*/ 157 w 168"/>
                  <a:gd name="T11" fmla="*/ 109 h 193"/>
                  <a:gd name="T12" fmla="*/ 159 w 168"/>
                  <a:gd name="T13" fmla="*/ 105 h 193"/>
                  <a:gd name="T14" fmla="*/ 144 w 168"/>
                  <a:gd name="T15" fmla="*/ 113 h 193"/>
                  <a:gd name="T16" fmla="*/ 133 w 168"/>
                  <a:gd name="T17" fmla="*/ 125 h 193"/>
                  <a:gd name="T18" fmla="*/ 130 w 168"/>
                  <a:gd name="T19" fmla="*/ 128 h 193"/>
                  <a:gd name="T20" fmla="*/ 133 w 168"/>
                  <a:gd name="T21" fmla="*/ 108 h 193"/>
                  <a:gd name="T22" fmla="*/ 131 w 168"/>
                  <a:gd name="T23" fmla="*/ 86 h 193"/>
                  <a:gd name="T24" fmla="*/ 124 w 168"/>
                  <a:gd name="T25" fmla="*/ 67 h 193"/>
                  <a:gd name="T26" fmla="*/ 112 w 168"/>
                  <a:gd name="T27" fmla="*/ 48 h 193"/>
                  <a:gd name="T28" fmla="*/ 103 w 168"/>
                  <a:gd name="T29" fmla="*/ 27 h 193"/>
                  <a:gd name="T30" fmla="*/ 101 w 168"/>
                  <a:gd name="T31" fmla="*/ 11 h 193"/>
                  <a:gd name="T32" fmla="*/ 99 w 168"/>
                  <a:gd name="T33" fmla="*/ 8 h 193"/>
                  <a:gd name="T34" fmla="*/ 96 w 168"/>
                  <a:gd name="T35" fmla="*/ 27 h 193"/>
                  <a:gd name="T36" fmla="*/ 101 w 168"/>
                  <a:gd name="T37" fmla="*/ 46 h 193"/>
                  <a:gd name="T38" fmla="*/ 106 w 168"/>
                  <a:gd name="T39" fmla="*/ 64 h 193"/>
                  <a:gd name="T40" fmla="*/ 107 w 168"/>
                  <a:gd name="T41" fmla="*/ 84 h 193"/>
                  <a:gd name="T42" fmla="*/ 98 w 168"/>
                  <a:gd name="T43" fmla="*/ 110 h 193"/>
                  <a:gd name="T44" fmla="*/ 88 w 168"/>
                  <a:gd name="T45" fmla="*/ 123 h 193"/>
                  <a:gd name="T46" fmla="*/ 85 w 168"/>
                  <a:gd name="T47" fmla="*/ 102 h 193"/>
                  <a:gd name="T48" fmla="*/ 88 w 168"/>
                  <a:gd name="T49" fmla="*/ 76 h 193"/>
                  <a:gd name="T50" fmla="*/ 85 w 168"/>
                  <a:gd name="T51" fmla="*/ 57 h 193"/>
                  <a:gd name="T52" fmla="*/ 81 w 168"/>
                  <a:gd name="T53" fmla="*/ 53 h 193"/>
                  <a:gd name="T54" fmla="*/ 81 w 168"/>
                  <a:gd name="T55" fmla="*/ 76 h 193"/>
                  <a:gd name="T56" fmla="*/ 70 w 168"/>
                  <a:gd name="T57" fmla="*/ 104 h 193"/>
                  <a:gd name="T58" fmla="*/ 70 w 168"/>
                  <a:gd name="T59" fmla="*/ 74 h 193"/>
                  <a:gd name="T60" fmla="*/ 63 w 168"/>
                  <a:gd name="T61" fmla="*/ 100 h 193"/>
                  <a:gd name="T62" fmla="*/ 64 w 168"/>
                  <a:gd name="T63" fmla="*/ 129 h 193"/>
                  <a:gd name="T64" fmla="*/ 77 w 168"/>
                  <a:gd name="T65" fmla="*/ 161 h 193"/>
                  <a:gd name="T66" fmla="*/ 60 w 168"/>
                  <a:gd name="T67" fmla="*/ 135 h 193"/>
                  <a:gd name="T68" fmla="*/ 51 w 168"/>
                  <a:gd name="T69" fmla="*/ 130 h 193"/>
                  <a:gd name="T70" fmla="*/ 62 w 168"/>
                  <a:gd name="T71" fmla="*/ 151 h 193"/>
                  <a:gd name="T72" fmla="*/ 65 w 168"/>
                  <a:gd name="T73" fmla="*/ 172 h 193"/>
                  <a:gd name="T74" fmla="*/ 46 w 168"/>
                  <a:gd name="T75" fmla="*/ 156 h 193"/>
                  <a:gd name="T76" fmla="*/ 27 w 168"/>
                  <a:gd name="T77" fmla="*/ 142 h 193"/>
                  <a:gd name="T78" fmla="*/ 12 w 168"/>
                  <a:gd name="T79" fmla="*/ 137 h 193"/>
                  <a:gd name="T80" fmla="*/ 11 w 168"/>
                  <a:gd name="T81" fmla="*/ 139 h 193"/>
                  <a:gd name="T82" fmla="*/ 29 w 168"/>
                  <a:gd name="T83" fmla="*/ 150 h 193"/>
                  <a:gd name="T84" fmla="*/ 50 w 168"/>
                  <a:gd name="T85" fmla="*/ 175 h 193"/>
                  <a:gd name="T86" fmla="*/ 78 w 168"/>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3"/>
                  <a:gd name="T134" fmla="*/ 168 w 168"/>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3">
                    <a:moveTo>
                      <a:pt x="104" y="190"/>
                    </a:moveTo>
                    <a:lnTo>
                      <a:pt x="111" y="189"/>
                    </a:lnTo>
                    <a:lnTo>
                      <a:pt x="121" y="186"/>
                    </a:lnTo>
                    <a:lnTo>
                      <a:pt x="129" y="182"/>
                    </a:lnTo>
                    <a:lnTo>
                      <a:pt x="133" y="177"/>
                    </a:lnTo>
                    <a:lnTo>
                      <a:pt x="137" y="171"/>
                    </a:lnTo>
                    <a:lnTo>
                      <a:pt x="139" y="166"/>
                    </a:lnTo>
                    <a:lnTo>
                      <a:pt x="142" y="159"/>
                    </a:lnTo>
                    <a:lnTo>
                      <a:pt x="143" y="151"/>
                    </a:lnTo>
                    <a:lnTo>
                      <a:pt x="144" y="141"/>
                    </a:lnTo>
                    <a:lnTo>
                      <a:pt x="144" y="135"/>
                    </a:lnTo>
                    <a:lnTo>
                      <a:pt x="145" y="130"/>
                    </a:lnTo>
                    <a:lnTo>
                      <a:pt x="146" y="126"/>
                    </a:lnTo>
                    <a:lnTo>
                      <a:pt x="148" y="122"/>
                    </a:lnTo>
                    <a:lnTo>
                      <a:pt x="151" y="118"/>
                    </a:lnTo>
                    <a:lnTo>
                      <a:pt x="153" y="115"/>
                    </a:lnTo>
                    <a:lnTo>
                      <a:pt x="155" y="111"/>
                    </a:lnTo>
                    <a:lnTo>
                      <a:pt x="157" y="109"/>
                    </a:lnTo>
                    <a:lnTo>
                      <a:pt x="161" y="107"/>
                    </a:lnTo>
                    <a:lnTo>
                      <a:pt x="167" y="103"/>
                    </a:lnTo>
                    <a:lnTo>
                      <a:pt x="159" y="105"/>
                    </a:lnTo>
                    <a:lnTo>
                      <a:pt x="154" y="107"/>
                    </a:lnTo>
                    <a:lnTo>
                      <a:pt x="148" y="110"/>
                    </a:lnTo>
                    <a:lnTo>
                      <a:pt x="144" y="113"/>
                    </a:lnTo>
                    <a:lnTo>
                      <a:pt x="140" y="116"/>
                    </a:lnTo>
                    <a:lnTo>
                      <a:pt x="137" y="120"/>
                    </a:lnTo>
                    <a:lnTo>
                      <a:pt x="133" y="125"/>
                    </a:lnTo>
                    <a:lnTo>
                      <a:pt x="130" y="129"/>
                    </a:lnTo>
                    <a:lnTo>
                      <a:pt x="127" y="134"/>
                    </a:lnTo>
                    <a:lnTo>
                      <a:pt x="130" y="128"/>
                    </a:lnTo>
                    <a:lnTo>
                      <a:pt x="131" y="122"/>
                    </a:lnTo>
                    <a:lnTo>
                      <a:pt x="133" y="116"/>
                    </a:lnTo>
                    <a:lnTo>
                      <a:pt x="133" y="108"/>
                    </a:lnTo>
                    <a:lnTo>
                      <a:pt x="133" y="100"/>
                    </a:lnTo>
                    <a:lnTo>
                      <a:pt x="132" y="93"/>
                    </a:lnTo>
                    <a:lnTo>
                      <a:pt x="131" y="86"/>
                    </a:lnTo>
                    <a:lnTo>
                      <a:pt x="129" y="79"/>
                    </a:lnTo>
                    <a:lnTo>
                      <a:pt x="127" y="73"/>
                    </a:lnTo>
                    <a:lnTo>
                      <a:pt x="124" y="67"/>
                    </a:lnTo>
                    <a:lnTo>
                      <a:pt x="120" y="60"/>
                    </a:lnTo>
                    <a:lnTo>
                      <a:pt x="116" y="55"/>
                    </a:lnTo>
                    <a:lnTo>
                      <a:pt x="112" y="48"/>
                    </a:lnTo>
                    <a:lnTo>
                      <a:pt x="108" y="40"/>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4"/>
                    </a:lnTo>
                    <a:lnTo>
                      <a:pt x="106" y="94"/>
                    </a:lnTo>
                    <a:lnTo>
                      <a:pt x="104" y="100"/>
                    </a:lnTo>
                    <a:lnTo>
                      <a:pt x="98" y="110"/>
                    </a:lnTo>
                    <a:lnTo>
                      <a:pt x="94" y="119"/>
                    </a:lnTo>
                    <a:lnTo>
                      <a:pt x="91" y="128"/>
                    </a:lnTo>
                    <a:lnTo>
                      <a:pt x="88" y="123"/>
                    </a:lnTo>
                    <a:lnTo>
                      <a:pt x="86" y="117"/>
                    </a:lnTo>
                    <a:lnTo>
                      <a:pt x="85" y="111"/>
                    </a:lnTo>
                    <a:lnTo>
                      <a:pt x="85" y="102"/>
                    </a:lnTo>
                    <a:lnTo>
                      <a:pt x="87" y="86"/>
                    </a:lnTo>
                    <a:lnTo>
                      <a:pt x="87" y="82"/>
                    </a:lnTo>
                    <a:lnTo>
                      <a:pt x="88" y="76"/>
                    </a:lnTo>
                    <a:lnTo>
                      <a:pt x="88" y="71"/>
                    </a:lnTo>
                    <a:lnTo>
                      <a:pt x="87" y="64"/>
                    </a:lnTo>
                    <a:lnTo>
                      <a:pt x="85" y="57"/>
                    </a:lnTo>
                    <a:lnTo>
                      <a:pt x="83" y="51"/>
                    </a:lnTo>
                    <a:lnTo>
                      <a:pt x="78" y="42"/>
                    </a:lnTo>
                    <a:lnTo>
                      <a:pt x="81" y="53"/>
                    </a:lnTo>
                    <a:lnTo>
                      <a:pt x="82" y="62"/>
                    </a:lnTo>
                    <a:lnTo>
                      <a:pt x="82" y="70"/>
                    </a:lnTo>
                    <a:lnTo>
                      <a:pt x="81" y="76"/>
                    </a:lnTo>
                    <a:lnTo>
                      <a:pt x="80" y="82"/>
                    </a:lnTo>
                    <a:lnTo>
                      <a:pt x="77" y="89"/>
                    </a:lnTo>
                    <a:lnTo>
                      <a:pt x="70" y="104"/>
                    </a:lnTo>
                    <a:lnTo>
                      <a:pt x="70" y="94"/>
                    </a:lnTo>
                    <a:lnTo>
                      <a:pt x="70" y="86"/>
                    </a:lnTo>
                    <a:lnTo>
                      <a:pt x="70" y="74"/>
                    </a:lnTo>
                    <a:lnTo>
                      <a:pt x="66" y="86"/>
                    </a:lnTo>
                    <a:lnTo>
                      <a:pt x="64" y="93"/>
                    </a:lnTo>
                    <a:lnTo>
                      <a:pt x="63" y="100"/>
                    </a:lnTo>
                    <a:lnTo>
                      <a:pt x="62" y="108"/>
                    </a:lnTo>
                    <a:lnTo>
                      <a:pt x="62" y="119"/>
                    </a:lnTo>
                    <a:lnTo>
                      <a:pt x="64" y="129"/>
                    </a:lnTo>
                    <a:lnTo>
                      <a:pt x="67" y="137"/>
                    </a:lnTo>
                    <a:lnTo>
                      <a:pt x="71" y="147"/>
                    </a:lnTo>
                    <a:lnTo>
                      <a:pt x="77" y="161"/>
                    </a:lnTo>
                    <a:lnTo>
                      <a:pt x="67" y="145"/>
                    </a:lnTo>
                    <a:lnTo>
                      <a:pt x="65" y="141"/>
                    </a:lnTo>
                    <a:lnTo>
                      <a:pt x="60" y="135"/>
                    </a:lnTo>
                    <a:lnTo>
                      <a:pt x="54" y="129"/>
                    </a:lnTo>
                    <a:lnTo>
                      <a:pt x="42" y="118"/>
                    </a:lnTo>
                    <a:lnTo>
                      <a:pt x="51" y="130"/>
                    </a:lnTo>
                    <a:lnTo>
                      <a:pt x="54" y="135"/>
                    </a:lnTo>
                    <a:lnTo>
                      <a:pt x="57" y="140"/>
                    </a:lnTo>
                    <a:lnTo>
                      <a:pt x="62" y="151"/>
                    </a:lnTo>
                    <a:lnTo>
                      <a:pt x="66" y="160"/>
                    </a:lnTo>
                    <a:lnTo>
                      <a:pt x="72" y="174"/>
                    </a:lnTo>
                    <a:lnTo>
                      <a:pt x="65" y="172"/>
                    </a:lnTo>
                    <a:lnTo>
                      <a:pt x="58" y="168"/>
                    </a:lnTo>
                    <a:lnTo>
                      <a:pt x="51" y="162"/>
                    </a:lnTo>
                    <a:lnTo>
                      <a:pt x="46" y="156"/>
                    </a:lnTo>
                    <a:lnTo>
                      <a:pt x="38" y="149"/>
                    </a:lnTo>
                    <a:lnTo>
                      <a:pt x="32" y="145"/>
                    </a:lnTo>
                    <a:lnTo>
                      <a:pt x="27"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93" name="Freeform 53"/>
              <p:cNvSpPr>
                <a:spLocks/>
              </p:cNvSpPr>
              <p:nvPr/>
            </p:nvSpPr>
            <p:spPr bwMode="auto">
              <a:xfrm>
                <a:off x="4230" y="379"/>
                <a:ext cx="167" cy="197"/>
              </a:xfrm>
              <a:custGeom>
                <a:avLst/>
                <a:gdLst>
                  <a:gd name="T0" fmla="*/ 115 w 167"/>
                  <a:gd name="T1" fmla="*/ 190 h 197"/>
                  <a:gd name="T2" fmla="*/ 130 w 167"/>
                  <a:gd name="T3" fmla="*/ 175 h 197"/>
                  <a:gd name="T4" fmla="*/ 137 w 167"/>
                  <a:gd name="T5" fmla="*/ 154 h 197"/>
                  <a:gd name="T6" fmla="*/ 139 w 167"/>
                  <a:gd name="T7" fmla="*/ 132 h 197"/>
                  <a:gd name="T8" fmla="*/ 144 w 167"/>
                  <a:gd name="T9" fmla="*/ 120 h 197"/>
                  <a:gd name="T10" fmla="*/ 150 w 167"/>
                  <a:gd name="T11" fmla="*/ 111 h 197"/>
                  <a:gd name="T12" fmla="*/ 159 w 167"/>
                  <a:gd name="T13" fmla="*/ 104 h 197"/>
                  <a:gd name="T14" fmla="*/ 142 w 167"/>
                  <a:gd name="T15" fmla="*/ 112 h 197"/>
                  <a:gd name="T16" fmla="*/ 130 w 167"/>
                  <a:gd name="T17" fmla="*/ 123 h 197"/>
                  <a:gd name="T18" fmla="*/ 121 w 167"/>
                  <a:gd name="T19" fmla="*/ 137 h 197"/>
                  <a:gd name="T20" fmla="*/ 126 w 167"/>
                  <a:gd name="T21" fmla="*/ 118 h 197"/>
                  <a:gd name="T22" fmla="*/ 126 w 167"/>
                  <a:gd name="T23" fmla="*/ 95 h 197"/>
                  <a:gd name="T24" fmla="*/ 121 w 167"/>
                  <a:gd name="T25" fmla="*/ 75 h 197"/>
                  <a:gd name="T26" fmla="*/ 111 w 167"/>
                  <a:gd name="T27" fmla="*/ 56 h 197"/>
                  <a:gd name="T28" fmla="*/ 99 w 167"/>
                  <a:gd name="T29" fmla="*/ 33 h 197"/>
                  <a:gd name="T30" fmla="*/ 96 w 167"/>
                  <a:gd name="T31" fmla="*/ 16 h 197"/>
                  <a:gd name="T32" fmla="*/ 96 w 167"/>
                  <a:gd name="T33" fmla="*/ 0 h 197"/>
                  <a:gd name="T34" fmla="*/ 91 w 167"/>
                  <a:gd name="T35" fmla="*/ 21 h 197"/>
                  <a:gd name="T36" fmla="*/ 94 w 167"/>
                  <a:gd name="T37" fmla="*/ 41 h 197"/>
                  <a:gd name="T38" fmla="*/ 100 w 167"/>
                  <a:gd name="T39" fmla="*/ 58 h 197"/>
                  <a:gd name="T40" fmla="*/ 101 w 167"/>
                  <a:gd name="T41" fmla="*/ 79 h 197"/>
                  <a:gd name="T42" fmla="*/ 98 w 167"/>
                  <a:gd name="T43" fmla="*/ 102 h 197"/>
                  <a:gd name="T44" fmla="*/ 86 w 167"/>
                  <a:gd name="T45" fmla="*/ 130 h 197"/>
                  <a:gd name="T46" fmla="*/ 80 w 167"/>
                  <a:gd name="T47" fmla="*/ 114 h 197"/>
                  <a:gd name="T48" fmla="*/ 82 w 167"/>
                  <a:gd name="T49" fmla="*/ 83 h 197"/>
                  <a:gd name="T50" fmla="*/ 82 w 167"/>
                  <a:gd name="T51" fmla="*/ 65 h 197"/>
                  <a:gd name="T52" fmla="*/ 73 w 167"/>
                  <a:gd name="T53" fmla="*/ 43 h 197"/>
                  <a:gd name="T54" fmla="*/ 77 w 167"/>
                  <a:gd name="T55" fmla="*/ 71 h 197"/>
                  <a:gd name="T56" fmla="*/ 72 w 167"/>
                  <a:gd name="T57" fmla="*/ 91 h 197"/>
                  <a:gd name="T58" fmla="*/ 66 w 167"/>
                  <a:gd name="T59" fmla="*/ 88 h 197"/>
                  <a:gd name="T60" fmla="*/ 60 w 167"/>
                  <a:gd name="T61" fmla="*/ 95 h 197"/>
                  <a:gd name="T62" fmla="*/ 58 w 167"/>
                  <a:gd name="T63" fmla="*/ 121 h 197"/>
                  <a:gd name="T64" fmla="*/ 66 w 167"/>
                  <a:gd name="T65" fmla="*/ 150 h 197"/>
                  <a:gd name="T66" fmla="*/ 60 w 167"/>
                  <a:gd name="T67" fmla="*/ 144 h 197"/>
                  <a:gd name="T68" fmla="*/ 41 w 167"/>
                  <a:gd name="T69" fmla="*/ 124 h 197"/>
                  <a:gd name="T70" fmla="*/ 53 w 167"/>
                  <a:gd name="T71" fmla="*/ 143 h 197"/>
                  <a:gd name="T72" fmla="*/ 68 w 167"/>
                  <a:gd name="T73" fmla="*/ 178 h 197"/>
                  <a:gd name="T74" fmla="*/ 47 w 167"/>
                  <a:gd name="T75" fmla="*/ 165 h 197"/>
                  <a:gd name="T76" fmla="*/ 29 w 167"/>
                  <a:gd name="T77" fmla="*/ 148 h 197"/>
                  <a:gd name="T78" fmla="*/ 14 w 167"/>
                  <a:gd name="T79" fmla="*/ 141 h 197"/>
                  <a:gd name="T80" fmla="*/ 8 w 167"/>
                  <a:gd name="T81" fmla="*/ 141 h 197"/>
                  <a:gd name="T82" fmla="*/ 26 w 167"/>
                  <a:gd name="T83" fmla="*/ 153 h 197"/>
                  <a:gd name="T84" fmla="*/ 46 w 167"/>
                  <a:gd name="T85" fmla="*/ 179 h 197"/>
                  <a:gd name="T86" fmla="*/ 73 w 167"/>
                  <a:gd name="T87" fmla="*/ 194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97"/>
                  <a:gd name="T134" fmla="*/ 167 w 167"/>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97">
                    <a:moveTo>
                      <a:pt x="98" y="194"/>
                    </a:moveTo>
                    <a:lnTo>
                      <a:pt x="105" y="193"/>
                    </a:lnTo>
                    <a:lnTo>
                      <a:pt x="115" y="190"/>
                    </a:lnTo>
                    <a:lnTo>
                      <a:pt x="123" y="186"/>
                    </a:lnTo>
                    <a:lnTo>
                      <a:pt x="127" y="180"/>
                    </a:lnTo>
                    <a:lnTo>
                      <a:pt x="130" y="175"/>
                    </a:lnTo>
                    <a:lnTo>
                      <a:pt x="133" y="170"/>
                    </a:lnTo>
                    <a:lnTo>
                      <a:pt x="135" y="163"/>
                    </a:lnTo>
                    <a:lnTo>
                      <a:pt x="137" y="154"/>
                    </a:lnTo>
                    <a:lnTo>
                      <a:pt x="137" y="144"/>
                    </a:lnTo>
                    <a:lnTo>
                      <a:pt x="138" y="138"/>
                    </a:lnTo>
                    <a:lnTo>
                      <a:pt x="139" y="132"/>
                    </a:lnTo>
                    <a:lnTo>
                      <a:pt x="140" y="129"/>
                    </a:lnTo>
                    <a:lnTo>
                      <a:pt x="142" y="125"/>
                    </a:lnTo>
                    <a:lnTo>
                      <a:pt x="144" y="120"/>
                    </a:lnTo>
                    <a:lnTo>
                      <a:pt x="146" y="117"/>
                    </a:lnTo>
                    <a:lnTo>
                      <a:pt x="148" y="113"/>
                    </a:lnTo>
                    <a:lnTo>
                      <a:pt x="150" y="111"/>
                    </a:lnTo>
                    <a:lnTo>
                      <a:pt x="153" y="109"/>
                    </a:lnTo>
                    <a:lnTo>
                      <a:pt x="166" y="102"/>
                    </a:lnTo>
                    <a:lnTo>
                      <a:pt x="159" y="104"/>
                    </a:lnTo>
                    <a:lnTo>
                      <a:pt x="152" y="107"/>
                    </a:lnTo>
                    <a:lnTo>
                      <a:pt x="147" y="109"/>
                    </a:lnTo>
                    <a:lnTo>
                      <a:pt x="142" y="112"/>
                    </a:lnTo>
                    <a:lnTo>
                      <a:pt x="138" y="115"/>
                    </a:lnTo>
                    <a:lnTo>
                      <a:pt x="134" y="118"/>
                    </a:lnTo>
                    <a:lnTo>
                      <a:pt x="130" y="123"/>
                    </a:lnTo>
                    <a:lnTo>
                      <a:pt x="126" y="128"/>
                    </a:lnTo>
                    <a:lnTo>
                      <a:pt x="123" y="132"/>
                    </a:lnTo>
                    <a:lnTo>
                      <a:pt x="121" y="137"/>
                    </a:lnTo>
                    <a:lnTo>
                      <a:pt x="123" y="130"/>
                    </a:lnTo>
                    <a:lnTo>
                      <a:pt x="125" y="125"/>
                    </a:lnTo>
                    <a:lnTo>
                      <a:pt x="126" y="118"/>
                    </a:lnTo>
                    <a:lnTo>
                      <a:pt x="127" y="110"/>
                    </a:lnTo>
                    <a:lnTo>
                      <a:pt x="127" y="102"/>
                    </a:lnTo>
                    <a:lnTo>
                      <a:pt x="126" y="95"/>
                    </a:lnTo>
                    <a:lnTo>
                      <a:pt x="124" y="88"/>
                    </a:lnTo>
                    <a:lnTo>
                      <a:pt x="123" y="81"/>
                    </a:lnTo>
                    <a:lnTo>
                      <a:pt x="121" y="75"/>
                    </a:lnTo>
                    <a:lnTo>
                      <a:pt x="118" y="69"/>
                    </a:lnTo>
                    <a:lnTo>
                      <a:pt x="114" y="61"/>
                    </a:lnTo>
                    <a:lnTo>
                      <a:pt x="111" y="56"/>
                    </a:lnTo>
                    <a:lnTo>
                      <a:pt x="106" y="49"/>
                    </a:lnTo>
                    <a:lnTo>
                      <a:pt x="102" y="40"/>
                    </a:lnTo>
                    <a:lnTo>
                      <a:pt x="99" y="33"/>
                    </a:lnTo>
                    <a:lnTo>
                      <a:pt x="98" y="28"/>
                    </a:lnTo>
                    <a:lnTo>
                      <a:pt x="96" y="22"/>
                    </a:lnTo>
                    <a:lnTo>
                      <a:pt x="96" y="16"/>
                    </a:lnTo>
                    <a:lnTo>
                      <a:pt x="96" y="11"/>
                    </a:lnTo>
                    <a:lnTo>
                      <a:pt x="96" y="6"/>
                    </a:lnTo>
                    <a:lnTo>
                      <a:pt x="96" y="0"/>
                    </a:lnTo>
                    <a:lnTo>
                      <a:pt x="94" y="8"/>
                    </a:lnTo>
                    <a:lnTo>
                      <a:pt x="92" y="15"/>
                    </a:lnTo>
                    <a:lnTo>
                      <a:pt x="91" y="21"/>
                    </a:lnTo>
                    <a:lnTo>
                      <a:pt x="91" y="28"/>
                    </a:lnTo>
                    <a:lnTo>
                      <a:pt x="92" y="35"/>
                    </a:lnTo>
                    <a:lnTo>
                      <a:pt x="94" y="41"/>
                    </a:lnTo>
                    <a:lnTo>
                      <a:pt x="96" y="47"/>
                    </a:lnTo>
                    <a:lnTo>
                      <a:pt x="98" y="52"/>
                    </a:lnTo>
                    <a:lnTo>
                      <a:pt x="100" y="58"/>
                    </a:lnTo>
                    <a:lnTo>
                      <a:pt x="101" y="65"/>
                    </a:lnTo>
                    <a:lnTo>
                      <a:pt x="101" y="72"/>
                    </a:lnTo>
                    <a:lnTo>
                      <a:pt x="101" y="79"/>
                    </a:lnTo>
                    <a:lnTo>
                      <a:pt x="101" y="85"/>
                    </a:lnTo>
                    <a:lnTo>
                      <a:pt x="100" y="96"/>
                    </a:lnTo>
                    <a:lnTo>
                      <a:pt x="98" y="102"/>
                    </a:lnTo>
                    <a:lnTo>
                      <a:pt x="93" y="112"/>
                    </a:lnTo>
                    <a:lnTo>
                      <a:pt x="89" y="121"/>
                    </a:lnTo>
                    <a:lnTo>
                      <a:pt x="86" y="130"/>
                    </a:lnTo>
                    <a:lnTo>
                      <a:pt x="83" y="125"/>
                    </a:lnTo>
                    <a:lnTo>
                      <a:pt x="82" y="119"/>
                    </a:lnTo>
                    <a:lnTo>
                      <a:pt x="80" y="114"/>
                    </a:lnTo>
                    <a:lnTo>
                      <a:pt x="80" y="104"/>
                    </a:lnTo>
                    <a:lnTo>
                      <a:pt x="82" y="88"/>
                    </a:lnTo>
                    <a:lnTo>
                      <a:pt x="82" y="83"/>
                    </a:lnTo>
                    <a:lnTo>
                      <a:pt x="83" y="78"/>
                    </a:lnTo>
                    <a:lnTo>
                      <a:pt x="83" y="73"/>
                    </a:lnTo>
                    <a:lnTo>
                      <a:pt x="82" y="65"/>
                    </a:lnTo>
                    <a:lnTo>
                      <a:pt x="80" y="59"/>
                    </a:lnTo>
                    <a:lnTo>
                      <a:pt x="78" y="52"/>
                    </a:lnTo>
                    <a:lnTo>
                      <a:pt x="73" y="43"/>
                    </a:lnTo>
                    <a:lnTo>
                      <a:pt x="76" y="54"/>
                    </a:lnTo>
                    <a:lnTo>
                      <a:pt x="77" y="63"/>
                    </a:lnTo>
                    <a:lnTo>
                      <a:pt x="77" y="71"/>
                    </a:lnTo>
                    <a:lnTo>
                      <a:pt x="76" y="77"/>
                    </a:lnTo>
                    <a:lnTo>
                      <a:pt x="75" y="83"/>
                    </a:lnTo>
                    <a:lnTo>
                      <a:pt x="72" y="91"/>
                    </a:lnTo>
                    <a:lnTo>
                      <a:pt x="66" y="106"/>
                    </a:lnTo>
                    <a:lnTo>
                      <a:pt x="65" y="96"/>
                    </a:lnTo>
                    <a:lnTo>
                      <a:pt x="66" y="88"/>
                    </a:lnTo>
                    <a:lnTo>
                      <a:pt x="67" y="80"/>
                    </a:lnTo>
                    <a:lnTo>
                      <a:pt x="63" y="88"/>
                    </a:lnTo>
                    <a:lnTo>
                      <a:pt x="60" y="95"/>
                    </a:lnTo>
                    <a:lnTo>
                      <a:pt x="59" y="102"/>
                    </a:lnTo>
                    <a:lnTo>
                      <a:pt x="57" y="111"/>
                    </a:lnTo>
                    <a:lnTo>
                      <a:pt x="58" y="121"/>
                    </a:lnTo>
                    <a:lnTo>
                      <a:pt x="60" y="132"/>
                    </a:lnTo>
                    <a:lnTo>
                      <a:pt x="62" y="140"/>
                    </a:lnTo>
                    <a:lnTo>
                      <a:pt x="66" y="150"/>
                    </a:lnTo>
                    <a:lnTo>
                      <a:pt x="73" y="164"/>
                    </a:lnTo>
                    <a:lnTo>
                      <a:pt x="63" y="148"/>
                    </a:lnTo>
                    <a:lnTo>
                      <a:pt x="60" y="144"/>
                    </a:lnTo>
                    <a:lnTo>
                      <a:pt x="56" y="138"/>
                    </a:lnTo>
                    <a:lnTo>
                      <a:pt x="50" y="132"/>
                    </a:lnTo>
                    <a:lnTo>
                      <a:pt x="41" y="124"/>
                    </a:lnTo>
                    <a:lnTo>
                      <a:pt x="47" y="132"/>
                    </a:lnTo>
                    <a:lnTo>
                      <a:pt x="50" y="138"/>
                    </a:lnTo>
                    <a:lnTo>
                      <a:pt x="53" y="143"/>
                    </a:lnTo>
                    <a:lnTo>
                      <a:pt x="58" y="154"/>
                    </a:lnTo>
                    <a:lnTo>
                      <a:pt x="62" y="163"/>
                    </a:lnTo>
                    <a:lnTo>
                      <a:pt x="68" y="178"/>
                    </a:lnTo>
                    <a:lnTo>
                      <a:pt x="60" y="176"/>
                    </a:lnTo>
                    <a:lnTo>
                      <a:pt x="54" y="171"/>
                    </a:lnTo>
                    <a:lnTo>
                      <a:pt x="47" y="165"/>
                    </a:lnTo>
                    <a:lnTo>
                      <a:pt x="42" y="159"/>
                    </a:lnTo>
                    <a:lnTo>
                      <a:pt x="34" y="152"/>
                    </a:lnTo>
                    <a:lnTo>
                      <a:pt x="29" y="148"/>
                    </a:lnTo>
                    <a:lnTo>
                      <a:pt x="24" y="145"/>
                    </a:lnTo>
                    <a:lnTo>
                      <a:pt x="19" y="142"/>
                    </a:lnTo>
                    <a:lnTo>
                      <a:pt x="14" y="141"/>
                    </a:lnTo>
                    <a:lnTo>
                      <a:pt x="9" y="140"/>
                    </a:lnTo>
                    <a:lnTo>
                      <a:pt x="0" y="139"/>
                    </a:lnTo>
                    <a:lnTo>
                      <a:pt x="8" y="141"/>
                    </a:lnTo>
                    <a:lnTo>
                      <a:pt x="17" y="145"/>
                    </a:lnTo>
                    <a:lnTo>
                      <a:pt x="22" y="150"/>
                    </a:lnTo>
                    <a:lnTo>
                      <a:pt x="26" y="153"/>
                    </a:lnTo>
                    <a:lnTo>
                      <a:pt x="32" y="161"/>
                    </a:lnTo>
                    <a:lnTo>
                      <a:pt x="38" y="169"/>
                    </a:lnTo>
                    <a:lnTo>
                      <a:pt x="46" y="179"/>
                    </a:lnTo>
                    <a:lnTo>
                      <a:pt x="52" y="183"/>
                    </a:lnTo>
                    <a:lnTo>
                      <a:pt x="60" y="188"/>
                    </a:lnTo>
                    <a:lnTo>
                      <a:pt x="73" y="194"/>
                    </a:lnTo>
                    <a:lnTo>
                      <a:pt x="84" y="196"/>
                    </a:lnTo>
                    <a:lnTo>
                      <a:pt x="98" y="194"/>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94" name="Freeform 54"/>
              <p:cNvSpPr>
                <a:spLocks/>
              </p:cNvSpPr>
              <p:nvPr/>
            </p:nvSpPr>
            <p:spPr bwMode="auto">
              <a:xfrm>
                <a:off x="4229" y="387"/>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95" name="Freeform 55"/>
              <p:cNvSpPr>
                <a:spLocks/>
              </p:cNvSpPr>
              <p:nvPr/>
            </p:nvSpPr>
            <p:spPr bwMode="auto">
              <a:xfrm>
                <a:off x="4232" y="390"/>
                <a:ext cx="161" cy="189"/>
              </a:xfrm>
              <a:custGeom>
                <a:avLst/>
                <a:gdLst>
                  <a:gd name="T0" fmla="*/ 117 w 161"/>
                  <a:gd name="T1" fmla="*/ 182 h 189"/>
                  <a:gd name="T2" fmla="*/ 132 w 161"/>
                  <a:gd name="T3" fmla="*/ 168 h 189"/>
                  <a:gd name="T4" fmla="*/ 139 w 161"/>
                  <a:gd name="T5" fmla="*/ 148 h 189"/>
                  <a:gd name="T6" fmla="*/ 141 w 161"/>
                  <a:gd name="T7" fmla="*/ 127 h 189"/>
                  <a:gd name="T8" fmla="*/ 146 w 161"/>
                  <a:gd name="T9" fmla="*/ 115 h 189"/>
                  <a:gd name="T10" fmla="*/ 152 w 161"/>
                  <a:gd name="T11" fmla="*/ 107 h 189"/>
                  <a:gd name="T12" fmla="*/ 154 w 161"/>
                  <a:gd name="T13" fmla="*/ 102 h 189"/>
                  <a:gd name="T14" fmla="*/ 140 w 161"/>
                  <a:gd name="T15" fmla="*/ 110 h 189"/>
                  <a:gd name="T16" fmla="*/ 128 w 161"/>
                  <a:gd name="T17" fmla="*/ 123 h 189"/>
                  <a:gd name="T18" fmla="*/ 125 w 161"/>
                  <a:gd name="T19" fmla="*/ 125 h 189"/>
                  <a:gd name="T20" fmla="*/ 129 w 161"/>
                  <a:gd name="T21" fmla="*/ 106 h 189"/>
                  <a:gd name="T22" fmla="*/ 126 w 161"/>
                  <a:gd name="T23" fmla="*/ 84 h 189"/>
                  <a:gd name="T24" fmla="*/ 120 w 161"/>
                  <a:gd name="T25" fmla="*/ 66 h 189"/>
                  <a:gd name="T26" fmla="*/ 108 w 161"/>
                  <a:gd name="T27" fmla="*/ 47 h 189"/>
                  <a:gd name="T28" fmla="*/ 99 w 161"/>
                  <a:gd name="T29" fmla="*/ 26 h 189"/>
                  <a:gd name="T30" fmla="*/ 97 w 161"/>
                  <a:gd name="T31" fmla="*/ 10 h 189"/>
                  <a:gd name="T32" fmla="*/ 95 w 161"/>
                  <a:gd name="T33" fmla="*/ 8 h 189"/>
                  <a:gd name="T34" fmla="*/ 92 w 161"/>
                  <a:gd name="T35" fmla="*/ 26 h 189"/>
                  <a:gd name="T36" fmla="*/ 97 w 161"/>
                  <a:gd name="T37" fmla="*/ 45 h 189"/>
                  <a:gd name="T38" fmla="*/ 102 w 161"/>
                  <a:gd name="T39" fmla="*/ 62 h 189"/>
                  <a:gd name="T40" fmla="*/ 103 w 161"/>
                  <a:gd name="T41" fmla="*/ 82 h 189"/>
                  <a:gd name="T42" fmla="*/ 94 w 161"/>
                  <a:gd name="T43" fmla="*/ 107 h 189"/>
                  <a:gd name="T44" fmla="*/ 84 w 161"/>
                  <a:gd name="T45" fmla="*/ 120 h 189"/>
                  <a:gd name="T46" fmla="*/ 81 w 161"/>
                  <a:gd name="T47" fmla="*/ 100 h 189"/>
                  <a:gd name="T48" fmla="*/ 84 w 161"/>
                  <a:gd name="T49" fmla="*/ 75 h 189"/>
                  <a:gd name="T50" fmla="*/ 82 w 161"/>
                  <a:gd name="T51" fmla="*/ 56 h 189"/>
                  <a:gd name="T52" fmla="*/ 77 w 161"/>
                  <a:gd name="T53" fmla="*/ 52 h 189"/>
                  <a:gd name="T54" fmla="*/ 78 w 161"/>
                  <a:gd name="T55" fmla="*/ 74 h 189"/>
                  <a:gd name="T56" fmla="*/ 67 w 161"/>
                  <a:gd name="T57" fmla="*/ 102 h 189"/>
                  <a:gd name="T58" fmla="*/ 68 w 161"/>
                  <a:gd name="T59" fmla="*/ 77 h 189"/>
                  <a:gd name="T60" fmla="*/ 60 w 161"/>
                  <a:gd name="T61" fmla="*/ 98 h 189"/>
                  <a:gd name="T62" fmla="*/ 60 w 161"/>
                  <a:gd name="T63" fmla="*/ 126 h 189"/>
                  <a:gd name="T64" fmla="*/ 74 w 161"/>
                  <a:gd name="T65" fmla="*/ 157 h 189"/>
                  <a:gd name="T66" fmla="*/ 57 w 161"/>
                  <a:gd name="T67" fmla="*/ 132 h 189"/>
                  <a:gd name="T68" fmla="*/ 40 w 161"/>
                  <a:gd name="T69" fmla="*/ 116 h 189"/>
                  <a:gd name="T70" fmla="*/ 53 w 161"/>
                  <a:gd name="T71" fmla="*/ 137 h 189"/>
                  <a:gd name="T72" fmla="*/ 69 w 161"/>
                  <a:gd name="T73" fmla="*/ 171 h 189"/>
                  <a:gd name="T74" fmla="*/ 48 w 161"/>
                  <a:gd name="T75" fmla="*/ 158 h 189"/>
                  <a:gd name="T76" fmla="*/ 29 w 161"/>
                  <a:gd name="T77" fmla="*/ 142 h 189"/>
                  <a:gd name="T78" fmla="*/ 16 w 161"/>
                  <a:gd name="T79" fmla="*/ 134 h 189"/>
                  <a:gd name="T80" fmla="*/ 10 w 161"/>
                  <a:gd name="T81" fmla="*/ 135 h 189"/>
                  <a:gd name="T82" fmla="*/ 26 w 161"/>
                  <a:gd name="T83" fmla="*/ 146 h 189"/>
                  <a:gd name="T84" fmla="*/ 47 w 161"/>
                  <a:gd name="T85" fmla="*/ 172 h 189"/>
                  <a:gd name="T86" fmla="*/ 74 w 161"/>
                  <a:gd name="T87" fmla="*/ 18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89"/>
                  <a:gd name="T134" fmla="*/ 161 w 161"/>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89">
                    <a:moveTo>
                      <a:pt x="100" y="186"/>
                    </a:moveTo>
                    <a:lnTo>
                      <a:pt x="106" y="185"/>
                    </a:lnTo>
                    <a:lnTo>
                      <a:pt x="117" y="182"/>
                    </a:lnTo>
                    <a:lnTo>
                      <a:pt x="124" y="178"/>
                    </a:lnTo>
                    <a:lnTo>
                      <a:pt x="129" y="173"/>
                    </a:lnTo>
                    <a:lnTo>
                      <a:pt x="132" y="168"/>
                    </a:lnTo>
                    <a:lnTo>
                      <a:pt x="135" y="163"/>
                    </a:lnTo>
                    <a:lnTo>
                      <a:pt x="137" y="156"/>
                    </a:lnTo>
                    <a:lnTo>
                      <a:pt x="139" y="148"/>
                    </a:lnTo>
                    <a:lnTo>
                      <a:pt x="139" y="138"/>
                    </a:lnTo>
                    <a:lnTo>
                      <a:pt x="140" y="132"/>
                    </a:lnTo>
                    <a:lnTo>
                      <a:pt x="141" y="127"/>
                    </a:lnTo>
                    <a:lnTo>
                      <a:pt x="142" y="124"/>
                    </a:lnTo>
                    <a:lnTo>
                      <a:pt x="144" y="120"/>
                    </a:lnTo>
                    <a:lnTo>
                      <a:pt x="146" y="115"/>
                    </a:lnTo>
                    <a:lnTo>
                      <a:pt x="148" y="112"/>
                    </a:lnTo>
                    <a:lnTo>
                      <a:pt x="151" y="109"/>
                    </a:lnTo>
                    <a:lnTo>
                      <a:pt x="152" y="107"/>
                    </a:lnTo>
                    <a:lnTo>
                      <a:pt x="155" y="105"/>
                    </a:lnTo>
                    <a:lnTo>
                      <a:pt x="160" y="100"/>
                    </a:lnTo>
                    <a:lnTo>
                      <a:pt x="154" y="102"/>
                    </a:lnTo>
                    <a:lnTo>
                      <a:pt x="149" y="105"/>
                    </a:lnTo>
                    <a:lnTo>
                      <a:pt x="144" y="108"/>
                    </a:lnTo>
                    <a:lnTo>
                      <a:pt x="140" y="110"/>
                    </a:lnTo>
                    <a:lnTo>
                      <a:pt x="136" y="113"/>
                    </a:lnTo>
                    <a:lnTo>
                      <a:pt x="132" y="117"/>
                    </a:lnTo>
                    <a:lnTo>
                      <a:pt x="128" y="123"/>
                    </a:lnTo>
                    <a:lnTo>
                      <a:pt x="125" y="127"/>
                    </a:lnTo>
                    <a:lnTo>
                      <a:pt x="122" y="131"/>
                    </a:lnTo>
                    <a:lnTo>
                      <a:pt x="125" y="125"/>
                    </a:lnTo>
                    <a:lnTo>
                      <a:pt x="127" y="119"/>
                    </a:lnTo>
                    <a:lnTo>
                      <a:pt x="128" y="113"/>
                    </a:lnTo>
                    <a:lnTo>
                      <a:pt x="129" y="106"/>
                    </a:lnTo>
                    <a:lnTo>
                      <a:pt x="129" y="98"/>
                    </a:lnTo>
                    <a:lnTo>
                      <a:pt x="127" y="91"/>
                    </a:lnTo>
                    <a:lnTo>
                      <a:pt x="126" y="84"/>
                    </a:lnTo>
                    <a:lnTo>
                      <a:pt x="124" y="78"/>
                    </a:lnTo>
                    <a:lnTo>
                      <a:pt x="122" y="72"/>
                    </a:lnTo>
                    <a:lnTo>
                      <a:pt x="120" y="66"/>
                    </a:lnTo>
                    <a:lnTo>
                      <a:pt x="115" y="59"/>
                    </a:lnTo>
                    <a:lnTo>
                      <a:pt x="112" y="54"/>
                    </a:lnTo>
                    <a:lnTo>
                      <a:pt x="108" y="47"/>
                    </a:lnTo>
                    <a:lnTo>
                      <a:pt x="104" y="39"/>
                    </a:lnTo>
                    <a:lnTo>
                      <a:pt x="101" y="32"/>
                    </a:lnTo>
                    <a:lnTo>
                      <a:pt x="99" y="26"/>
                    </a:lnTo>
                    <a:lnTo>
                      <a:pt x="98" y="21"/>
                    </a:lnTo>
                    <a:lnTo>
                      <a:pt x="97" y="15"/>
                    </a:lnTo>
                    <a:lnTo>
                      <a:pt x="97" y="10"/>
                    </a:lnTo>
                    <a:lnTo>
                      <a:pt x="97" y="6"/>
                    </a:lnTo>
                    <a:lnTo>
                      <a:pt x="98" y="0"/>
                    </a:lnTo>
                    <a:lnTo>
                      <a:pt x="95" y="8"/>
                    </a:lnTo>
                    <a:lnTo>
                      <a:pt x="93" y="15"/>
                    </a:lnTo>
                    <a:lnTo>
                      <a:pt x="93" y="21"/>
                    </a:lnTo>
                    <a:lnTo>
                      <a:pt x="92" y="26"/>
                    </a:lnTo>
                    <a:lnTo>
                      <a:pt x="93" y="34"/>
                    </a:lnTo>
                    <a:lnTo>
                      <a:pt x="95" y="40"/>
                    </a:lnTo>
                    <a:lnTo>
                      <a:pt x="97" y="45"/>
                    </a:lnTo>
                    <a:lnTo>
                      <a:pt x="99" y="50"/>
                    </a:lnTo>
                    <a:lnTo>
                      <a:pt x="101" y="56"/>
                    </a:lnTo>
                    <a:lnTo>
                      <a:pt x="102" y="62"/>
                    </a:lnTo>
                    <a:lnTo>
                      <a:pt x="102" y="69"/>
                    </a:lnTo>
                    <a:lnTo>
                      <a:pt x="103" y="76"/>
                    </a:lnTo>
                    <a:lnTo>
                      <a:pt x="103" y="82"/>
                    </a:lnTo>
                    <a:lnTo>
                      <a:pt x="102" y="92"/>
                    </a:lnTo>
                    <a:lnTo>
                      <a:pt x="100" y="98"/>
                    </a:lnTo>
                    <a:lnTo>
                      <a:pt x="94" y="107"/>
                    </a:lnTo>
                    <a:lnTo>
                      <a:pt x="90" y="116"/>
                    </a:lnTo>
                    <a:lnTo>
                      <a:pt x="87" y="125"/>
                    </a:lnTo>
                    <a:lnTo>
                      <a:pt x="84" y="120"/>
                    </a:lnTo>
                    <a:lnTo>
                      <a:pt x="83" y="114"/>
                    </a:lnTo>
                    <a:lnTo>
                      <a:pt x="82" y="109"/>
                    </a:lnTo>
                    <a:lnTo>
                      <a:pt x="81" y="100"/>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4"/>
                    </a:lnTo>
                    <a:lnTo>
                      <a:pt x="76" y="80"/>
                    </a:lnTo>
                    <a:lnTo>
                      <a:pt x="73" y="87"/>
                    </a:lnTo>
                    <a:lnTo>
                      <a:pt x="67" y="102"/>
                    </a:lnTo>
                    <a:lnTo>
                      <a:pt x="66" y="92"/>
                    </a:lnTo>
                    <a:lnTo>
                      <a:pt x="67" y="84"/>
                    </a:lnTo>
                    <a:lnTo>
                      <a:pt x="68" y="77"/>
                    </a:lnTo>
                    <a:lnTo>
                      <a:pt x="64" y="84"/>
                    </a:lnTo>
                    <a:lnTo>
                      <a:pt x="61" y="91"/>
                    </a:lnTo>
                    <a:lnTo>
                      <a:pt x="60" y="98"/>
                    </a:lnTo>
                    <a:lnTo>
                      <a:pt x="58" y="106"/>
                    </a:lnTo>
                    <a:lnTo>
                      <a:pt x="59" y="116"/>
                    </a:lnTo>
                    <a:lnTo>
                      <a:pt x="60" y="126"/>
                    </a:lnTo>
                    <a:lnTo>
                      <a:pt x="63" y="134"/>
                    </a:lnTo>
                    <a:lnTo>
                      <a:pt x="67" y="144"/>
                    </a:lnTo>
                    <a:lnTo>
                      <a:pt x="74" y="157"/>
                    </a:lnTo>
                    <a:lnTo>
                      <a:pt x="64" y="142"/>
                    </a:lnTo>
                    <a:lnTo>
                      <a:pt x="61" y="138"/>
                    </a:lnTo>
                    <a:lnTo>
                      <a:pt x="57" y="132"/>
                    </a:lnTo>
                    <a:lnTo>
                      <a:pt x="51" y="126"/>
                    </a:lnTo>
                    <a:lnTo>
                      <a:pt x="47" y="121"/>
                    </a:lnTo>
                    <a:lnTo>
                      <a:pt x="40" y="116"/>
                    </a:lnTo>
                    <a:lnTo>
                      <a:pt x="47" y="127"/>
                    </a:lnTo>
                    <a:lnTo>
                      <a:pt x="50" y="132"/>
                    </a:lnTo>
                    <a:lnTo>
                      <a:pt x="53" y="137"/>
                    </a:lnTo>
                    <a:lnTo>
                      <a:pt x="59" y="148"/>
                    </a:lnTo>
                    <a:lnTo>
                      <a:pt x="63" y="156"/>
                    </a:lnTo>
                    <a:lnTo>
                      <a:pt x="69" y="171"/>
                    </a:lnTo>
                    <a:lnTo>
                      <a:pt x="61" y="168"/>
                    </a:lnTo>
                    <a:lnTo>
                      <a:pt x="55" y="164"/>
                    </a:lnTo>
                    <a:lnTo>
                      <a:pt x="48" y="158"/>
                    </a:lnTo>
                    <a:lnTo>
                      <a:pt x="42" y="153"/>
                    </a:lnTo>
                    <a:lnTo>
                      <a:pt x="35" y="146"/>
                    </a:lnTo>
                    <a:lnTo>
                      <a:pt x="29" y="142"/>
                    </a:lnTo>
                    <a:lnTo>
                      <a:pt x="25" y="138"/>
                    </a:lnTo>
                    <a:lnTo>
                      <a:pt x="20" y="135"/>
                    </a:lnTo>
                    <a:lnTo>
                      <a:pt x="16" y="134"/>
                    </a:lnTo>
                    <a:lnTo>
                      <a:pt x="10" y="132"/>
                    </a:lnTo>
                    <a:lnTo>
                      <a:pt x="0" y="130"/>
                    </a:lnTo>
                    <a:lnTo>
                      <a:pt x="10" y="135"/>
                    </a:lnTo>
                    <a:lnTo>
                      <a:pt x="17" y="139"/>
                    </a:lnTo>
                    <a:lnTo>
                      <a:pt x="23" y="143"/>
                    </a:lnTo>
                    <a:lnTo>
                      <a:pt x="26" y="146"/>
                    </a:lnTo>
                    <a:lnTo>
                      <a:pt x="33" y="154"/>
                    </a:lnTo>
                    <a:lnTo>
                      <a:pt x="39" y="162"/>
                    </a:lnTo>
                    <a:lnTo>
                      <a:pt x="47" y="172"/>
                    </a:lnTo>
                    <a:lnTo>
                      <a:pt x="52" y="176"/>
                    </a:lnTo>
                    <a:lnTo>
                      <a:pt x="60" y="180"/>
                    </a:lnTo>
                    <a:lnTo>
                      <a:pt x="74" y="186"/>
                    </a:lnTo>
                    <a:lnTo>
                      <a:pt x="86" y="188"/>
                    </a:lnTo>
                    <a:lnTo>
                      <a:pt x="100" y="186"/>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96" name="Freeform 56"/>
              <p:cNvSpPr>
                <a:spLocks/>
              </p:cNvSpPr>
              <p:nvPr/>
            </p:nvSpPr>
            <p:spPr bwMode="auto">
              <a:xfrm>
                <a:off x="4284" y="429"/>
                <a:ext cx="95" cy="134"/>
              </a:xfrm>
              <a:custGeom>
                <a:avLst/>
                <a:gdLst>
                  <a:gd name="T0" fmla="*/ 4 w 95"/>
                  <a:gd name="T1" fmla="*/ 79 h 134"/>
                  <a:gd name="T2" fmla="*/ 8 w 95"/>
                  <a:gd name="T3" fmla="*/ 87 h 134"/>
                  <a:gd name="T4" fmla="*/ 11 w 95"/>
                  <a:gd name="T5" fmla="*/ 97 h 134"/>
                  <a:gd name="T6" fmla="*/ 10 w 95"/>
                  <a:gd name="T7" fmla="*/ 106 h 134"/>
                  <a:gd name="T8" fmla="*/ 10 w 95"/>
                  <a:gd name="T9" fmla="*/ 115 h 134"/>
                  <a:gd name="T10" fmla="*/ 12 w 95"/>
                  <a:gd name="T11" fmla="*/ 122 h 134"/>
                  <a:gd name="T12" fmla="*/ 17 w 95"/>
                  <a:gd name="T13" fmla="*/ 128 h 134"/>
                  <a:gd name="T14" fmla="*/ 23 w 95"/>
                  <a:gd name="T15" fmla="*/ 131 h 134"/>
                  <a:gd name="T16" fmla="*/ 31 w 95"/>
                  <a:gd name="T17" fmla="*/ 133 h 134"/>
                  <a:gd name="T18" fmla="*/ 40 w 95"/>
                  <a:gd name="T19" fmla="*/ 133 h 134"/>
                  <a:gd name="T20" fmla="*/ 49 w 95"/>
                  <a:gd name="T21" fmla="*/ 131 h 134"/>
                  <a:gd name="T22" fmla="*/ 57 w 95"/>
                  <a:gd name="T23" fmla="*/ 128 h 134"/>
                  <a:gd name="T24" fmla="*/ 64 w 95"/>
                  <a:gd name="T25" fmla="*/ 124 h 134"/>
                  <a:gd name="T26" fmla="*/ 69 w 95"/>
                  <a:gd name="T27" fmla="*/ 119 h 134"/>
                  <a:gd name="T28" fmla="*/ 73 w 95"/>
                  <a:gd name="T29" fmla="*/ 113 h 134"/>
                  <a:gd name="T30" fmla="*/ 76 w 95"/>
                  <a:gd name="T31" fmla="*/ 107 h 134"/>
                  <a:gd name="T32" fmla="*/ 81 w 95"/>
                  <a:gd name="T33" fmla="*/ 100 h 134"/>
                  <a:gd name="T34" fmla="*/ 86 w 95"/>
                  <a:gd name="T35" fmla="*/ 97 h 134"/>
                  <a:gd name="T36" fmla="*/ 87 w 95"/>
                  <a:gd name="T37" fmla="*/ 94 h 134"/>
                  <a:gd name="T38" fmla="*/ 80 w 95"/>
                  <a:gd name="T39" fmla="*/ 96 h 134"/>
                  <a:gd name="T40" fmla="*/ 76 w 95"/>
                  <a:gd name="T41" fmla="*/ 99 h 134"/>
                  <a:gd name="T42" fmla="*/ 71 w 95"/>
                  <a:gd name="T43" fmla="*/ 104 h 134"/>
                  <a:gd name="T44" fmla="*/ 62 w 95"/>
                  <a:gd name="T45" fmla="*/ 114 h 134"/>
                  <a:gd name="T46" fmla="*/ 54 w 95"/>
                  <a:gd name="T47" fmla="*/ 119 h 134"/>
                  <a:gd name="T48" fmla="*/ 53 w 95"/>
                  <a:gd name="T49" fmla="*/ 116 h 134"/>
                  <a:gd name="T50" fmla="*/ 58 w 95"/>
                  <a:gd name="T51" fmla="*/ 109 h 134"/>
                  <a:gd name="T52" fmla="*/ 63 w 95"/>
                  <a:gd name="T53" fmla="*/ 96 h 134"/>
                  <a:gd name="T54" fmla="*/ 62 w 95"/>
                  <a:gd name="T55" fmla="*/ 93 h 134"/>
                  <a:gd name="T56" fmla="*/ 54 w 95"/>
                  <a:gd name="T57" fmla="*/ 104 h 134"/>
                  <a:gd name="T58" fmla="*/ 60 w 95"/>
                  <a:gd name="T59" fmla="*/ 82 h 134"/>
                  <a:gd name="T60" fmla="*/ 59 w 95"/>
                  <a:gd name="T61" fmla="*/ 71 h 134"/>
                  <a:gd name="T62" fmla="*/ 56 w 95"/>
                  <a:gd name="T63" fmla="*/ 62 h 134"/>
                  <a:gd name="T64" fmla="*/ 55 w 95"/>
                  <a:gd name="T65" fmla="*/ 67 h 134"/>
                  <a:gd name="T66" fmla="*/ 50 w 95"/>
                  <a:gd name="T67" fmla="*/ 62 h 134"/>
                  <a:gd name="T68" fmla="*/ 47 w 95"/>
                  <a:gd name="T69" fmla="*/ 52 h 134"/>
                  <a:gd name="T70" fmla="*/ 48 w 95"/>
                  <a:gd name="T71" fmla="*/ 42 h 134"/>
                  <a:gd name="T72" fmla="*/ 47 w 95"/>
                  <a:gd name="T73" fmla="*/ 39 h 134"/>
                  <a:gd name="T74" fmla="*/ 44 w 95"/>
                  <a:gd name="T75" fmla="*/ 48 h 134"/>
                  <a:gd name="T76" fmla="*/ 43 w 95"/>
                  <a:gd name="T77" fmla="*/ 57 h 134"/>
                  <a:gd name="T78" fmla="*/ 46 w 95"/>
                  <a:gd name="T79" fmla="*/ 76 h 134"/>
                  <a:gd name="T80" fmla="*/ 35 w 95"/>
                  <a:gd name="T81" fmla="*/ 69 h 134"/>
                  <a:gd name="T82" fmla="*/ 32 w 95"/>
                  <a:gd name="T83" fmla="*/ 59 h 134"/>
                  <a:gd name="T84" fmla="*/ 32 w 95"/>
                  <a:gd name="T85" fmla="*/ 47 h 134"/>
                  <a:gd name="T86" fmla="*/ 35 w 95"/>
                  <a:gd name="T87" fmla="*/ 37 h 134"/>
                  <a:gd name="T88" fmla="*/ 38 w 95"/>
                  <a:gd name="T89" fmla="*/ 28 h 134"/>
                  <a:gd name="T90" fmla="*/ 39 w 95"/>
                  <a:gd name="T91" fmla="*/ 19 h 134"/>
                  <a:gd name="T92" fmla="*/ 37 w 95"/>
                  <a:gd name="T93" fmla="*/ 8 h 134"/>
                  <a:gd name="T94" fmla="*/ 35 w 95"/>
                  <a:gd name="T95" fmla="*/ 7 h 134"/>
                  <a:gd name="T96" fmla="*/ 35 w 95"/>
                  <a:gd name="T97" fmla="*/ 18 h 134"/>
                  <a:gd name="T98" fmla="*/ 31 w 95"/>
                  <a:gd name="T99" fmla="*/ 28 h 134"/>
                  <a:gd name="T100" fmla="*/ 27 w 95"/>
                  <a:gd name="T101" fmla="*/ 38 h 134"/>
                  <a:gd name="T102" fmla="*/ 21 w 95"/>
                  <a:gd name="T103" fmla="*/ 51 h 134"/>
                  <a:gd name="T104" fmla="*/ 17 w 95"/>
                  <a:gd name="T105" fmla="*/ 79 h 134"/>
                  <a:gd name="T106" fmla="*/ 21 w 95"/>
                  <a:gd name="T107" fmla="*/ 91 h 134"/>
                  <a:gd name="T108" fmla="*/ 0 w 95"/>
                  <a:gd name="T109" fmla="*/ 75 h 1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
                  <a:gd name="T166" fmla="*/ 0 h 134"/>
                  <a:gd name="T167" fmla="*/ 95 w 95"/>
                  <a:gd name="T168" fmla="*/ 134 h 1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 h="134">
                    <a:moveTo>
                      <a:pt x="0" y="75"/>
                    </a:moveTo>
                    <a:lnTo>
                      <a:pt x="4" y="79"/>
                    </a:lnTo>
                    <a:lnTo>
                      <a:pt x="6" y="82"/>
                    </a:lnTo>
                    <a:lnTo>
                      <a:pt x="8" y="87"/>
                    </a:lnTo>
                    <a:lnTo>
                      <a:pt x="11" y="93"/>
                    </a:lnTo>
                    <a:lnTo>
                      <a:pt x="11" y="97"/>
                    </a:lnTo>
                    <a:lnTo>
                      <a:pt x="11" y="102"/>
                    </a:lnTo>
                    <a:lnTo>
                      <a:pt x="10" y="106"/>
                    </a:lnTo>
                    <a:lnTo>
                      <a:pt x="10" y="111"/>
                    </a:lnTo>
                    <a:lnTo>
                      <a:pt x="10" y="115"/>
                    </a:lnTo>
                    <a:lnTo>
                      <a:pt x="10" y="118"/>
                    </a:lnTo>
                    <a:lnTo>
                      <a:pt x="12" y="122"/>
                    </a:lnTo>
                    <a:lnTo>
                      <a:pt x="14" y="125"/>
                    </a:lnTo>
                    <a:lnTo>
                      <a:pt x="17" y="128"/>
                    </a:lnTo>
                    <a:lnTo>
                      <a:pt x="20" y="130"/>
                    </a:lnTo>
                    <a:lnTo>
                      <a:pt x="23" y="131"/>
                    </a:lnTo>
                    <a:lnTo>
                      <a:pt x="27" y="132"/>
                    </a:lnTo>
                    <a:lnTo>
                      <a:pt x="31" y="133"/>
                    </a:lnTo>
                    <a:lnTo>
                      <a:pt x="36" y="133"/>
                    </a:lnTo>
                    <a:lnTo>
                      <a:pt x="40" y="133"/>
                    </a:lnTo>
                    <a:lnTo>
                      <a:pt x="44" y="132"/>
                    </a:lnTo>
                    <a:lnTo>
                      <a:pt x="49" y="131"/>
                    </a:lnTo>
                    <a:lnTo>
                      <a:pt x="53" y="130"/>
                    </a:lnTo>
                    <a:lnTo>
                      <a:pt x="57" y="128"/>
                    </a:lnTo>
                    <a:lnTo>
                      <a:pt x="60" y="126"/>
                    </a:lnTo>
                    <a:lnTo>
                      <a:pt x="64" y="124"/>
                    </a:lnTo>
                    <a:lnTo>
                      <a:pt x="67" y="121"/>
                    </a:lnTo>
                    <a:lnTo>
                      <a:pt x="69" y="119"/>
                    </a:lnTo>
                    <a:lnTo>
                      <a:pt x="71" y="116"/>
                    </a:lnTo>
                    <a:lnTo>
                      <a:pt x="73" y="113"/>
                    </a:lnTo>
                    <a:lnTo>
                      <a:pt x="74" y="110"/>
                    </a:lnTo>
                    <a:lnTo>
                      <a:pt x="76" y="107"/>
                    </a:lnTo>
                    <a:lnTo>
                      <a:pt x="77" y="104"/>
                    </a:lnTo>
                    <a:lnTo>
                      <a:pt x="81" y="100"/>
                    </a:lnTo>
                    <a:lnTo>
                      <a:pt x="83" y="99"/>
                    </a:lnTo>
                    <a:lnTo>
                      <a:pt x="86" y="97"/>
                    </a:lnTo>
                    <a:lnTo>
                      <a:pt x="94" y="94"/>
                    </a:lnTo>
                    <a:lnTo>
                      <a:pt x="87" y="94"/>
                    </a:lnTo>
                    <a:lnTo>
                      <a:pt x="83" y="95"/>
                    </a:lnTo>
                    <a:lnTo>
                      <a:pt x="80" y="96"/>
                    </a:lnTo>
                    <a:lnTo>
                      <a:pt x="77" y="98"/>
                    </a:lnTo>
                    <a:lnTo>
                      <a:pt x="76" y="99"/>
                    </a:lnTo>
                    <a:lnTo>
                      <a:pt x="73" y="101"/>
                    </a:lnTo>
                    <a:lnTo>
                      <a:pt x="71" y="104"/>
                    </a:lnTo>
                    <a:lnTo>
                      <a:pt x="65" y="111"/>
                    </a:lnTo>
                    <a:lnTo>
                      <a:pt x="62" y="114"/>
                    </a:lnTo>
                    <a:lnTo>
                      <a:pt x="58" y="116"/>
                    </a:lnTo>
                    <a:lnTo>
                      <a:pt x="54" y="119"/>
                    </a:lnTo>
                    <a:lnTo>
                      <a:pt x="49" y="120"/>
                    </a:lnTo>
                    <a:lnTo>
                      <a:pt x="53" y="116"/>
                    </a:lnTo>
                    <a:lnTo>
                      <a:pt x="55" y="113"/>
                    </a:lnTo>
                    <a:lnTo>
                      <a:pt x="58" y="109"/>
                    </a:lnTo>
                    <a:lnTo>
                      <a:pt x="60" y="104"/>
                    </a:lnTo>
                    <a:lnTo>
                      <a:pt x="63" y="96"/>
                    </a:lnTo>
                    <a:lnTo>
                      <a:pt x="70" y="85"/>
                    </a:lnTo>
                    <a:lnTo>
                      <a:pt x="62" y="93"/>
                    </a:lnTo>
                    <a:lnTo>
                      <a:pt x="59" y="95"/>
                    </a:lnTo>
                    <a:lnTo>
                      <a:pt x="54" y="104"/>
                    </a:lnTo>
                    <a:lnTo>
                      <a:pt x="58" y="90"/>
                    </a:lnTo>
                    <a:lnTo>
                      <a:pt x="60" y="82"/>
                    </a:lnTo>
                    <a:lnTo>
                      <a:pt x="60" y="75"/>
                    </a:lnTo>
                    <a:lnTo>
                      <a:pt x="59" y="71"/>
                    </a:lnTo>
                    <a:lnTo>
                      <a:pt x="58" y="66"/>
                    </a:lnTo>
                    <a:lnTo>
                      <a:pt x="56" y="62"/>
                    </a:lnTo>
                    <a:lnTo>
                      <a:pt x="54" y="57"/>
                    </a:lnTo>
                    <a:lnTo>
                      <a:pt x="55" y="67"/>
                    </a:lnTo>
                    <a:lnTo>
                      <a:pt x="55" y="73"/>
                    </a:lnTo>
                    <a:lnTo>
                      <a:pt x="50" y="62"/>
                    </a:lnTo>
                    <a:lnTo>
                      <a:pt x="47" y="57"/>
                    </a:lnTo>
                    <a:lnTo>
                      <a:pt x="47" y="52"/>
                    </a:lnTo>
                    <a:lnTo>
                      <a:pt x="47" y="47"/>
                    </a:lnTo>
                    <a:lnTo>
                      <a:pt x="48" y="42"/>
                    </a:lnTo>
                    <a:lnTo>
                      <a:pt x="49" y="37"/>
                    </a:lnTo>
                    <a:lnTo>
                      <a:pt x="47" y="39"/>
                    </a:lnTo>
                    <a:lnTo>
                      <a:pt x="46" y="42"/>
                    </a:lnTo>
                    <a:lnTo>
                      <a:pt x="44" y="48"/>
                    </a:lnTo>
                    <a:lnTo>
                      <a:pt x="44" y="52"/>
                    </a:lnTo>
                    <a:lnTo>
                      <a:pt x="43" y="57"/>
                    </a:lnTo>
                    <a:lnTo>
                      <a:pt x="44" y="63"/>
                    </a:lnTo>
                    <a:lnTo>
                      <a:pt x="46" y="76"/>
                    </a:lnTo>
                    <a:lnTo>
                      <a:pt x="43" y="88"/>
                    </a:lnTo>
                    <a:lnTo>
                      <a:pt x="35" y="69"/>
                    </a:lnTo>
                    <a:lnTo>
                      <a:pt x="34" y="65"/>
                    </a:lnTo>
                    <a:lnTo>
                      <a:pt x="32" y="59"/>
                    </a:lnTo>
                    <a:lnTo>
                      <a:pt x="32" y="53"/>
                    </a:lnTo>
                    <a:lnTo>
                      <a:pt x="32" y="47"/>
                    </a:lnTo>
                    <a:lnTo>
                      <a:pt x="33" y="42"/>
                    </a:lnTo>
                    <a:lnTo>
                      <a:pt x="35" y="37"/>
                    </a:lnTo>
                    <a:lnTo>
                      <a:pt x="36" y="33"/>
                    </a:lnTo>
                    <a:lnTo>
                      <a:pt x="38" y="28"/>
                    </a:lnTo>
                    <a:lnTo>
                      <a:pt x="38" y="24"/>
                    </a:lnTo>
                    <a:lnTo>
                      <a:pt x="39" y="19"/>
                    </a:lnTo>
                    <a:lnTo>
                      <a:pt x="38" y="14"/>
                    </a:lnTo>
                    <a:lnTo>
                      <a:pt x="37" y="8"/>
                    </a:lnTo>
                    <a:lnTo>
                      <a:pt x="35" y="0"/>
                    </a:lnTo>
                    <a:lnTo>
                      <a:pt x="35" y="7"/>
                    </a:lnTo>
                    <a:lnTo>
                      <a:pt x="36" y="12"/>
                    </a:lnTo>
                    <a:lnTo>
                      <a:pt x="35" y="18"/>
                    </a:lnTo>
                    <a:lnTo>
                      <a:pt x="33" y="23"/>
                    </a:lnTo>
                    <a:lnTo>
                      <a:pt x="31" y="28"/>
                    </a:lnTo>
                    <a:lnTo>
                      <a:pt x="29" y="33"/>
                    </a:lnTo>
                    <a:lnTo>
                      <a:pt x="27" y="38"/>
                    </a:lnTo>
                    <a:lnTo>
                      <a:pt x="24" y="43"/>
                    </a:lnTo>
                    <a:lnTo>
                      <a:pt x="21" y="51"/>
                    </a:lnTo>
                    <a:lnTo>
                      <a:pt x="19" y="57"/>
                    </a:lnTo>
                    <a:lnTo>
                      <a:pt x="17" y="79"/>
                    </a:lnTo>
                    <a:lnTo>
                      <a:pt x="18" y="83"/>
                    </a:lnTo>
                    <a:lnTo>
                      <a:pt x="21" y="91"/>
                    </a:lnTo>
                    <a:lnTo>
                      <a:pt x="11" y="79"/>
                    </a:lnTo>
                    <a:lnTo>
                      <a:pt x="0" y="7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97" name="Freeform 57"/>
              <p:cNvSpPr>
                <a:spLocks/>
              </p:cNvSpPr>
              <p:nvPr/>
            </p:nvSpPr>
            <p:spPr bwMode="auto">
              <a:xfrm>
                <a:off x="4287" y="446"/>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nvGrpSpPr>
            <p:cNvPr id="27" name="Group 58"/>
            <p:cNvGrpSpPr>
              <a:grpSpLocks/>
            </p:cNvGrpSpPr>
            <p:nvPr/>
          </p:nvGrpSpPr>
          <p:grpSpPr bwMode="auto">
            <a:xfrm>
              <a:off x="4291" y="773"/>
              <a:ext cx="199" cy="220"/>
              <a:chOff x="4228" y="411"/>
              <a:chExt cx="191" cy="214"/>
            </a:xfrm>
          </p:grpSpPr>
          <p:sp>
            <p:nvSpPr>
              <p:cNvPr id="76" name="Freeform 59"/>
              <p:cNvSpPr>
                <a:spLocks/>
              </p:cNvSpPr>
              <p:nvPr/>
            </p:nvSpPr>
            <p:spPr bwMode="auto">
              <a:xfrm>
                <a:off x="4231" y="413"/>
                <a:ext cx="188" cy="212"/>
              </a:xfrm>
              <a:custGeom>
                <a:avLst/>
                <a:gdLst>
                  <a:gd name="T0" fmla="*/ 136 w 188"/>
                  <a:gd name="T1" fmla="*/ 205 h 212"/>
                  <a:gd name="T2" fmla="*/ 154 w 188"/>
                  <a:gd name="T3" fmla="*/ 188 h 212"/>
                  <a:gd name="T4" fmla="*/ 161 w 188"/>
                  <a:gd name="T5" fmla="*/ 166 h 212"/>
                  <a:gd name="T6" fmla="*/ 164 w 188"/>
                  <a:gd name="T7" fmla="*/ 142 h 212"/>
                  <a:gd name="T8" fmla="*/ 170 w 188"/>
                  <a:gd name="T9" fmla="*/ 129 h 212"/>
                  <a:gd name="T10" fmla="*/ 177 w 188"/>
                  <a:gd name="T11" fmla="*/ 120 h 212"/>
                  <a:gd name="T12" fmla="*/ 177 w 188"/>
                  <a:gd name="T13" fmla="*/ 115 h 212"/>
                  <a:gd name="T14" fmla="*/ 162 w 188"/>
                  <a:gd name="T15" fmla="*/ 124 h 212"/>
                  <a:gd name="T16" fmla="*/ 149 w 188"/>
                  <a:gd name="T17" fmla="*/ 138 h 212"/>
                  <a:gd name="T18" fmla="*/ 146 w 188"/>
                  <a:gd name="T19" fmla="*/ 140 h 212"/>
                  <a:gd name="T20" fmla="*/ 150 w 188"/>
                  <a:gd name="T21" fmla="*/ 119 h 212"/>
                  <a:gd name="T22" fmla="*/ 147 w 188"/>
                  <a:gd name="T23" fmla="*/ 94 h 212"/>
                  <a:gd name="T24" fmla="*/ 139 w 188"/>
                  <a:gd name="T25" fmla="*/ 74 h 212"/>
                  <a:gd name="T26" fmla="*/ 125 w 188"/>
                  <a:gd name="T27" fmla="*/ 52 h 212"/>
                  <a:gd name="T28" fmla="*/ 115 w 188"/>
                  <a:gd name="T29" fmla="*/ 30 h 212"/>
                  <a:gd name="T30" fmla="*/ 113 w 188"/>
                  <a:gd name="T31" fmla="*/ 12 h 212"/>
                  <a:gd name="T32" fmla="*/ 111 w 188"/>
                  <a:gd name="T33" fmla="*/ 9 h 212"/>
                  <a:gd name="T34" fmla="*/ 107 w 188"/>
                  <a:gd name="T35" fmla="*/ 30 h 212"/>
                  <a:gd name="T36" fmla="*/ 113 w 188"/>
                  <a:gd name="T37" fmla="*/ 50 h 212"/>
                  <a:gd name="T38" fmla="*/ 118 w 188"/>
                  <a:gd name="T39" fmla="*/ 70 h 212"/>
                  <a:gd name="T40" fmla="*/ 119 w 188"/>
                  <a:gd name="T41" fmla="*/ 92 h 212"/>
                  <a:gd name="T42" fmla="*/ 110 w 188"/>
                  <a:gd name="T43" fmla="*/ 120 h 212"/>
                  <a:gd name="T44" fmla="*/ 98 w 188"/>
                  <a:gd name="T45" fmla="*/ 135 h 212"/>
                  <a:gd name="T46" fmla="*/ 94 w 188"/>
                  <a:gd name="T47" fmla="*/ 112 h 212"/>
                  <a:gd name="T48" fmla="*/ 97 w 188"/>
                  <a:gd name="T49" fmla="*/ 84 h 212"/>
                  <a:gd name="T50" fmla="*/ 95 w 188"/>
                  <a:gd name="T51" fmla="*/ 63 h 212"/>
                  <a:gd name="T52" fmla="*/ 89 w 188"/>
                  <a:gd name="T53" fmla="*/ 58 h 212"/>
                  <a:gd name="T54" fmla="*/ 90 w 188"/>
                  <a:gd name="T55" fmla="*/ 83 h 212"/>
                  <a:gd name="T56" fmla="*/ 77 w 188"/>
                  <a:gd name="T57" fmla="*/ 114 h 212"/>
                  <a:gd name="T58" fmla="*/ 78 w 188"/>
                  <a:gd name="T59" fmla="*/ 86 h 212"/>
                  <a:gd name="T60" fmla="*/ 69 w 188"/>
                  <a:gd name="T61" fmla="*/ 110 h 212"/>
                  <a:gd name="T62" fmla="*/ 70 w 188"/>
                  <a:gd name="T63" fmla="*/ 142 h 212"/>
                  <a:gd name="T64" fmla="*/ 85 w 188"/>
                  <a:gd name="T65" fmla="*/ 176 h 212"/>
                  <a:gd name="T66" fmla="*/ 65 w 188"/>
                  <a:gd name="T67" fmla="*/ 148 h 212"/>
                  <a:gd name="T68" fmla="*/ 55 w 188"/>
                  <a:gd name="T69" fmla="*/ 142 h 212"/>
                  <a:gd name="T70" fmla="*/ 68 w 188"/>
                  <a:gd name="T71" fmla="*/ 166 h 212"/>
                  <a:gd name="T72" fmla="*/ 71 w 188"/>
                  <a:gd name="T73" fmla="*/ 189 h 212"/>
                  <a:gd name="T74" fmla="*/ 49 w 188"/>
                  <a:gd name="T75" fmla="*/ 172 h 212"/>
                  <a:gd name="T76" fmla="*/ 28 w 188"/>
                  <a:gd name="T77" fmla="*/ 156 h 212"/>
                  <a:gd name="T78" fmla="*/ 10 w 188"/>
                  <a:gd name="T79" fmla="*/ 151 h 212"/>
                  <a:gd name="T80" fmla="*/ 19 w 188"/>
                  <a:gd name="T81" fmla="*/ 157 h 212"/>
                  <a:gd name="T82" fmla="*/ 37 w 188"/>
                  <a:gd name="T83" fmla="*/ 173 h 212"/>
                  <a:gd name="T84" fmla="*/ 60 w 188"/>
                  <a:gd name="T85" fmla="*/ 197 h 212"/>
                  <a:gd name="T86" fmla="*/ 99 w 188"/>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212"/>
                  <a:gd name="T134" fmla="*/ 188 w 188"/>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212">
                    <a:moveTo>
                      <a:pt x="116" y="209"/>
                    </a:moveTo>
                    <a:lnTo>
                      <a:pt x="124" y="208"/>
                    </a:lnTo>
                    <a:lnTo>
                      <a:pt x="136" y="205"/>
                    </a:lnTo>
                    <a:lnTo>
                      <a:pt x="145" y="200"/>
                    </a:lnTo>
                    <a:lnTo>
                      <a:pt x="150" y="194"/>
                    </a:lnTo>
                    <a:lnTo>
                      <a:pt x="154" y="188"/>
                    </a:lnTo>
                    <a:lnTo>
                      <a:pt x="157" y="183"/>
                    </a:lnTo>
                    <a:lnTo>
                      <a:pt x="160" y="175"/>
                    </a:lnTo>
                    <a:lnTo>
                      <a:pt x="161" y="166"/>
                    </a:lnTo>
                    <a:lnTo>
                      <a:pt x="162" y="155"/>
                    </a:lnTo>
                    <a:lnTo>
                      <a:pt x="163" y="148"/>
                    </a:lnTo>
                    <a:lnTo>
                      <a:pt x="164" y="142"/>
                    </a:lnTo>
                    <a:lnTo>
                      <a:pt x="165" y="139"/>
                    </a:lnTo>
                    <a:lnTo>
                      <a:pt x="167" y="135"/>
                    </a:lnTo>
                    <a:lnTo>
                      <a:pt x="170" y="129"/>
                    </a:lnTo>
                    <a:lnTo>
                      <a:pt x="172" y="126"/>
                    </a:lnTo>
                    <a:lnTo>
                      <a:pt x="174" y="123"/>
                    </a:lnTo>
                    <a:lnTo>
                      <a:pt x="177" y="120"/>
                    </a:lnTo>
                    <a:lnTo>
                      <a:pt x="180" y="117"/>
                    </a:lnTo>
                    <a:lnTo>
                      <a:pt x="187" y="112"/>
                    </a:lnTo>
                    <a:lnTo>
                      <a:pt x="177" y="115"/>
                    </a:lnTo>
                    <a:lnTo>
                      <a:pt x="172" y="118"/>
                    </a:lnTo>
                    <a:lnTo>
                      <a:pt x="167" y="121"/>
                    </a:lnTo>
                    <a:lnTo>
                      <a:pt x="162" y="124"/>
                    </a:lnTo>
                    <a:lnTo>
                      <a:pt x="158" y="128"/>
                    </a:lnTo>
                    <a:lnTo>
                      <a:pt x="154" y="132"/>
                    </a:lnTo>
                    <a:lnTo>
                      <a:pt x="149" y="138"/>
                    </a:lnTo>
                    <a:lnTo>
                      <a:pt x="146" y="142"/>
                    </a:lnTo>
                    <a:lnTo>
                      <a:pt x="142" y="147"/>
                    </a:lnTo>
                    <a:lnTo>
                      <a:pt x="146" y="140"/>
                    </a:lnTo>
                    <a:lnTo>
                      <a:pt x="148" y="134"/>
                    </a:lnTo>
                    <a:lnTo>
                      <a:pt x="149" y="128"/>
                    </a:lnTo>
                    <a:lnTo>
                      <a:pt x="150" y="119"/>
                    </a:lnTo>
                    <a:lnTo>
                      <a:pt x="150" y="110"/>
                    </a:lnTo>
                    <a:lnTo>
                      <a:pt x="148" y="102"/>
                    </a:lnTo>
                    <a:lnTo>
                      <a:pt x="147" y="94"/>
                    </a:lnTo>
                    <a:lnTo>
                      <a:pt x="145" y="87"/>
                    </a:lnTo>
                    <a:lnTo>
                      <a:pt x="142" y="81"/>
                    </a:lnTo>
                    <a:lnTo>
                      <a:pt x="139" y="74"/>
                    </a:lnTo>
                    <a:lnTo>
                      <a:pt x="134" y="66"/>
                    </a:lnTo>
                    <a:lnTo>
                      <a:pt x="131" y="60"/>
                    </a:lnTo>
                    <a:lnTo>
                      <a:pt x="125" y="52"/>
                    </a:lnTo>
                    <a:lnTo>
                      <a:pt x="121" y="44"/>
                    </a:lnTo>
                    <a:lnTo>
                      <a:pt x="117" y="35"/>
                    </a:lnTo>
                    <a:lnTo>
                      <a:pt x="115" y="30"/>
                    </a:lnTo>
                    <a:lnTo>
                      <a:pt x="114" y="23"/>
                    </a:lnTo>
                    <a:lnTo>
                      <a:pt x="113" y="17"/>
                    </a:lnTo>
                    <a:lnTo>
                      <a:pt x="113" y="12"/>
                    </a:lnTo>
                    <a:lnTo>
                      <a:pt x="113" y="7"/>
                    </a:lnTo>
                    <a:lnTo>
                      <a:pt x="113" y="0"/>
                    </a:lnTo>
                    <a:lnTo>
                      <a:pt x="111" y="9"/>
                    </a:lnTo>
                    <a:lnTo>
                      <a:pt x="109" y="16"/>
                    </a:lnTo>
                    <a:lnTo>
                      <a:pt x="107" y="23"/>
                    </a:lnTo>
                    <a:lnTo>
                      <a:pt x="107" y="30"/>
                    </a:lnTo>
                    <a:lnTo>
                      <a:pt x="108" y="38"/>
                    </a:lnTo>
                    <a:lnTo>
                      <a:pt x="110" y="44"/>
                    </a:lnTo>
                    <a:lnTo>
                      <a:pt x="113" y="50"/>
                    </a:lnTo>
                    <a:lnTo>
                      <a:pt x="115" y="56"/>
                    </a:lnTo>
                    <a:lnTo>
                      <a:pt x="118" y="63"/>
                    </a:lnTo>
                    <a:lnTo>
                      <a:pt x="118" y="70"/>
                    </a:lnTo>
                    <a:lnTo>
                      <a:pt x="119" y="77"/>
                    </a:lnTo>
                    <a:lnTo>
                      <a:pt x="119" y="85"/>
                    </a:lnTo>
                    <a:lnTo>
                      <a:pt x="119" y="92"/>
                    </a:lnTo>
                    <a:lnTo>
                      <a:pt x="118" y="103"/>
                    </a:lnTo>
                    <a:lnTo>
                      <a:pt x="116" y="110"/>
                    </a:lnTo>
                    <a:lnTo>
                      <a:pt x="110" y="120"/>
                    </a:lnTo>
                    <a:lnTo>
                      <a:pt x="105" y="130"/>
                    </a:lnTo>
                    <a:lnTo>
                      <a:pt x="101" y="140"/>
                    </a:lnTo>
                    <a:lnTo>
                      <a:pt x="98" y="135"/>
                    </a:lnTo>
                    <a:lnTo>
                      <a:pt x="96" y="129"/>
                    </a:lnTo>
                    <a:lnTo>
                      <a:pt x="95" y="122"/>
                    </a:lnTo>
                    <a:lnTo>
                      <a:pt x="94" y="112"/>
                    </a:lnTo>
                    <a:lnTo>
                      <a:pt x="96" y="95"/>
                    </a:lnTo>
                    <a:lnTo>
                      <a:pt x="97" y="90"/>
                    </a:lnTo>
                    <a:lnTo>
                      <a:pt x="97" y="84"/>
                    </a:lnTo>
                    <a:lnTo>
                      <a:pt x="97" y="78"/>
                    </a:lnTo>
                    <a:lnTo>
                      <a:pt x="96" y="71"/>
                    </a:lnTo>
                    <a:lnTo>
                      <a:pt x="95" y="63"/>
                    </a:lnTo>
                    <a:lnTo>
                      <a:pt x="92" y="56"/>
                    </a:lnTo>
                    <a:lnTo>
                      <a:pt x="86" y="46"/>
                    </a:lnTo>
                    <a:lnTo>
                      <a:pt x="89" y="58"/>
                    </a:lnTo>
                    <a:lnTo>
                      <a:pt x="91" y="68"/>
                    </a:lnTo>
                    <a:lnTo>
                      <a:pt x="91" y="76"/>
                    </a:lnTo>
                    <a:lnTo>
                      <a:pt x="90" y="83"/>
                    </a:lnTo>
                    <a:lnTo>
                      <a:pt x="88" y="90"/>
                    </a:lnTo>
                    <a:lnTo>
                      <a:pt x="85" y="98"/>
                    </a:lnTo>
                    <a:lnTo>
                      <a:pt x="77" y="114"/>
                    </a:lnTo>
                    <a:lnTo>
                      <a:pt x="77" y="104"/>
                    </a:lnTo>
                    <a:lnTo>
                      <a:pt x="77" y="95"/>
                    </a:lnTo>
                    <a:lnTo>
                      <a:pt x="78" y="86"/>
                    </a:lnTo>
                    <a:lnTo>
                      <a:pt x="73" y="95"/>
                    </a:lnTo>
                    <a:lnTo>
                      <a:pt x="71" y="102"/>
                    </a:lnTo>
                    <a:lnTo>
                      <a:pt x="69" y="110"/>
                    </a:lnTo>
                    <a:lnTo>
                      <a:pt x="67" y="119"/>
                    </a:lnTo>
                    <a:lnTo>
                      <a:pt x="68" y="130"/>
                    </a:lnTo>
                    <a:lnTo>
                      <a:pt x="70" y="142"/>
                    </a:lnTo>
                    <a:lnTo>
                      <a:pt x="73" y="151"/>
                    </a:lnTo>
                    <a:lnTo>
                      <a:pt x="78" y="162"/>
                    </a:lnTo>
                    <a:lnTo>
                      <a:pt x="85" y="176"/>
                    </a:lnTo>
                    <a:lnTo>
                      <a:pt x="73" y="160"/>
                    </a:lnTo>
                    <a:lnTo>
                      <a:pt x="71" y="155"/>
                    </a:lnTo>
                    <a:lnTo>
                      <a:pt x="65" y="148"/>
                    </a:lnTo>
                    <a:lnTo>
                      <a:pt x="59" y="142"/>
                    </a:lnTo>
                    <a:lnTo>
                      <a:pt x="48" y="133"/>
                    </a:lnTo>
                    <a:lnTo>
                      <a:pt x="55" y="142"/>
                    </a:lnTo>
                    <a:lnTo>
                      <a:pt x="58" y="148"/>
                    </a:lnTo>
                    <a:lnTo>
                      <a:pt x="62" y="154"/>
                    </a:lnTo>
                    <a:lnTo>
                      <a:pt x="68" y="166"/>
                    </a:lnTo>
                    <a:lnTo>
                      <a:pt x="72" y="176"/>
                    </a:lnTo>
                    <a:lnTo>
                      <a:pt x="79" y="192"/>
                    </a:lnTo>
                    <a:lnTo>
                      <a:pt x="71"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9" y="157"/>
                    </a:lnTo>
                    <a:lnTo>
                      <a:pt x="25" y="161"/>
                    </a:lnTo>
                    <a:lnTo>
                      <a:pt x="30" y="164"/>
                    </a:lnTo>
                    <a:lnTo>
                      <a:pt x="37" y="173"/>
                    </a:lnTo>
                    <a:lnTo>
                      <a:pt x="44" y="182"/>
                    </a:lnTo>
                    <a:lnTo>
                      <a:pt x="54" y="193"/>
                    </a:lnTo>
                    <a:lnTo>
                      <a:pt x="60" y="197"/>
                    </a:lnTo>
                    <a:lnTo>
                      <a:pt x="70" y="202"/>
                    </a:lnTo>
                    <a:lnTo>
                      <a:pt x="86" y="209"/>
                    </a:lnTo>
                    <a:lnTo>
                      <a:pt x="99" y="211"/>
                    </a:lnTo>
                    <a:lnTo>
                      <a:pt x="116"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77" name="Freeform 60"/>
              <p:cNvSpPr>
                <a:spLocks/>
              </p:cNvSpPr>
              <p:nvPr/>
            </p:nvSpPr>
            <p:spPr bwMode="auto">
              <a:xfrm>
                <a:off x="4232" y="411"/>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78" name="Freeform 61"/>
              <p:cNvSpPr>
                <a:spLocks/>
              </p:cNvSpPr>
              <p:nvPr/>
            </p:nvSpPr>
            <p:spPr bwMode="auto">
              <a:xfrm>
                <a:off x="4232" y="416"/>
                <a:ext cx="181" cy="208"/>
              </a:xfrm>
              <a:custGeom>
                <a:avLst/>
                <a:gdLst>
                  <a:gd name="T0" fmla="*/ 130 w 181"/>
                  <a:gd name="T1" fmla="*/ 201 h 208"/>
                  <a:gd name="T2" fmla="*/ 147 w 181"/>
                  <a:gd name="T3" fmla="*/ 185 h 208"/>
                  <a:gd name="T4" fmla="*/ 154 w 181"/>
                  <a:gd name="T5" fmla="*/ 162 h 208"/>
                  <a:gd name="T6" fmla="*/ 156 w 181"/>
                  <a:gd name="T7" fmla="*/ 140 h 208"/>
                  <a:gd name="T8" fmla="*/ 162 w 181"/>
                  <a:gd name="T9" fmla="*/ 127 h 208"/>
                  <a:gd name="T10" fmla="*/ 169 w 181"/>
                  <a:gd name="T11" fmla="*/ 118 h 208"/>
                  <a:gd name="T12" fmla="*/ 172 w 181"/>
                  <a:gd name="T13" fmla="*/ 113 h 208"/>
                  <a:gd name="T14" fmla="*/ 155 w 181"/>
                  <a:gd name="T15" fmla="*/ 122 h 208"/>
                  <a:gd name="T16" fmla="*/ 143 w 181"/>
                  <a:gd name="T17" fmla="*/ 135 h 208"/>
                  <a:gd name="T18" fmla="*/ 139 w 181"/>
                  <a:gd name="T19" fmla="*/ 137 h 208"/>
                  <a:gd name="T20" fmla="*/ 143 w 181"/>
                  <a:gd name="T21" fmla="*/ 117 h 208"/>
                  <a:gd name="T22" fmla="*/ 140 w 181"/>
                  <a:gd name="T23" fmla="*/ 92 h 208"/>
                  <a:gd name="T24" fmla="*/ 133 w 181"/>
                  <a:gd name="T25" fmla="*/ 73 h 208"/>
                  <a:gd name="T26" fmla="*/ 120 w 181"/>
                  <a:gd name="T27" fmla="*/ 51 h 208"/>
                  <a:gd name="T28" fmla="*/ 110 w 181"/>
                  <a:gd name="T29" fmla="*/ 29 h 208"/>
                  <a:gd name="T30" fmla="*/ 108 w 181"/>
                  <a:gd name="T31" fmla="*/ 11 h 208"/>
                  <a:gd name="T32" fmla="*/ 106 w 181"/>
                  <a:gd name="T33" fmla="*/ 9 h 208"/>
                  <a:gd name="T34" fmla="*/ 102 w 181"/>
                  <a:gd name="T35" fmla="*/ 29 h 208"/>
                  <a:gd name="T36" fmla="*/ 108 w 181"/>
                  <a:gd name="T37" fmla="*/ 50 h 208"/>
                  <a:gd name="T38" fmla="*/ 113 w 181"/>
                  <a:gd name="T39" fmla="*/ 69 h 208"/>
                  <a:gd name="T40" fmla="*/ 114 w 181"/>
                  <a:gd name="T41" fmla="*/ 90 h 208"/>
                  <a:gd name="T42" fmla="*/ 105 w 181"/>
                  <a:gd name="T43" fmla="*/ 118 h 208"/>
                  <a:gd name="T44" fmla="*/ 94 w 181"/>
                  <a:gd name="T45" fmla="*/ 132 h 208"/>
                  <a:gd name="T46" fmla="*/ 90 w 181"/>
                  <a:gd name="T47" fmla="*/ 110 h 208"/>
                  <a:gd name="T48" fmla="*/ 93 w 181"/>
                  <a:gd name="T49" fmla="*/ 82 h 208"/>
                  <a:gd name="T50" fmla="*/ 90 w 181"/>
                  <a:gd name="T51" fmla="*/ 62 h 208"/>
                  <a:gd name="T52" fmla="*/ 85 w 181"/>
                  <a:gd name="T53" fmla="*/ 57 h 208"/>
                  <a:gd name="T54" fmla="*/ 86 w 181"/>
                  <a:gd name="T55" fmla="*/ 82 h 208"/>
                  <a:gd name="T56" fmla="*/ 74 w 181"/>
                  <a:gd name="T57" fmla="*/ 112 h 208"/>
                  <a:gd name="T58" fmla="*/ 75 w 181"/>
                  <a:gd name="T59" fmla="*/ 85 h 208"/>
                  <a:gd name="T60" fmla="*/ 66 w 181"/>
                  <a:gd name="T61" fmla="*/ 108 h 208"/>
                  <a:gd name="T62" fmla="*/ 67 w 181"/>
                  <a:gd name="T63" fmla="*/ 139 h 208"/>
                  <a:gd name="T64" fmla="*/ 82 w 181"/>
                  <a:gd name="T65" fmla="*/ 173 h 208"/>
                  <a:gd name="T66" fmla="*/ 63 w 181"/>
                  <a:gd name="T67" fmla="*/ 145 h 208"/>
                  <a:gd name="T68" fmla="*/ 52 w 181"/>
                  <a:gd name="T69" fmla="*/ 140 h 208"/>
                  <a:gd name="T70" fmla="*/ 65 w 181"/>
                  <a:gd name="T71" fmla="*/ 163 h 208"/>
                  <a:gd name="T72" fmla="*/ 68 w 181"/>
                  <a:gd name="T73" fmla="*/ 185 h 208"/>
                  <a:gd name="T74" fmla="*/ 47 w 181"/>
                  <a:gd name="T75" fmla="*/ 168 h 208"/>
                  <a:gd name="T76" fmla="*/ 27 w 181"/>
                  <a:gd name="T77" fmla="*/ 153 h 208"/>
                  <a:gd name="T78" fmla="*/ 10 w 181"/>
                  <a:gd name="T79" fmla="*/ 148 h 208"/>
                  <a:gd name="T80" fmla="*/ 18 w 181"/>
                  <a:gd name="T81" fmla="*/ 154 h 208"/>
                  <a:gd name="T82" fmla="*/ 36 w 181"/>
                  <a:gd name="T83" fmla="*/ 170 h 208"/>
                  <a:gd name="T84" fmla="*/ 58 w 181"/>
                  <a:gd name="T85" fmla="*/ 194 h 208"/>
                  <a:gd name="T86" fmla="*/ 95 w 181"/>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8"/>
                  <a:gd name="T134" fmla="*/ 181 w 181"/>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8">
                    <a:moveTo>
                      <a:pt x="111" y="205"/>
                    </a:moveTo>
                    <a:lnTo>
                      <a:pt x="118" y="204"/>
                    </a:lnTo>
                    <a:lnTo>
                      <a:pt x="130" y="201"/>
                    </a:lnTo>
                    <a:lnTo>
                      <a:pt x="138" y="196"/>
                    </a:lnTo>
                    <a:lnTo>
                      <a:pt x="143" y="191"/>
                    </a:lnTo>
                    <a:lnTo>
                      <a:pt x="147" y="185"/>
                    </a:lnTo>
                    <a:lnTo>
                      <a:pt x="150" y="179"/>
                    </a:lnTo>
                    <a:lnTo>
                      <a:pt x="152" y="172"/>
                    </a:lnTo>
                    <a:lnTo>
                      <a:pt x="154" y="162"/>
                    </a:lnTo>
                    <a:lnTo>
                      <a:pt x="155" y="153"/>
                    </a:lnTo>
                    <a:lnTo>
                      <a:pt x="155" y="146"/>
                    </a:lnTo>
                    <a:lnTo>
                      <a:pt x="156" y="140"/>
                    </a:lnTo>
                    <a:lnTo>
                      <a:pt x="157" y="136"/>
                    </a:lnTo>
                    <a:lnTo>
                      <a:pt x="160" y="132"/>
                    </a:lnTo>
                    <a:lnTo>
                      <a:pt x="162" y="127"/>
                    </a:lnTo>
                    <a:lnTo>
                      <a:pt x="164" y="124"/>
                    </a:lnTo>
                    <a:lnTo>
                      <a:pt x="167" y="120"/>
                    </a:lnTo>
                    <a:lnTo>
                      <a:pt x="169" y="118"/>
                    </a:lnTo>
                    <a:lnTo>
                      <a:pt x="173" y="115"/>
                    </a:lnTo>
                    <a:lnTo>
                      <a:pt x="180" y="111"/>
                    </a:lnTo>
                    <a:lnTo>
                      <a:pt x="172" y="113"/>
                    </a:lnTo>
                    <a:lnTo>
                      <a:pt x="166" y="115"/>
                    </a:lnTo>
                    <a:lnTo>
                      <a:pt x="160" y="118"/>
                    </a:lnTo>
                    <a:lnTo>
                      <a:pt x="155" y="122"/>
                    </a:lnTo>
                    <a:lnTo>
                      <a:pt x="151" y="125"/>
                    </a:lnTo>
                    <a:lnTo>
                      <a:pt x="147" y="129"/>
                    </a:lnTo>
                    <a:lnTo>
                      <a:pt x="143" y="135"/>
                    </a:lnTo>
                    <a:lnTo>
                      <a:pt x="139" y="140"/>
                    </a:lnTo>
                    <a:lnTo>
                      <a:pt x="136" y="144"/>
                    </a:lnTo>
                    <a:lnTo>
                      <a:pt x="139" y="137"/>
                    </a:lnTo>
                    <a:lnTo>
                      <a:pt x="141" y="132"/>
                    </a:lnTo>
                    <a:lnTo>
                      <a:pt x="142" y="125"/>
                    </a:lnTo>
                    <a:lnTo>
                      <a:pt x="143" y="117"/>
                    </a:lnTo>
                    <a:lnTo>
                      <a:pt x="143" y="108"/>
                    </a:lnTo>
                    <a:lnTo>
                      <a:pt x="142" y="100"/>
                    </a:lnTo>
                    <a:lnTo>
                      <a:pt x="140" y="92"/>
                    </a:lnTo>
                    <a:lnTo>
                      <a:pt x="138" y="86"/>
                    </a:lnTo>
                    <a:lnTo>
                      <a:pt x="136" y="79"/>
                    </a:lnTo>
                    <a:lnTo>
                      <a:pt x="133" y="73"/>
                    </a:lnTo>
                    <a:lnTo>
                      <a:pt x="128" y="65"/>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4"/>
                    </a:lnTo>
                    <a:lnTo>
                      <a:pt x="108" y="50"/>
                    </a:lnTo>
                    <a:lnTo>
                      <a:pt x="110" y="55"/>
                    </a:lnTo>
                    <a:lnTo>
                      <a:pt x="112" y="62"/>
                    </a:lnTo>
                    <a:lnTo>
                      <a:pt x="113" y="69"/>
                    </a:lnTo>
                    <a:lnTo>
                      <a:pt x="114" y="76"/>
                    </a:lnTo>
                    <a:lnTo>
                      <a:pt x="114" y="83"/>
                    </a:lnTo>
                    <a:lnTo>
                      <a:pt x="114" y="90"/>
                    </a:lnTo>
                    <a:lnTo>
                      <a:pt x="113" y="101"/>
                    </a:lnTo>
                    <a:lnTo>
                      <a:pt x="111" y="108"/>
                    </a:lnTo>
                    <a:lnTo>
                      <a:pt x="105" y="118"/>
                    </a:lnTo>
                    <a:lnTo>
                      <a:pt x="100" y="128"/>
                    </a:lnTo>
                    <a:lnTo>
                      <a:pt x="96" y="138"/>
                    </a:lnTo>
                    <a:lnTo>
                      <a:pt x="94" y="132"/>
                    </a:lnTo>
                    <a:lnTo>
                      <a:pt x="91" y="126"/>
                    </a:lnTo>
                    <a:lnTo>
                      <a:pt x="90" y="120"/>
                    </a:lnTo>
                    <a:lnTo>
                      <a:pt x="90" y="110"/>
                    </a:lnTo>
                    <a:lnTo>
                      <a:pt x="92" y="93"/>
                    </a:lnTo>
                    <a:lnTo>
                      <a:pt x="93" y="88"/>
                    </a:lnTo>
                    <a:lnTo>
                      <a:pt x="93" y="82"/>
                    </a:lnTo>
                    <a:lnTo>
                      <a:pt x="93" y="77"/>
                    </a:lnTo>
                    <a:lnTo>
                      <a:pt x="92" y="69"/>
                    </a:lnTo>
                    <a:lnTo>
                      <a:pt x="90" y="62"/>
                    </a:lnTo>
                    <a:lnTo>
                      <a:pt x="87" y="55"/>
                    </a:lnTo>
                    <a:lnTo>
                      <a:pt x="83" y="45"/>
                    </a:lnTo>
                    <a:lnTo>
                      <a:pt x="85" y="57"/>
                    </a:lnTo>
                    <a:lnTo>
                      <a:pt x="87" y="67"/>
                    </a:lnTo>
                    <a:lnTo>
                      <a:pt x="87" y="75"/>
                    </a:lnTo>
                    <a:lnTo>
                      <a:pt x="86" y="82"/>
                    </a:lnTo>
                    <a:lnTo>
                      <a:pt x="84" y="88"/>
                    </a:lnTo>
                    <a:lnTo>
                      <a:pt x="81" y="96"/>
                    </a:lnTo>
                    <a:lnTo>
                      <a:pt x="74" y="112"/>
                    </a:lnTo>
                    <a:lnTo>
                      <a:pt x="73" y="102"/>
                    </a:lnTo>
                    <a:lnTo>
                      <a:pt x="74" y="93"/>
                    </a:lnTo>
                    <a:lnTo>
                      <a:pt x="75" y="85"/>
                    </a:lnTo>
                    <a:lnTo>
                      <a:pt x="70" y="93"/>
                    </a:lnTo>
                    <a:lnTo>
                      <a:pt x="68" y="100"/>
                    </a:lnTo>
                    <a:lnTo>
                      <a:pt x="66" y="108"/>
                    </a:lnTo>
                    <a:lnTo>
                      <a:pt x="64" y="117"/>
                    </a:lnTo>
                    <a:lnTo>
                      <a:pt x="65" y="128"/>
                    </a:lnTo>
                    <a:lnTo>
                      <a:pt x="67" y="139"/>
                    </a:lnTo>
                    <a:lnTo>
                      <a:pt x="70" y="148"/>
                    </a:lnTo>
                    <a:lnTo>
                      <a:pt x="74" y="159"/>
                    </a:lnTo>
                    <a:lnTo>
                      <a:pt x="82" y="173"/>
                    </a:lnTo>
                    <a:lnTo>
                      <a:pt x="70" y="156"/>
                    </a:lnTo>
                    <a:lnTo>
                      <a:pt x="67" y="152"/>
                    </a:lnTo>
                    <a:lnTo>
                      <a:pt x="63" y="145"/>
                    </a:lnTo>
                    <a:lnTo>
                      <a:pt x="56" y="139"/>
                    </a:lnTo>
                    <a:lnTo>
                      <a:pt x="46" y="131"/>
                    </a:lnTo>
                    <a:lnTo>
                      <a:pt x="52" y="140"/>
                    </a:lnTo>
                    <a:lnTo>
                      <a:pt x="56" y="145"/>
                    </a:lnTo>
                    <a:lnTo>
                      <a:pt x="59" y="151"/>
                    </a:lnTo>
                    <a:lnTo>
                      <a:pt x="65" y="163"/>
                    </a:lnTo>
                    <a:lnTo>
                      <a:pt x="69" y="172"/>
                    </a:lnTo>
                    <a:lnTo>
                      <a:pt x="76" y="188"/>
                    </a:lnTo>
                    <a:lnTo>
                      <a:pt x="68" y="185"/>
                    </a:lnTo>
                    <a:lnTo>
                      <a:pt x="61" y="181"/>
                    </a:lnTo>
                    <a:lnTo>
                      <a:pt x="53" y="174"/>
                    </a:lnTo>
                    <a:lnTo>
                      <a:pt x="47" y="168"/>
                    </a:lnTo>
                    <a:lnTo>
                      <a:pt x="38" y="161"/>
                    </a:lnTo>
                    <a:lnTo>
                      <a:pt x="32" y="156"/>
                    </a:lnTo>
                    <a:lnTo>
                      <a:pt x="27" y="153"/>
                    </a:lnTo>
                    <a:lnTo>
                      <a:pt x="21" y="150"/>
                    </a:lnTo>
                    <a:lnTo>
                      <a:pt x="16" y="149"/>
                    </a:lnTo>
                    <a:lnTo>
                      <a:pt x="10" y="148"/>
                    </a:lnTo>
                    <a:lnTo>
                      <a:pt x="0" y="146"/>
                    </a:lnTo>
                    <a:lnTo>
                      <a:pt x="9" y="149"/>
                    </a:lnTo>
                    <a:lnTo>
                      <a:pt x="18" y="154"/>
                    </a:lnTo>
                    <a:lnTo>
                      <a:pt x="24" y="158"/>
                    </a:lnTo>
                    <a:lnTo>
                      <a:pt x="29" y="161"/>
                    </a:lnTo>
                    <a:lnTo>
                      <a:pt x="36" y="170"/>
                    </a:lnTo>
                    <a:lnTo>
                      <a:pt x="43" y="179"/>
                    </a:lnTo>
                    <a:lnTo>
                      <a:pt x="51" y="189"/>
                    </a:lnTo>
                    <a:lnTo>
                      <a:pt x="58" y="194"/>
                    </a:lnTo>
                    <a:lnTo>
                      <a:pt x="67" y="198"/>
                    </a:lnTo>
                    <a:lnTo>
                      <a:pt x="82" y="205"/>
                    </a:lnTo>
                    <a:lnTo>
                      <a:pt x="95" y="207"/>
                    </a:lnTo>
                    <a:lnTo>
                      <a:pt x="111" y="20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79" name="Freeform 62"/>
              <p:cNvSpPr>
                <a:spLocks/>
              </p:cNvSpPr>
              <p:nvPr/>
            </p:nvSpPr>
            <p:spPr bwMode="auto">
              <a:xfrm>
                <a:off x="4229" y="417"/>
                <a:ext cx="181" cy="205"/>
              </a:xfrm>
              <a:custGeom>
                <a:avLst/>
                <a:gdLst>
                  <a:gd name="T0" fmla="*/ 131 w 181"/>
                  <a:gd name="T1" fmla="*/ 198 h 205"/>
                  <a:gd name="T2" fmla="*/ 148 w 181"/>
                  <a:gd name="T3" fmla="*/ 182 h 205"/>
                  <a:gd name="T4" fmla="*/ 154 w 181"/>
                  <a:gd name="T5" fmla="*/ 161 h 205"/>
                  <a:gd name="T6" fmla="*/ 157 w 181"/>
                  <a:gd name="T7" fmla="*/ 139 h 205"/>
                  <a:gd name="T8" fmla="*/ 162 w 181"/>
                  <a:gd name="T9" fmla="*/ 126 h 205"/>
                  <a:gd name="T10" fmla="*/ 170 w 181"/>
                  <a:gd name="T11" fmla="*/ 117 h 205"/>
                  <a:gd name="T12" fmla="*/ 172 w 181"/>
                  <a:gd name="T13" fmla="*/ 113 h 205"/>
                  <a:gd name="T14" fmla="*/ 156 w 181"/>
                  <a:gd name="T15" fmla="*/ 121 h 205"/>
                  <a:gd name="T16" fmla="*/ 143 w 181"/>
                  <a:gd name="T17" fmla="*/ 134 h 205"/>
                  <a:gd name="T18" fmla="*/ 140 w 181"/>
                  <a:gd name="T19" fmla="*/ 136 h 205"/>
                  <a:gd name="T20" fmla="*/ 144 w 181"/>
                  <a:gd name="T21" fmla="*/ 116 h 205"/>
                  <a:gd name="T22" fmla="*/ 141 w 181"/>
                  <a:gd name="T23" fmla="*/ 92 h 205"/>
                  <a:gd name="T24" fmla="*/ 134 w 181"/>
                  <a:gd name="T25" fmla="*/ 73 h 205"/>
                  <a:gd name="T26" fmla="*/ 121 w 181"/>
                  <a:gd name="T27" fmla="*/ 52 h 205"/>
                  <a:gd name="T28" fmla="*/ 111 w 181"/>
                  <a:gd name="T29" fmla="*/ 31 h 205"/>
                  <a:gd name="T30" fmla="*/ 109 w 181"/>
                  <a:gd name="T31" fmla="*/ 13 h 205"/>
                  <a:gd name="T32" fmla="*/ 107 w 181"/>
                  <a:gd name="T33" fmla="*/ 6 h 205"/>
                  <a:gd name="T34" fmla="*/ 104 w 181"/>
                  <a:gd name="T35" fmla="*/ 31 h 205"/>
                  <a:gd name="T36" fmla="*/ 109 w 181"/>
                  <a:gd name="T37" fmla="*/ 51 h 205"/>
                  <a:gd name="T38" fmla="*/ 114 w 181"/>
                  <a:gd name="T39" fmla="*/ 69 h 205"/>
                  <a:gd name="T40" fmla="*/ 116 w 181"/>
                  <a:gd name="T41" fmla="*/ 90 h 205"/>
                  <a:gd name="T42" fmla="*/ 106 w 181"/>
                  <a:gd name="T43" fmla="*/ 117 h 205"/>
                  <a:gd name="T44" fmla="*/ 96 w 181"/>
                  <a:gd name="T45" fmla="*/ 131 h 205"/>
                  <a:gd name="T46" fmla="*/ 92 w 181"/>
                  <a:gd name="T47" fmla="*/ 110 h 205"/>
                  <a:gd name="T48" fmla="*/ 95 w 181"/>
                  <a:gd name="T49" fmla="*/ 83 h 205"/>
                  <a:gd name="T50" fmla="*/ 92 w 181"/>
                  <a:gd name="T51" fmla="*/ 63 h 205"/>
                  <a:gd name="T52" fmla="*/ 87 w 181"/>
                  <a:gd name="T53" fmla="*/ 58 h 205"/>
                  <a:gd name="T54" fmla="*/ 88 w 181"/>
                  <a:gd name="T55" fmla="*/ 82 h 205"/>
                  <a:gd name="T56" fmla="*/ 76 w 181"/>
                  <a:gd name="T57" fmla="*/ 112 h 205"/>
                  <a:gd name="T58" fmla="*/ 77 w 181"/>
                  <a:gd name="T59" fmla="*/ 85 h 205"/>
                  <a:gd name="T60" fmla="*/ 68 w 181"/>
                  <a:gd name="T61" fmla="*/ 107 h 205"/>
                  <a:gd name="T62" fmla="*/ 69 w 181"/>
                  <a:gd name="T63" fmla="*/ 138 h 205"/>
                  <a:gd name="T64" fmla="*/ 84 w 181"/>
                  <a:gd name="T65" fmla="*/ 171 h 205"/>
                  <a:gd name="T66" fmla="*/ 65 w 181"/>
                  <a:gd name="T67" fmla="*/ 144 h 205"/>
                  <a:gd name="T68" fmla="*/ 55 w 181"/>
                  <a:gd name="T69" fmla="*/ 138 h 205"/>
                  <a:gd name="T70" fmla="*/ 67 w 181"/>
                  <a:gd name="T71" fmla="*/ 161 h 205"/>
                  <a:gd name="T72" fmla="*/ 70 w 181"/>
                  <a:gd name="T73" fmla="*/ 183 h 205"/>
                  <a:gd name="T74" fmla="*/ 50 w 181"/>
                  <a:gd name="T75" fmla="*/ 166 h 205"/>
                  <a:gd name="T76" fmla="*/ 30 w 181"/>
                  <a:gd name="T77" fmla="*/ 151 h 205"/>
                  <a:gd name="T78" fmla="*/ 14 w 181"/>
                  <a:gd name="T79" fmla="*/ 146 h 205"/>
                  <a:gd name="T80" fmla="*/ 22 w 181"/>
                  <a:gd name="T81" fmla="*/ 152 h 205"/>
                  <a:gd name="T82" fmla="*/ 39 w 181"/>
                  <a:gd name="T83" fmla="*/ 168 h 205"/>
                  <a:gd name="T84" fmla="*/ 60 w 181"/>
                  <a:gd name="T85" fmla="*/ 191 h 205"/>
                  <a:gd name="T86" fmla="*/ 97 w 181"/>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5"/>
                  <a:gd name="T134" fmla="*/ 181 w 181"/>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5">
                    <a:moveTo>
                      <a:pt x="112" y="202"/>
                    </a:moveTo>
                    <a:lnTo>
                      <a:pt x="120" y="201"/>
                    </a:lnTo>
                    <a:lnTo>
                      <a:pt x="131" y="198"/>
                    </a:lnTo>
                    <a:lnTo>
                      <a:pt x="139" y="193"/>
                    </a:lnTo>
                    <a:lnTo>
                      <a:pt x="144" y="188"/>
                    </a:lnTo>
                    <a:lnTo>
                      <a:pt x="148" y="182"/>
                    </a:lnTo>
                    <a:lnTo>
                      <a:pt x="150" y="177"/>
                    </a:lnTo>
                    <a:lnTo>
                      <a:pt x="153" y="170"/>
                    </a:lnTo>
                    <a:lnTo>
                      <a:pt x="154" y="161"/>
                    </a:lnTo>
                    <a:lnTo>
                      <a:pt x="156" y="151"/>
                    </a:lnTo>
                    <a:lnTo>
                      <a:pt x="156" y="144"/>
                    </a:lnTo>
                    <a:lnTo>
                      <a:pt x="157" y="139"/>
                    </a:lnTo>
                    <a:lnTo>
                      <a:pt x="158" y="135"/>
                    </a:lnTo>
                    <a:lnTo>
                      <a:pt x="160" y="131"/>
                    </a:lnTo>
                    <a:lnTo>
                      <a:pt x="162" y="126"/>
                    </a:lnTo>
                    <a:lnTo>
                      <a:pt x="165" y="123"/>
                    </a:lnTo>
                    <a:lnTo>
                      <a:pt x="168" y="119"/>
                    </a:lnTo>
                    <a:lnTo>
                      <a:pt x="170" y="117"/>
                    </a:lnTo>
                    <a:lnTo>
                      <a:pt x="173" y="115"/>
                    </a:lnTo>
                    <a:lnTo>
                      <a:pt x="180" y="110"/>
                    </a:lnTo>
                    <a:lnTo>
                      <a:pt x="172" y="113"/>
                    </a:lnTo>
                    <a:lnTo>
                      <a:pt x="166" y="115"/>
                    </a:lnTo>
                    <a:lnTo>
                      <a:pt x="160" y="118"/>
                    </a:lnTo>
                    <a:lnTo>
                      <a:pt x="156" y="121"/>
                    </a:lnTo>
                    <a:lnTo>
                      <a:pt x="151" y="124"/>
                    </a:lnTo>
                    <a:lnTo>
                      <a:pt x="148" y="128"/>
                    </a:lnTo>
                    <a:lnTo>
                      <a:pt x="143" y="134"/>
                    </a:lnTo>
                    <a:lnTo>
                      <a:pt x="140" y="138"/>
                    </a:lnTo>
                    <a:lnTo>
                      <a:pt x="137" y="143"/>
                    </a:lnTo>
                    <a:lnTo>
                      <a:pt x="140" y="136"/>
                    </a:lnTo>
                    <a:lnTo>
                      <a:pt x="142" y="131"/>
                    </a:lnTo>
                    <a:lnTo>
                      <a:pt x="143" y="124"/>
                    </a:lnTo>
                    <a:lnTo>
                      <a:pt x="144" y="116"/>
                    </a:lnTo>
                    <a:lnTo>
                      <a:pt x="144" y="108"/>
                    </a:lnTo>
                    <a:lnTo>
                      <a:pt x="142" y="100"/>
                    </a:lnTo>
                    <a:lnTo>
                      <a:pt x="141" y="92"/>
                    </a:lnTo>
                    <a:lnTo>
                      <a:pt x="139" y="86"/>
                    </a:lnTo>
                    <a:lnTo>
                      <a:pt x="137" y="80"/>
                    </a:lnTo>
                    <a:lnTo>
                      <a:pt x="134" y="73"/>
                    </a:lnTo>
                    <a:lnTo>
                      <a:pt x="129" y="65"/>
                    </a:lnTo>
                    <a:lnTo>
                      <a:pt x="126" y="60"/>
                    </a:lnTo>
                    <a:lnTo>
                      <a:pt x="121" y="52"/>
                    </a:lnTo>
                    <a:lnTo>
                      <a:pt x="117" y="44"/>
                    </a:lnTo>
                    <a:lnTo>
                      <a:pt x="113" y="36"/>
                    </a:lnTo>
                    <a:lnTo>
                      <a:pt x="111" y="31"/>
                    </a:lnTo>
                    <a:lnTo>
                      <a:pt x="110" y="25"/>
                    </a:lnTo>
                    <a:lnTo>
                      <a:pt x="109" y="19"/>
                    </a:lnTo>
                    <a:lnTo>
                      <a:pt x="109" y="13"/>
                    </a:lnTo>
                    <a:lnTo>
                      <a:pt x="109" y="8"/>
                    </a:lnTo>
                    <a:lnTo>
                      <a:pt x="111" y="0"/>
                    </a:lnTo>
                    <a:lnTo>
                      <a:pt x="107" y="6"/>
                    </a:lnTo>
                    <a:lnTo>
                      <a:pt x="104" y="15"/>
                    </a:lnTo>
                    <a:lnTo>
                      <a:pt x="104" y="24"/>
                    </a:lnTo>
                    <a:lnTo>
                      <a:pt x="104" y="31"/>
                    </a:lnTo>
                    <a:lnTo>
                      <a:pt x="105" y="38"/>
                    </a:lnTo>
                    <a:lnTo>
                      <a:pt x="107" y="45"/>
                    </a:lnTo>
                    <a:lnTo>
                      <a:pt x="109" y="51"/>
                    </a:lnTo>
                    <a:lnTo>
                      <a:pt x="112" y="56"/>
                    </a:lnTo>
                    <a:lnTo>
                      <a:pt x="114" y="62"/>
                    </a:lnTo>
                    <a:lnTo>
                      <a:pt x="114" y="69"/>
                    </a:lnTo>
                    <a:lnTo>
                      <a:pt x="115" y="76"/>
                    </a:lnTo>
                    <a:lnTo>
                      <a:pt x="116" y="83"/>
                    </a:lnTo>
                    <a:lnTo>
                      <a:pt x="116" y="90"/>
                    </a:lnTo>
                    <a:lnTo>
                      <a:pt x="114" y="101"/>
                    </a:lnTo>
                    <a:lnTo>
                      <a:pt x="112" y="108"/>
                    </a:lnTo>
                    <a:lnTo>
                      <a:pt x="106" y="117"/>
                    </a:lnTo>
                    <a:lnTo>
                      <a:pt x="102" y="127"/>
                    </a:lnTo>
                    <a:lnTo>
                      <a:pt x="98" y="137"/>
                    </a:lnTo>
                    <a:lnTo>
                      <a:pt x="96" y="131"/>
                    </a:lnTo>
                    <a:lnTo>
                      <a:pt x="94" y="125"/>
                    </a:lnTo>
                    <a:lnTo>
                      <a:pt x="92" y="119"/>
                    </a:lnTo>
                    <a:lnTo>
                      <a:pt x="92" y="110"/>
                    </a:lnTo>
                    <a:lnTo>
                      <a:pt x="94" y="93"/>
                    </a:lnTo>
                    <a:lnTo>
                      <a:pt x="95" y="88"/>
                    </a:lnTo>
                    <a:lnTo>
                      <a:pt x="95" y="83"/>
                    </a:lnTo>
                    <a:lnTo>
                      <a:pt x="95" y="77"/>
                    </a:lnTo>
                    <a:lnTo>
                      <a:pt x="94" y="70"/>
                    </a:lnTo>
                    <a:lnTo>
                      <a:pt x="92" y="63"/>
                    </a:lnTo>
                    <a:lnTo>
                      <a:pt x="90" y="56"/>
                    </a:lnTo>
                    <a:lnTo>
                      <a:pt x="85" y="46"/>
                    </a:lnTo>
                    <a:lnTo>
                      <a:pt x="87" y="58"/>
                    </a:lnTo>
                    <a:lnTo>
                      <a:pt x="89" y="67"/>
                    </a:lnTo>
                    <a:lnTo>
                      <a:pt x="89" y="75"/>
                    </a:lnTo>
                    <a:lnTo>
                      <a:pt x="88" y="82"/>
                    </a:lnTo>
                    <a:lnTo>
                      <a:pt x="86" y="88"/>
                    </a:lnTo>
                    <a:lnTo>
                      <a:pt x="83" y="96"/>
                    </a:lnTo>
                    <a:lnTo>
                      <a:pt x="76" y="112"/>
                    </a:lnTo>
                    <a:lnTo>
                      <a:pt x="76" y="102"/>
                    </a:lnTo>
                    <a:lnTo>
                      <a:pt x="76" y="93"/>
                    </a:lnTo>
                    <a:lnTo>
                      <a:pt x="77" y="85"/>
                    </a:lnTo>
                    <a:lnTo>
                      <a:pt x="73" y="93"/>
                    </a:lnTo>
                    <a:lnTo>
                      <a:pt x="70" y="100"/>
                    </a:lnTo>
                    <a:lnTo>
                      <a:pt x="68" y="107"/>
                    </a:lnTo>
                    <a:lnTo>
                      <a:pt x="67" y="116"/>
                    </a:lnTo>
                    <a:lnTo>
                      <a:pt x="68" y="127"/>
                    </a:lnTo>
                    <a:lnTo>
                      <a:pt x="69" y="138"/>
                    </a:lnTo>
                    <a:lnTo>
                      <a:pt x="72" y="146"/>
                    </a:lnTo>
                    <a:lnTo>
                      <a:pt x="77" y="157"/>
                    </a:lnTo>
                    <a:lnTo>
                      <a:pt x="84" y="171"/>
                    </a:lnTo>
                    <a:lnTo>
                      <a:pt x="73" y="155"/>
                    </a:lnTo>
                    <a:lnTo>
                      <a:pt x="70" y="151"/>
                    </a:lnTo>
                    <a:lnTo>
                      <a:pt x="65" y="144"/>
                    </a:lnTo>
                    <a:lnTo>
                      <a:pt x="59" y="138"/>
                    </a:lnTo>
                    <a:lnTo>
                      <a:pt x="49" y="130"/>
                    </a:lnTo>
                    <a:lnTo>
                      <a:pt x="55" y="138"/>
                    </a:lnTo>
                    <a:lnTo>
                      <a:pt x="58" y="144"/>
                    </a:lnTo>
                    <a:lnTo>
                      <a:pt x="62" y="149"/>
                    </a:lnTo>
                    <a:lnTo>
                      <a:pt x="67" y="161"/>
                    </a:lnTo>
                    <a:lnTo>
                      <a:pt x="72" y="170"/>
                    </a:lnTo>
                    <a:lnTo>
                      <a:pt x="78" y="186"/>
                    </a:lnTo>
                    <a:lnTo>
                      <a:pt x="70" y="183"/>
                    </a:lnTo>
                    <a:lnTo>
                      <a:pt x="63" y="178"/>
                    </a:lnTo>
                    <a:lnTo>
                      <a:pt x="56" y="172"/>
                    </a:lnTo>
                    <a:lnTo>
                      <a:pt x="50"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6" y="177"/>
                    </a:lnTo>
                    <a:lnTo>
                      <a:pt x="54" y="187"/>
                    </a:lnTo>
                    <a:lnTo>
                      <a:pt x="60" y="191"/>
                    </a:lnTo>
                    <a:lnTo>
                      <a:pt x="69" y="196"/>
                    </a:lnTo>
                    <a:lnTo>
                      <a:pt x="84" y="202"/>
                    </a:lnTo>
                    <a:lnTo>
                      <a:pt x="97" y="204"/>
                    </a:lnTo>
                    <a:lnTo>
                      <a:pt x="112" y="202"/>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80" name="Freeform 63"/>
              <p:cNvSpPr>
                <a:spLocks/>
              </p:cNvSpPr>
              <p:nvPr/>
            </p:nvSpPr>
            <p:spPr bwMode="auto">
              <a:xfrm>
                <a:off x="4228" y="418"/>
                <a:ext cx="179" cy="204"/>
              </a:xfrm>
              <a:custGeom>
                <a:avLst/>
                <a:gdLst>
                  <a:gd name="T0" fmla="*/ 128 w 179"/>
                  <a:gd name="T1" fmla="*/ 197 h 204"/>
                  <a:gd name="T2" fmla="*/ 145 w 179"/>
                  <a:gd name="T3" fmla="*/ 180 h 204"/>
                  <a:gd name="T4" fmla="*/ 152 w 179"/>
                  <a:gd name="T5" fmla="*/ 157 h 204"/>
                  <a:gd name="T6" fmla="*/ 154 w 179"/>
                  <a:gd name="T7" fmla="*/ 134 h 204"/>
                  <a:gd name="T8" fmla="*/ 160 w 179"/>
                  <a:gd name="T9" fmla="*/ 121 h 204"/>
                  <a:gd name="T10" fmla="*/ 168 w 179"/>
                  <a:gd name="T11" fmla="*/ 112 h 204"/>
                  <a:gd name="T12" fmla="*/ 169 w 179"/>
                  <a:gd name="T13" fmla="*/ 109 h 204"/>
                  <a:gd name="T14" fmla="*/ 153 w 179"/>
                  <a:gd name="T15" fmla="*/ 116 h 204"/>
                  <a:gd name="T16" fmla="*/ 141 w 179"/>
                  <a:gd name="T17" fmla="*/ 129 h 204"/>
                  <a:gd name="T18" fmla="*/ 137 w 179"/>
                  <a:gd name="T19" fmla="*/ 132 h 204"/>
                  <a:gd name="T20" fmla="*/ 141 w 179"/>
                  <a:gd name="T21" fmla="*/ 111 h 204"/>
                  <a:gd name="T22" fmla="*/ 138 w 179"/>
                  <a:gd name="T23" fmla="*/ 86 h 204"/>
                  <a:gd name="T24" fmla="*/ 132 w 179"/>
                  <a:gd name="T25" fmla="*/ 65 h 204"/>
                  <a:gd name="T26" fmla="*/ 118 w 179"/>
                  <a:gd name="T27" fmla="*/ 44 h 204"/>
                  <a:gd name="T28" fmla="*/ 109 w 179"/>
                  <a:gd name="T29" fmla="*/ 21 h 204"/>
                  <a:gd name="T30" fmla="*/ 108 w 179"/>
                  <a:gd name="T31" fmla="*/ 5 h 204"/>
                  <a:gd name="T32" fmla="*/ 104 w 179"/>
                  <a:gd name="T33" fmla="*/ 10 h 204"/>
                  <a:gd name="T34" fmla="*/ 102 w 179"/>
                  <a:gd name="T35" fmla="*/ 22 h 204"/>
                  <a:gd name="T36" fmla="*/ 106 w 179"/>
                  <a:gd name="T37" fmla="*/ 42 h 204"/>
                  <a:gd name="T38" fmla="*/ 112 w 179"/>
                  <a:gd name="T39" fmla="*/ 61 h 204"/>
                  <a:gd name="T40" fmla="*/ 113 w 179"/>
                  <a:gd name="T41" fmla="*/ 83 h 204"/>
                  <a:gd name="T42" fmla="*/ 104 w 179"/>
                  <a:gd name="T43" fmla="*/ 112 h 204"/>
                  <a:gd name="T44" fmla="*/ 93 w 179"/>
                  <a:gd name="T45" fmla="*/ 126 h 204"/>
                  <a:gd name="T46" fmla="*/ 89 w 179"/>
                  <a:gd name="T47" fmla="*/ 104 h 204"/>
                  <a:gd name="T48" fmla="*/ 92 w 179"/>
                  <a:gd name="T49" fmla="*/ 75 h 204"/>
                  <a:gd name="T50" fmla="*/ 89 w 179"/>
                  <a:gd name="T51" fmla="*/ 55 h 204"/>
                  <a:gd name="T52" fmla="*/ 84 w 179"/>
                  <a:gd name="T53" fmla="*/ 49 h 204"/>
                  <a:gd name="T54" fmla="*/ 85 w 179"/>
                  <a:gd name="T55" fmla="*/ 75 h 204"/>
                  <a:gd name="T56" fmla="*/ 73 w 179"/>
                  <a:gd name="T57" fmla="*/ 106 h 204"/>
                  <a:gd name="T58" fmla="*/ 77 w 179"/>
                  <a:gd name="T59" fmla="*/ 81 h 204"/>
                  <a:gd name="T60" fmla="*/ 66 w 179"/>
                  <a:gd name="T61" fmla="*/ 102 h 204"/>
                  <a:gd name="T62" fmla="*/ 66 w 179"/>
                  <a:gd name="T63" fmla="*/ 133 h 204"/>
                  <a:gd name="T64" fmla="*/ 81 w 179"/>
                  <a:gd name="T65" fmla="*/ 168 h 204"/>
                  <a:gd name="T66" fmla="*/ 62 w 179"/>
                  <a:gd name="T67" fmla="*/ 140 h 204"/>
                  <a:gd name="T68" fmla="*/ 52 w 179"/>
                  <a:gd name="T69" fmla="*/ 134 h 204"/>
                  <a:gd name="T70" fmla="*/ 64 w 179"/>
                  <a:gd name="T71" fmla="*/ 158 h 204"/>
                  <a:gd name="T72" fmla="*/ 67 w 179"/>
                  <a:gd name="T73" fmla="*/ 181 h 204"/>
                  <a:gd name="T74" fmla="*/ 46 w 179"/>
                  <a:gd name="T75" fmla="*/ 163 h 204"/>
                  <a:gd name="T76" fmla="*/ 27 w 179"/>
                  <a:gd name="T77" fmla="*/ 148 h 204"/>
                  <a:gd name="T78" fmla="*/ 10 w 179"/>
                  <a:gd name="T79" fmla="*/ 143 h 204"/>
                  <a:gd name="T80" fmla="*/ 13 w 179"/>
                  <a:gd name="T81" fmla="*/ 146 h 204"/>
                  <a:gd name="T82" fmla="*/ 29 w 179"/>
                  <a:gd name="T83" fmla="*/ 156 h 204"/>
                  <a:gd name="T84" fmla="*/ 51 w 179"/>
                  <a:gd name="T85" fmla="*/ 185 h 204"/>
                  <a:gd name="T86" fmla="*/ 81 w 179"/>
                  <a:gd name="T87" fmla="*/ 201 h 2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4"/>
                  <a:gd name="T134" fmla="*/ 179 w 179"/>
                  <a:gd name="T135" fmla="*/ 204 h 2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4">
                    <a:moveTo>
                      <a:pt x="109" y="201"/>
                    </a:moveTo>
                    <a:lnTo>
                      <a:pt x="117" y="200"/>
                    </a:lnTo>
                    <a:lnTo>
                      <a:pt x="128" y="197"/>
                    </a:lnTo>
                    <a:lnTo>
                      <a:pt x="136" y="192"/>
                    </a:lnTo>
                    <a:lnTo>
                      <a:pt x="141" y="186"/>
                    </a:lnTo>
                    <a:lnTo>
                      <a:pt x="145" y="180"/>
                    </a:lnTo>
                    <a:lnTo>
                      <a:pt x="148" y="175"/>
                    </a:lnTo>
                    <a:lnTo>
                      <a:pt x="150" y="167"/>
                    </a:lnTo>
                    <a:lnTo>
                      <a:pt x="152" y="157"/>
                    </a:lnTo>
                    <a:lnTo>
                      <a:pt x="153" y="147"/>
                    </a:lnTo>
                    <a:lnTo>
                      <a:pt x="153" y="140"/>
                    </a:lnTo>
                    <a:lnTo>
                      <a:pt x="154" y="134"/>
                    </a:lnTo>
                    <a:lnTo>
                      <a:pt x="156" y="131"/>
                    </a:lnTo>
                    <a:lnTo>
                      <a:pt x="158" y="126"/>
                    </a:lnTo>
                    <a:lnTo>
                      <a:pt x="160" y="121"/>
                    </a:lnTo>
                    <a:lnTo>
                      <a:pt x="162" y="118"/>
                    </a:lnTo>
                    <a:lnTo>
                      <a:pt x="165" y="114"/>
                    </a:lnTo>
                    <a:lnTo>
                      <a:pt x="168" y="112"/>
                    </a:lnTo>
                    <a:lnTo>
                      <a:pt x="171" y="110"/>
                    </a:lnTo>
                    <a:lnTo>
                      <a:pt x="178" y="107"/>
                    </a:lnTo>
                    <a:lnTo>
                      <a:pt x="169" y="109"/>
                    </a:lnTo>
                    <a:lnTo>
                      <a:pt x="164" y="110"/>
                    </a:lnTo>
                    <a:lnTo>
                      <a:pt x="158" y="113"/>
                    </a:lnTo>
                    <a:lnTo>
                      <a:pt x="153" y="116"/>
                    </a:lnTo>
                    <a:lnTo>
                      <a:pt x="149" y="119"/>
                    </a:lnTo>
                    <a:lnTo>
                      <a:pt x="145" y="124"/>
                    </a:lnTo>
                    <a:lnTo>
                      <a:pt x="141" y="129"/>
                    </a:lnTo>
                    <a:lnTo>
                      <a:pt x="137" y="134"/>
                    </a:lnTo>
                    <a:lnTo>
                      <a:pt x="134" y="139"/>
                    </a:lnTo>
                    <a:lnTo>
                      <a:pt x="137" y="132"/>
                    </a:lnTo>
                    <a:lnTo>
                      <a:pt x="139" y="126"/>
                    </a:lnTo>
                    <a:lnTo>
                      <a:pt x="141" y="119"/>
                    </a:lnTo>
                    <a:lnTo>
                      <a:pt x="141" y="111"/>
                    </a:lnTo>
                    <a:lnTo>
                      <a:pt x="141" y="102"/>
                    </a:lnTo>
                    <a:lnTo>
                      <a:pt x="140" y="94"/>
                    </a:lnTo>
                    <a:lnTo>
                      <a:pt x="138" y="86"/>
                    </a:lnTo>
                    <a:lnTo>
                      <a:pt x="137" y="79"/>
                    </a:lnTo>
                    <a:lnTo>
                      <a:pt x="134" y="72"/>
                    </a:lnTo>
                    <a:lnTo>
                      <a:pt x="132" y="65"/>
                    </a:lnTo>
                    <a:lnTo>
                      <a:pt x="127" y="57"/>
                    </a:lnTo>
                    <a:lnTo>
                      <a:pt x="123" y="52"/>
                    </a:lnTo>
                    <a:lnTo>
                      <a:pt x="118" y="44"/>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9"/>
                    </a:lnTo>
                    <a:lnTo>
                      <a:pt x="113" y="76"/>
                    </a:lnTo>
                    <a:lnTo>
                      <a:pt x="113" y="83"/>
                    </a:lnTo>
                    <a:lnTo>
                      <a:pt x="112" y="95"/>
                    </a:lnTo>
                    <a:lnTo>
                      <a:pt x="109" y="102"/>
                    </a:lnTo>
                    <a:lnTo>
                      <a:pt x="104" y="112"/>
                    </a:lnTo>
                    <a:lnTo>
                      <a:pt x="99" y="122"/>
                    </a:lnTo>
                    <a:lnTo>
                      <a:pt x="95" y="132"/>
                    </a:lnTo>
                    <a:lnTo>
                      <a:pt x="93" y="126"/>
                    </a:lnTo>
                    <a:lnTo>
                      <a:pt x="91" y="120"/>
                    </a:lnTo>
                    <a:lnTo>
                      <a:pt x="89" y="114"/>
                    </a:lnTo>
                    <a:lnTo>
                      <a:pt x="89" y="104"/>
                    </a:lnTo>
                    <a:lnTo>
                      <a:pt x="91" y="87"/>
                    </a:lnTo>
                    <a:lnTo>
                      <a:pt x="92" y="81"/>
                    </a:lnTo>
                    <a:lnTo>
                      <a:pt x="92" y="75"/>
                    </a:lnTo>
                    <a:lnTo>
                      <a:pt x="92" y="70"/>
                    </a:lnTo>
                    <a:lnTo>
                      <a:pt x="91" y="62"/>
                    </a:lnTo>
                    <a:lnTo>
                      <a:pt x="89" y="55"/>
                    </a:lnTo>
                    <a:lnTo>
                      <a:pt x="87" y="47"/>
                    </a:lnTo>
                    <a:lnTo>
                      <a:pt x="82" y="37"/>
                    </a:lnTo>
                    <a:lnTo>
                      <a:pt x="84" y="49"/>
                    </a:lnTo>
                    <a:lnTo>
                      <a:pt x="86" y="59"/>
                    </a:lnTo>
                    <a:lnTo>
                      <a:pt x="86" y="68"/>
                    </a:lnTo>
                    <a:lnTo>
                      <a:pt x="85" y="75"/>
                    </a:lnTo>
                    <a:lnTo>
                      <a:pt x="83" y="81"/>
                    </a:lnTo>
                    <a:lnTo>
                      <a:pt x="80" y="89"/>
                    </a:lnTo>
                    <a:lnTo>
                      <a:pt x="73" y="106"/>
                    </a:lnTo>
                    <a:lnTo>
                      <a:pt x="74" y="95"/>
                    </a:lnTo>
                    <a:lnTo>
                      <a:pt x="75" y="87"/>
                    </a:lnTo>
                    <a:lnTo>
                      <a:pt x="77" y="81"/>
                    </a:lnTo>
                    <a:lnTo>
                      <a:pt x="72" y="88"/>
                    </a:lnTo>
                    <a:lnTo>
                      <a:pt x="68" y="94"/>
                    </a:lnTo>
                    <a:lnTo>
                      <a:pt x="66" y="102"/>
                    </a:lnTo>
                    <a:lnTo>
                      <a:pt x="64" y="111"/>
                    </a:lnTo>
                    <a:lnTo>
                      <a:pt x="64" y="122"/>
                    </a:lnTo>
                    <a:lnTo>
                      <a:pt x="66" y="133"/>
                    </a:lnTo>
                    <a:lnTo>
                      <a:pt x="69" y="142"/>
                    </a:lnTo>
                    <a:lnTo>
                      <a:pt x="74" y="154"/>
                    </a:lnTo>
                    <a:lnTo>
                      <a:pt x="81" y="168"/>
                    </a:lnTo>
                    <a:lnTo>
                      <a:pt x="70" y="151"/>
                    </a:lnTo>
                    <a:lnTo>
                      <a:pt x="67" y="147"/>
                    </a:lnTo>
                    <a:lnTo>
                      <a:pt x="62" y="140"/>
                    </a:lnTo>
                    <a:lnTo>
                      <a:pt x="56" y="133"/>
                    </a:lnTo>
                    <a:lnTo>
                      <a:pt x="46" y="125"/>
                    </a:lnTo>
                    <a:lnTo>
                      <a:pt x="52" y="134"/>
                    </a:lnTo>
                    <a:lnTo>
                      <a:pt x="55" y="140"/>
                    </a:lnTo>
                    <a:lnTo>
                      <a:pt x="58" y="145"/>
                    </a:lnTo>
                    <a:lnTo>
                      <a:pt x="64" y="158"/>
                    </a:lnTo>
                    <a:lnTo>
                      <a:pt x="69" y="167"/>
                    </a:lnTo>
                    <a:lnTo>
                      <a:pt x="75" y="184"/>
                    </a:lnTo>
                    <a:lnTo>
                      <a:pt x="67" y="181"/>
                    </a:lnTo>
                    <a:lnTo>
                      <a:pt x="60" y="176"/>
                    </a:lnTo>
                    <a:lnTo>
                      <a:pt x="53" y="169"/>
                    </a:lnTo>
                    <a:lnTo>
                      <a:pt x="46" y="163"/>
                    </a:lnTo>
                    <a:lnTo>
                      <a:pt x="38" y="156"/>
                    </a:lnTo>
                    <a:lnTo>
                      <a:pt x="32" y="151"/>
                    </a:lnTo>
                    <a:lnTo>
                      <a:pt x="27" y="148"/>
                    </a:lnTo>
                    <a:lnTo>
                      <a:pt x="21" y="145"/>
                    </a:lnTo>
                    <a:lnTo>
                      <a:pt x="16" y="143"/>
                    </a:lnTo>
                    <a:lnTo>
                      <a:pt x="10" y="143"/>
                    </a:lnTo>
                    <a:lnTo>
                      <a:pt x="0" y="143"/>
                    </a:lnTo>
                    <a:lnTo>
                      <a:pt x="9" y="145"/>
                    </a:lnTo>
                    <a:lnTo>
                      <a:pt x="13" y="146"/>
                    </a:lnTo>
                    <a:lnTo>
                      <a:pt x="18" y="149"/>
                    </a:lnTo>
                    <a:lnTo>
                      <a:pt x="24" y="153"/>
                    </a:lnTo>
                    <a:lnTo>
                      <a:pt x="29" y="156"/>
                    </a:lnTo>
                    <a:lnTo>
                      <a:pt x="36" y="165"/>
                    </a:lnTo>
                    <a:lnTo>
                      <a:pt x="42" y="174"/>
                    </a:lnTo>
                    <a:lnTo>
                      <a:pt x="51" y="185"/>
                    </a:lnTo>
                    <a:lnTo>
                      <a:pt x="57" y="189"/>
                    </a:lnTo>
                    <a:lnTo>
                      <a:pt x="66" y="194"/>
                    </a:lnTo>
                    <a:lnTo>
                      <a:pt x="81" y="201"/>
                    </a:lnTo>
                    <a:lnTo>
                      <a:pt x="94" y="203"/>
                    </a:lnTo>
                    <a:lnTo>
                      <a:pt x="109" y="201"/>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81" name="Freeform 64"/>
              <p:cNvSpPr>
                <a:spLocks/>
              </p:cNvSpPr>
              <p:nvPr/>
            </p:nvSpPr>
            <p:spPr bwMode="auto">
              <a:xfrm>
                <a:off x="4235" y="427"/>
                <a:ext cx="169" cy="193"/>
              </a:xfrm>
              <a:custGeom>
                <a:avLst/>
                <a:gdLst>
                  <a:gd name="T0" fmla="*/ 122 w 169"/>
                  <a:gd name="T1" fmla="*/ 186 h 193"/>
                  <a:gd name="T2" fmla="*/ 138 w 169"/>
                  <a:gd name="T3" fmla="*/ 171 h 193"/>
                  <a:gd name="T4" fmla="*/ 144 w 169"/>
                  <a:gd name="T5" fmla="*/ 151 h 193"/>
                  <a:gd name="T6" fmla="*/ 146 w 169"/>
                  <a:gd name="T7" fmla="*/ 130 h 193"/>
                  <a:gd name="T8" fmla="*/ 151 w 169"/>
                  <a:gd name="T9" fmla="*/ 118 h 193"/>
                  <a:gd name="T10" fmla="*/ 158 w 169"/>
                  <a:gd name="T11" fmla="*/ 109 h 193"/>
                  <a:gd name="T12" fmla="*/ 160 w 169"/>
                  <a:gd name="T13" fmla="*/ 105 h 193"/>
                  <a:gd name="T14" fmla="*/ 145 w 169"/>
                  <a:gd name="T15" fmla="*/ 113 h 193"/>
                  <a:gd name="T16" fmla="*/ 134 w 169"/>
                  <a:gd name="T17" fmla="*/ 125 h 193"/>
                  <a:gd name="T18" fmla="*/ 130 w 169"/>
                  <a:gd name="T19" fmla="*/ 128 h 193"/>
                  <a:gd name="T20" fmla="*/ 134 w 169"/>
                  <a:gd name="T21" fmla="*/ 108 h 193"/>
                  <a:gd name="T22" fmla="*/ 131 w 169"/>
                  <a:gd name="T23" fmla="*/ 86 h 193"/>
                  <a:gd name="T24" fmla="*/ 125 w 169"/>
                  <a:gd name="T25" fmla="*/ 67 h 193"/>
                  <a:gd name="T26" fmla="*/ 113 w 169"/>
                  <a:gd name="T27" fmla="*/ 48 h 193"/>
                  <a:gd name="T28" fmla="*/ 104 w 169"/>
                  <a:gd name="T29" fmla="*/ 27 h 193"/>
                  <a:gd name="T30" fmla="*/ 102 w 169"/>
                  <a:gd name="T31" fmla="*/ 11 h 193"/>
                  <a:gd name="T32" fmla="*/ 100 w 169"/>
                  <a:gd name="T33" fmla="*/ 8 h 193"/>
                  <a:gd name="T34" fmla="*/ 97 w 169"/>
                  <a:gd name="T35" fmla="*/ 27 h 193"/>
                  <a:gd name="T36" fmla="*/ 102 w 169"/>
                  <a:gd name="T37" fmla="*/ 46 h 193"/>
                  <a:gd name="T38" fmla="*/ 107 w 169"/>
                  <a:gd name="T39" fmla="*/ 64 h 193"/>
                  <a:gd name="T40" fmla="*/ 108 w 169"/>
                  <a:gd name="T41" fmla="*/ 84 h 193"/>
                  <a:gd name="T42" fmla="*/ 99 w 169"/>
                  <a:gd name="T43" fmla="*/ 110 h 193"/>
                  <a:gd name="T44" fmla="*/ 89 w 169"/>
                  <a:gd name="T45" fmla="*/ 123 h 193"/>
                  <a:gd name="T46" fmla="*/ 85 w 169"/>
                  <a:gd name="T47" fmla="*/ 102 h 193"/>
                  <a:gd name="T48" fmla="*/ 88 w 169"/>
                  <a:gd name="T49" fmla="*/ 76 h 193"/>
                  <a:gd name="T50" fmla="*/ 86 w 169"/>
                  <a:gd name="T51" fmla="*/ 57 h 193"/>
                  <a:gd name="T52" fmla="*/ 81 w 169"/>
                  <a:gd name="T53" fmla="*/ 53 h 193"/>
                  <a:gd name="T54" fmla="*/ 82 w 169"/>
                  <a:gd name="T55" fmla="*/ 76 h 193"/>
                  <a:gd name="T56" fmla="*/ 71 w 169"/>
                  <a:gd name="T57" fmla="*/ 104 h 193"/>
                  <a:gd name="T58" fmla="*/ 71 w 169"/>
                  <a:gd name="T59" fmla="*/ 74 h 193"/>
                  <a:gd name="T60" fmla="*/ 63 w 169"/>
                  <a:gd name="T61" fmla="*/ 100 h 193"/>
                  <a:gd name="T62" fmla="*/ 64 w 169"/>
                  <a:gd name="T63" fmla="*/ 129 h 193"/>
                  <a:gd name="T64" fmla="*/ 78 w 169"/>
                  <a:gd name="T65" fmla="*/ 161 h 193"/>
                  <a:gd name="T66" fmla="*/ 60 w 169"/>
                  <a:gd name="T67" fmla="*/ 135 h 193"/>
                  <a:gd name="T68" fmla="*/ 51 w 169"/>
                  <a:gd name="T69" fmla="*/ 130 h 193"/>
                  <a:gd name="T70" fmla="*/ 62 w 169"/>
                  <a:gd name="T71" fmla="*/ 151 h 193"/>
                  <a:gd name="T72" fmla="*/ 65 w 169"/>
                  <a:gd name="T73" fmla="*/ 172 h 193"/>
                  <a:gd name="T74" fmla="*/ 46 w 169"/>
                  <a:gd name="T75" fmla="*/ 156 h 193"/>
                  <a:gd name="T76" fmla="*/ 28 w 169"/>
                  <a:gd name="T77" fmla="*/ 142 h 193"/>
                  <a:gd name="T78" fmla="*/ 12 w 169"/>
                  <a:gd name="T79" fmla="*/ 137 h 193"/>
                  <a:gd name="T80" fmla="*/ 11 w 169"/>
                  <a:gd name="T81" fmla="*/ 139 h 193"/>
                  <a:gd name="T82" fmla="*/ 29 w 169"/>
                  <a:gd name="T83" fmla="*/ 150 h 193"/>
                  <a:gd name="T84" fmla="*/ 50 w 169"/>
                  <a:gd name="T85" fmla="*/ 175 h 193"/>
                  <a:gd name="T86" fmla="*/ 78 w 169"/>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193"/>
                  <a:gd name="T134" fmla="*/ 169 w 169"/>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193">
                    <a:moveTo>
                      <a:pt x="104" y="190"/>
                    </a:moveTo>
                    <a:lnTo>
                      <a:pt x="111" y="189"/>
                    </a:lnTo>
                    <a:lnTo>
                      <a:pt x="122" y="186"/>
                    </a:lnTo>
                    <a:lnTo>
                      <a:pt x="130" y="182"/>
                    </a:lnTo>
                    <a:lnTo>
                      <a:pt x="134" y="177"/>
                    </a:lnTo>
                    <a:lnTo>
                      <a:pt x="138" y="171"/>
                    </a:lnTo>
                    <a:lnTo>
                      <a:pt x="140" y="166"/>
                    </a:lnTo>
                    <a:lnTo>
                      <a:pt x="143" y="159"/>
                    </a:lnTo>
                    <a:lnTo>
                      <a:pt x="144" y="151"/>
                    </a:lnTo>
                    <a:lnTo>
                      <a:pt x="145" y="141"/>
                    </a:lnTo>
                    <a:lnTo>
                      <a:pt x="145" y="135"/>
                    </a:lnTo>
                    <a:lnTo>
                      <a:pt x="146" y="130"/>
                    </a:lnTo>
                    <a:lnTo>
                      <a:pt x="147" y="126"/>
                    </a:lnTo>
                    <a:lnTo>
                      <a:pt x="149" y="122"/>
                    </a:lnTo>
                    <a:lnTo>
                      <a:pt x="151" y="118"/>
                    </a:lnTo>
                    <a:lnTo>
                      <a:pt x="154" y="115"/>
                    </a:lnTo>
                    <a:lnTo>
                      <a:pt x="156" y="111"/>
                    </a:lnTo>
                    <a:lnTo>
                      <a:pt x="158" y="109"/>
                    </a:lnTo>
                    <a:lnTo>
                      <a:pt x="162" y="107"/>
                    </a:lnTo>
                    <a:lnTo>
                      <a:pt x="168" y="103"/>
                    </a:lnTo>
                    <a:lnTo>
                      <a:pt x="160" y="105"/>
                    </a:lnTo>
                    <a:lnTo>
                      <a:pt x="155" y="107"/>
                    </a:lnTo>
                    <a:lnTo>
                      <a:pt x="149" y="110"/>
                    </a:lnTo>
                    <a:lnTo>
                      <a:pt x="145" y="113"/>
                    </a:lnTo>
                    <a:lnTo>
                      <a:pt x="141" y="116"/>
                    </a:lnTo>
                    <a:lnTo>
                      <a:pt x="138" y="120"/>
                    </a:lnTo>
                    <a:lnTo>
                      <a:pt x="134" y="125"/>
                    </a:lnTo>
                    <a:lnTo>
                      <a:pt x="130" y="129"/>
                    </a:lnTo>
                    <a:lnTo>
                      <a:pt x="128" y="134"/>
                    </a:lnTo>
                    <a:lnTo>
                      <a:pt x="130" y="128"/>
                    </a:lnTo>
                    <a:lnTo>
                      <a:pt x="132" y="122"/>
                    </a:lnTo>
                    <a:lnTo>
                      <a:pt x="133" y="116"/>
                    </a:lnTo>
                    <a:lnTo>
                      <a:pt x="134" y="108"/>
                    </a:lnTo>
                    <a:lnTo>
                      <a:pt x="134" y="100"/>
                    </a:lnTo>
                    <a:lnTo>
                      <a:pt x="133" y="93"/>
                    </a:lnTo>
                    <a:lnTo>
                      <a:pt x="131" y="86"/>
                    </a:lnTo>
                    <a:lnTo>
                      <a:pt x="130" y="79"/>
                    </a:lnTo>
                    <a:lnTo>
                      <a:pt x="128" y="73"/>
                    </a:lnTo>
                    <a:lnTo>
                      <a:pt x="125" y="67"/>
                    </a:lnTo>
                    <a:lnTo>
                      <a:pt x="120" y="60"/>
                    </a:lnTo>
                    <a:lnTo>
                      <a:pt x="117" y="55"/>
                    </a:lnTo>
                    <a:lnTo>
                      <a:pt x="113" y="48"/>
                    </a:lnTo>
                    <a:lnTo>
                      <a:pt x="108" y="40"/>
                    </a:lnTo>
                    <a:lnTo>
                      <a:pt x="106" y="32"/>
                    </a:lnTo>
                    <a:lnTo>
                      <a:pt x="104" y="27"/>
                    </a:lnTo>
                    <a:lnTo>
                      <a:pt x="103" y="21"/>
                    </a:lnTo>
                    <a:lnTo>
                      <a:pt x="102" y="15"/>
                    </a:lnTo>
                    <a:lnTo>
                      <a:pt x="102" y="11"/>
                    </a:lnTo>
                    <a:lnTo>
                      <a:pt x="102" y="6"/>
                    </a:lnTo>
                    <a:lnTo>
                      <a:pt x="102" y="0"/>
                    </a:lnTo>
                    <a:lnTo>
                      <a:pt x="100" y="8"/>
                    </a:lnTo>
                    <a:lnTo>
                      <a:pt x="98" y="15"/>
                    </a:lnTo>
                    <a:lnTo>
                      <a:pt x="97" y="21"/>
                    </a:lnTo>
                    <a:lnTo>
                      <a:pt x="97" y="27"/>
                    </a:lnTo>
                    <a:lnTo>
                      <a:pt x="98" y="34"/>
                    </a:lnTo>
                    <a:lnTo>
                      <a:pt x="100" y="40"/>
                    </a:lnTo>
                    <a:lnTo>
                      <a:pt x="102" y="46"/>
                    </a:lnTo>
                    <a:lnTo>
                      <a:pt x="104" y="51"/>
                    </a:lnTo>
                    <a:lnTo>
                      <a:pt x="106" y="57"/>
                    </a:lnTo>
                    <a:lnTo>
                      <a:pt x="107" y="64"/>
                    </a:lnTo>
                    <a:lnTo>
                      <a:pt x="107" y="70"/>
                    </a:lnTo>
                    <a:lnTo>
                      <a:pt x="108" y="77"/>
                    </a:lnTo>
                    <a:lnTo>
                      <a:pt x="108" y="84"/>
                    </a:lnTo>
                    <a:lnTo>
                      <a:pt x="106" y="94"/>
                    </a:lnTo>
                    <a:lnTo>
                      <a:pt x="104" y="100"/>
                    </a:lnTo>
                    <a:lnTo>
                      <a:pt x="99" y="110"/>
                    </a:lnTo>
                    <a:lnTo>
                      <a:pt x="95" y="119"/>
                    </a:lnTo>
                    <a:lnTo>
                      <a:pt x="91" y="128"/>
                    </a:lnTo>
                    <a:lnTo>
                      <a:pt x="89" y="123"/>
                    </a:lnTo>
                    <a:lnTo>
                      <a:pt x="87" y="117"/>
                    </a:lnTo>
                    <a:lnTo>
                      <a:pt x="86" y="111"/>
                    </a:lnTo>
                    <a:lnTo>
                      <a:pt x="85" y="102"/>
                    </a:lnTo>
                    <a:lnTo>
                      <a:pt x="87" y="86"/>
                    </a:lnTo>
                    <a:lnTo>
                      <a:pt x="88" y="82"/>
                    </a:lnTo>
                    <a:lnTo>
                      <a:pt x="88" y="76"/>
                    </a:lnTo>
                    <a:lnTo>
                      <a:pt x="88" y="71"/>
                    </a:lnTo>
                    <a:lnTo>
                      <a:pt x="87" y="64"/>
                    </a:lnTo>
                    <a:lnTo>
                      <a:pt x="86" y="57"/>
                    </a:lnTo>
                    <a:lnTo>
                      <a:pt x="83" y="51"/>
                    </a:lnTo>
                    <a:lnTo>
                      <a:pt x="79" y="42"/>
                    </a:lnTo>
                    <a:lnTo>
                      <a:pt x="81" y="53"/>
                    </a:lnTo>
                    <a:lnTo>
                      <a:pt x="83" y="62"/>
                    </a:lnTo>
                    <a:lnTo>
                      <a:pt x="83" y="70"/>
                    </a:lnTo>
                    <a:lnTo>
                      <a:pt x="82" y="76"/>
                    </a:lnTo>
                    <a:lnTo>
                      <a:pt x="80" y="82"/>
                    </a:lnTo>
                    <a:lnTo>
                      <a:pt x="77" y="89"/>
                    </a:lnTo>
                    <a:lnTo>
                      <a:pt x="71" y="104"/>
                    </a:lnTo>
                    <a:lnTo>
                      <a:pt x="71" y="94"/>
                    </a:lnTo>
                    <a:lnTo>
                      <a:pt x="71" y="86"/>
                    </a:lnTo>
                    <a:lnTo>
                      <a:pt x="71" y="74"/>
                    </a:lnTo>
                    <a:lnTo>
                      <a:pt x="67" y="86"/>
                    </a:lnTo>
                    <a:lnTo>
                      <a:pt x="65" y="93"/>
                    </a:lnTo>
                    <a:lnTo>
                      <a:pt x="63" y="100"/>
                    </a:lnTo>
                    <a:lnTo>
                      <a:pt x="62" y="108"/>
                    </a:lnTo>
                    <a:lnTo>
                      <a:pt x="62" y="119"/>
                    </a:lnTo>
                    <a:lnTo>
                      <a:pt x="64" y="129"/>
                    </a:lnTo>
                    <a:lnTo>
                      <a:pt x="67" y="137"/>
                    </a:lnTo>
                    <a:lnTo>
                      <a:pt x="71" y="147"/>
                    </a:lnTo>
                    <a:lnTo>
                      <a:pt x="78" y="161"/>
                    </a:lnTo>
                    <a:lnTo>
                      <a:pt x="67" y="145"/>
                    </a:lnTo>
                    <a:lnTo>
                      <a:pt x="65" y="141"/>
                    </a:lnTo>
                    <a:lnTo>
                      <a:pt x="60" y="135"/>
                    </a:lnTo>
                    <a:lnTo>
                      <a:pt x="54" y="129"/>
                    </a:lnTo>
                    <a:lnTo>
                      <a:pt x="42" y="118"/>
                    </a:lnTo>
                    <a:lnTo>
                      <a:pt x="51" y="130"/>
                    </a:lnTo>
                    <a:lnTo>
                      <a:pt x="54" y="135"/>
                    </a:lnTo>
                    <a:lnTo>
                      <a:pt x="57" y="140"/>
                    </a:lnTo>
                    <a:lnTo>
                      <a:pt x="62" y="151"/>
                    </a:lnTo>
                    <a:lnTo>
                      <a:pt x="67" y="160"/>
                    </a:lnTo>
                    <a:lnTo>
                      <a:pt x="73" y="174"/>
                    </a:lnTo>
                    <a:lnTo>
                      <a:pt x="65" y="172"/>
                    </a:lnTo>
                    <a:lnTo>
                      <a:pt x="59" y="168"/>
                    </a:lnTo>
                    <a:lnTo>
                      <a:pt x="52" y="162"/>
                    </a:lnTo>
                    <a:lnTo>
                      <a:pt x="46" y="156"/>
                    </a:lnTo>
                    <a:lnTo>
                      <a:pt x="38" y="149"/>
                    </a:lnTo>
                    <a:lnTo>
                      <a:pt x="32" y="145"/>
                    </a:lnTo>
                    <a:lnTo>
                      <a:pt x="28"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82" name="Freeform 65"/>
              <p:cNvSpPr>
                <a:spLocks/>
              </p:cNvSpPr>
              <p:nvPr/>
            </p:nvSpPr>
            <p:spPr bwMode="auto">
              <a:xfrm>
                <a:off x="4238" y="425"/>
                <a:ext cx="168" cy="197"/>
              </a:xfrm>
              <a:custGeom>
                <a:avLst/>
                <a:gdLst>
                  <a:gd name="T0" fmla="*/ 116 w 168"/>
                  <a:gd name="T1" fmla="*/ 190 h 197"/>
                  <a:gd name="T2" fmla="*/ 131 w 168"/>
                  <a:gd name="T3" fmla="*/ 175 h 197"/>
                  <a:gd name="T4" fmla="*/ 137 w 168"/>
                  <a:gd name="T5" fmla="*/ 154 h 197"/>
                  <a:gd name="T6" fmla="*/ 139 w 168"/>
                  <a:gd name="T7" fmla="*/ 132 h 197"/>
                  <a:gd name="T8" fmla="*/ 145 w 168"/>
                  <a:gd name="T9" fmla="*/ 120 h 197"/>
                  <a:gd name="T10" fmla="*/ 151 w 168"/>
                  <a:gd name="T11" fmla="*/ 111 h 197"/>
                  <a:gd name="T12" fmla="*/ 160 w 168"/>
                  <a:gd name="T13" fmla="*/ 104 h 197"/>
                  <a:gd name="T14" fmla="*/ 142 w 168"/>
                  <a:gd name="T15" fmla="*/ 112 h 197"/>
                  <a:gd name="T16" fmla="*/ 131 w 168"/>
                  <a:gd name="T17" fmla="*/ 123 h 197"/>
                  <a:gd name="T18" fmla="*/ 121 w 168"/>
                  <a:gd name="T19" fmla="*/ 137 h 197"/>
                  <a:gd name="T20" fmla="*/ 127 w 168"/>
                  <a:gd name="T21" fmla="*/ 118 h 197"/>
                  <a:gd name="T22" fmla="*/ 126 w 168"/>
                  <a:gd name="T23" fmla="*/ 95 h 197"/>
                  <a:gd name="T24" fmla="*/ 121 w 168"/>
                  <a:gd name="T25" fmla="*/ 75 h 197"/>
                  <a:gd name="T26" fmla="*/ 111 w 168"/>
                  <a:gd name="T27" fmla="*/ 56 h 197"/>
                  <a:gd name="T28" fmla="*/ 100 w 168"/>
                  <a:gd name="T29" fmla="*/ 33 h 197"/>
                  <a:gd name="T30" fmla="*/ 96 w 168"/>
                  <a:gd name="T31" fmla="*/ 16 h 197"/>
                  <a:gd name="T32" fmla="*/ 97 w 168"/>
                  <a:gd name="T33" fmla="*/ 0 h 197"/>
                  <a:gd name="T34" fmla="*/ 92 w 168"/>
                  <a:gd name="T35" fmla="*/ 21 h 197"/>
                  <a:gd name="T36" fmla="*/ 94 w 168"/>
                  <a:gd name="T37" fmla="*/ 41 h 197"/>
                  <a:gd name="T38" fmla="*/ 100 w 168"/>
                  <a:gd name="T39" fmla="*/ 58 h 197"/>
                  <a:gd name="T40" fmla="*/ 102 w 168"/>
                  <a:gd name="T41" fmla="*/ 79 h 197"/>
                  <a:gd name="T42" fmla="*/ 99 w 168"/>
                  <a:gd name="T43" fmla="*/ 102 h 197"/>
                  <a:gd name="T44" fmla="*/ 86 w 168"/>
                  <a:gd name="T45" fmla="*/ 130 h 197"/>
                  <a:gd name="T46" fmla="*/ 81 w 168"/>
                  <a:gd name="T47" fmla="*/ 114 h 197"/>
                  <a:gd name="T48" fmla="*/ 83 w 168"/>
                  <a:gd name="T49" fmla="*/ 83 h 197"/>
                  <a:gd name="T50" fmla="*/ 82 w 168"/>
                  <a:gd name="T51" fmla="*/ 65 h 197"/>
                  <a:gd name="T52" fmla="*/ 74 w 168"/>
                  <a:gd name="T53" fmla="*/ 43 h 197"/>
                  <a:gd name="T54" fmla="*/ 78 w 168"/>
                  <a:gd name="T55" fmla="*/ 71 h 197"/>
                  <a:gd name="T56" fmla="*/ 73 w 168"/>
                  <a:gd name="T57" fmla="*/ 91 h 197"/>
                  <a:gd name="T58" fmla="*/ 66 w 168"/>
                  <a:gd name="T59" fmla="*/ 88 h 197"/>
                  <a:gd name="T60" fmla="*/ 61 w 168"/>
                  <a:gd name="T61" fmla="*/ 95 h 197"/>
                  <a:gd name="T62" fmla="*/ 58 w 168"/>
                  <a:gd name="T63" fmla="*/ 121 h 197"/>
                  <a:gd name="T64" fmla="*/ 67 w 168"/>
                  <a:gd name="T65" fmla="*/ 150 h 197"/>
                  <a:gd name="T66" fmla="*/ 60 w 168"/>
                  <a:gd name="T67" fmla="*/ 144 h 197"/>
                  <a:gd name="T68" fmla="*/ 42 w 168"/>
                  <a:gd name="T69" fmla="*/ 124 h 197"/>
                  <a:gd name="T70" fmla="*/ 53 w 168"/>
                  <a:gd name="T71" fmla="*/ 143 h 197"/>
                  <a:gd name="T72" fmla="*/ 68 w 168"/>
                  <a:gd name="T73" fmla="*/ 178 h 197"/>
                  <a:gd name="T74" fmla="*/ 48 w 168"/>
                  <a:gd name="T75" fmla="*/ 165 h 197"/>
                  <a:gd name="T76" fmla="*/ 29 w 168"/>
                  <a:gd name="T77" fmla="*/ 148 h 197"/>
                  <a:gd name="T78" fmla="*/ 14 w 168"/>
                  <a:gd name="T79" fmla="*/ 141 h 197"/>
                  <a:gd name="T80" fmla="*/ 8 w 168"/>
                  <a:gd name="T81" fmla="*/ 141 h 197"/>
                  <a:gd name="T82" fmla="*/ 26 w 168"/>
                  <a:gd name="T83" fmla="*/ 153 h 197"/>
                  <a:gd name="T84" fmla="*/ 46 w 168"/>
                  <a:gd name="T85" fmla="*/ 179 h 197"/>
                  <a:gd name="T86" fmla="*/ 73 w 168"/>
                  <a:gd name="T87" fmla="*/ 194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7"/>
                  <a:gd name="T134" fmla="*/ 168 w 168"/>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7">
                    <a:moveTo>
                      <a:pt x="99" y="194"/>
                    </a:moveTo>
                    <a:lnTo>
                      <a:pt x="105" y="193"/>
                    </a:lnTo>
                    <a:lnTo>
                      <a:pt x="116" y="190"/>
                    </a:lnTo>
                    <a:lnTo>
                      <a:pt x="123" y="186"/>
                    </a:lnTo>
                    <a:lnTo>
                      <a:pt x="128" y="180"/>
                    </a:lnTo>
                    <a:lnTo>
                      <a:pt x="131" y="175"/>
                    </a:lnTo>
                    <a:lnTo>
                      <a:pt x="134" y="170"/>
                    </a:lnTo>
                    <a:lnTo>
                      <a:pt x="136" y="163"/>
                    </a:lnTo>
                    <a:lnTo>
                      <a:pt x="137" y="154"/>
                    </a:lnTo>
                    <a:lnTo>
                      <a:pt x="138" y="144"/>
                    </a:lnTo>
                    <a:lnTo>
                      <a:pt x="139" y="138"/>
                    </a:lnTo>
                    <a:lnTo>
                      <a:pt x="139" y="132"/>
                    </a:lnTo>
                    <a:lnTo>
                      <a:pt x="141" y="129"/>
                    </a:lnTo>
                    <a:lnTo>
                      <a:pt x="142" y="125"/>
                    </a:lnTo>
                    <a:lnTo>
                      <a:pt x="145" y="120"/>
                    </a:lnTo>
                    <a:lnTo>
                      <a:pt x="147" y="117"/>
                    </a:lnTo>
                    <a:lnTo>
                      <a:pt x="149" y="113"/>
                    </a:lnTo>
                    <a:lnTo>
                      <a:pt x="151" y="111"/>
                    </a:lnTo>
                    <a:lnTo>
                      <a:pt x="154" y="109"/>
                    </a:lnTo>
                    <a:lnTo>
                      <a:pt x="167" y="102"/>
                    </a:lnTo>
                    <a:lnTo>
                      <a:pt x="160" y="104"/>
                    </a:lnTo>
                    <a:lnTo>
                      <a:pt x="153" y="107"/>
                    </a:lnTo>
                    <a:lnTo>
                      <a:pt x="148" y="109"/>
                    </a:lnTo>
                    <a:lnTo>
                      <a:pt x="142" y="112"/>
                    </a:lnTo>
                    <a:lnTo>
                      <a:pt x="138" y="115"/>
                    </a:lnTo>
                    <a:lnTo>
                      <a:pt x="135" y="118"/>
                    </a:lnTo>
                    <a:lnTo>
                      <a:pt x="131" y="123"/>
                    </a:lnTo>
                    <a:lnTo>
                      <a:pt x="127" y="128"/>
                    </a:lnTo>
                    <a:lnTo>
                      <a:pt x="124" y="132"/>
                    </a:lnTo>
                    <a:lnTo>
                      <a:pt x="121" y="137"/>
                    </a:lnTo>
                    <a:lnTo>
                      <a:pt x="124" y="130"/>
                    </a:lnTo>
                    <a:lnTo>
                      <a:pt x="126" y="125"/>
                    </a:lnTo>
                    <a:lnTo>
                      <a:pt x="127" y="118"/>
                    </a:lnTo>
                    <a:lnTo>
                      <a:pt x="128" y="110"/>
                    </a:lnTo>
                    <a:lnTo>
                      <a:pt x="128" y="102"/>
                    </a:lnTo>
                    <a:lnTo>
                      <a:pt x="126" y="95"/>
                    </a:lnTo>
                    <a:lnTo>
                      <a:pt x="125" y="88"/>
                    </a:lnTo>
                    <a:lnTo>
                      <a:pt x="123" y="81"/>
                    </a:lnTo>
                    <a:lnTo>
                      <a:pt x="121" y="75"/>
                    </a:lnTo>
                    <a:lnTo>
                      <a:pt x="119" y="69"/>
                    </a:lnTo>
                    <a:lnTo>
                      <a:pt x="114" y="61"/>
                    </a:lnTo>
                    <a:lnTo>
                      <a:pt x="111" y="56"/>
                    </a:lnTo>
                    <a:lnTo>
                      <a:pt x="107" y="49"/>
                    </a:lnTo>
                    <a:lnTo>
                      <a:pt x="103" y="40"/>
                    </a:lnTo>
                    <a:lnTo>
                      <a:pt x="100" y="33"/>
                    </a:lnTo>
                    <a:lnTo>
                      <a:pt x="98" y="28"/>
                    </a:lnTo>
                    <a:lnTo>
                      <a:pt x="97" y="22"/>
                    </a:lnTo>
                    <a:lnTo>
                      <a:pt x="96" y="16"/>
                    </a:lnTo>
                    <a:lnTo>
                      <a:pt x="96" y="11"/>
                    </a:lnTo>
                    <a:lnTo>
                      <a:pt x="97" y="6"/>
                    </a:lnTo>
                    <a:lnTo>
                      <a:pt x="97" y="0"/>
                    </a:lnTo>
                    <a:lnTo>
                      <a:pt x="94" y="8"/>
                    </a:lnTo>
                    <a:lnTo>
                      <a:pt x="93" y="15"/>
                    </a:lnTo>
                    <a:lnTo>
                      <a:pt x="92" y="21"/>
                    </a:lnTo>
                    <a:lnTo>
                      <a:pt x="92" y="28"/>
                    </a:lnTo>
                    <a:lnTo>
                      <a:pt x="92" y="35"/>
                    </a:lnTo>
                    <a:lnTo>
                      <a:pt x="94" y="41"/>
                    </a:lnTo>
                    <a:lnTo>
                      <a:pt x="96" y="47"/>
                    </a:lnTo>
                    <a:lnTo>
                      <a:pt x="98" y="52"/>
                    </a:lnTo>
                    <a:lnTo>
                      <a:pt x="100" y="58"/>
                    </a:lnTo>
                    <a:lnTo>
                      <a:pt x="101" y="65"/>
                    </a:lnTo>
                    <a:lnTo>
                      <a:pt x="101" y="72"/>
                    </a:lnTo>
                    <a:lnTo>
                      <a:pt x="102" y="79"/>
                    </a:lnTo>
                    <a:lnTo>
                      <a:pt x="102" y="85"/>
                    </a:lnTo>
                    <a:lnTo>
                      <a:pt x="101" y="96"/>
                    </a:lnTo>
                    <a:lnTo>
                      <a:pt x="99" y="102"/>
                    </a:lnTo>
                    <a:lnTo>
                      <a:pt x="94" y="112"/>
                    </a:lnTo>
                    <a:lnTo>
                      <a:pt x="90" y="121"/>
                    </a:lnTo>
                    <a:lnTo>
                      <a:pt x="86" y="130"/>
                    </a:lnTo>
                    <a:lnTo>
                      <a:pt x="84" y="125"/>
                    </a:lnTo>
                    <a:lnTo>
                      <a:pt x="82" y="119"/>
                    </a:lnTo>
                    <a:lnTo>
                      <a:pt x="81" y="114"/>
                    </a:lnTo>
                    <a:lnTo>
                      <a:pt x="80" y="104"/>
                    </a:lnTo>
                    <a:lnTo>
                      <a:pt x="82" y="88"/>
                    </a:lnTo>
                    <a:lnTo>
                      <a:pt x="83" y="83"/>
                    </a:lnTo>
                    <a:lnTo>
                      <a:pt x="83" y="78"/>
                    </a:lnTo>
                    <a:lnTo>
                      <a:pt x="83" y="73"/>
                    </a:lnTo>
                    <a:lnTo>
                      <a:pt x="82" y="65"/>
                    </a:lnTo>
                    <a:lnTo>
                      <a:pt x="81" y="59"/>
                    </a:lnTo>
                    <a:lnTo>
                      <a:pt x="78" y="52"/>
                    </a:lnTo>
                    <a:lnTo>
                      <a:pt x="74" y="43"/>
                    </a:lnTo>
                    <a:lnTo>
                      <a:pt x="76" y="54"/>
                    </a:lnTo>
                    <a:lnTo>
                      <a:pt x="78" y="63"/>
                    </a:lnTo>
                    <a:lnTo>
                      <a:pt x="78" y="71"/>
                    </a:lnTo>
                    <a:lnTo>
                      <a:pt x="77" y="77"/>
                    </a:lnTo>
                    <a:lnTo>
                      <a:pt x="75" y="83"/>
                    </a:lnTo>
                    <a:lnTo>
                      <a:pt x="73" y="91"/>
                    </a:lnTo>
                    <a:lnTo>
                      <a:pt x="66" y="106"/>
                    </a:lnTo>
                    <a:lnTo>
                      <a:pt x="66" y="96"/>
                    </a:lnTo>
                    <a:lnTo>
                      <a:pt x="66" y="88"/>
                    </a:lnTo>
                    <a:lnTo>
                      <a:pt x="67" y="80"/>
                    </a:lnTo>
                    <a:lnTo>
                      <a:pt x="63" y="88"/>
                    </a:lnTo>
                    <a:lnTo>
                      <a:pt x="61" y="95"/>
                    </a:lnTo>
                    <a:lnTo>
                      <a:pt x="59" y="102"/>
                    </a:lnTo>
                    <a:lnTo>
                      <a:pt x="58" y="111"/>
                    </a:lnTo>
                    <a:lnTo>
                      <a:pt x="58" y="121"/>
                    </a:lnTo>
                    <a:lnTo>
                      <a:pt x="60" y="132"/>
                    </a:lnTo>
                    <a:lnTo>
                      <a:pt x="63" y="140"/>
                    </a:lnTo>
                    <a:lnTo>
                      <a:pt x="67" y="150"/>
                    </a:lnTo>
                    <a:lnTo>
                      <a:pt x="73" y="164"/>
                    </a:lnTo>
                    <a:lnTo>
                      <a:pt x="63" y="148"/>
                    </a:lnTo>
                    <a:lnTo>
                      <a:pt x="60" y="144"/>
                    </a:lnTo>
                    <a:lnTo>
                      <a:pt x="56" y="138"/>
                    </a:lnTo>
                    <a:lnTo>
                      <a:pt x="50" y="132"/>
                    </a:lnTo>
                    <a:lnTo>
                      <a:pt x="42" y="124"/>
                    </a:lnTo>
                    <a:lnTo>
                      <a:pt x="47" y="132"/>
                    </a:lnTo>
                    <a:lnTo>
                      <a:pt x="50" y="138"/>
                    </a:lnTo>
                    <a:lnTo>
                      <a:pt x="53" y="143"/>
                    </a:lnTo>
                    <a:lnTo>
                      <a:pt x="58" y="154"/>
                    </a:lnTo>
                    <a:lnTo>
                      <a:pt x="62" y="163"/>
                    </a:lnTo>
                    <a:lnTo>
                      <a:pt x="68" y="178"/>
                    </a:lnTo>
                    <a:lnTo>
                      <a:pt x="61" y="176"/>
                    </a:lnTo>
                    <a:lnTo>
                      <a:pt x="54" y="171"/>
                    </a:lnTo>
                    <a:lnTo>
                      <a:pt x="48" y="165"/>
                    </a:lnTo>
                    <a:lnTo>
                      <a:pt x="42" y="159"/>
                    </a:lnTo>
                    <a:lnTo>
                      <a:pt x="35" y="152"/>
                    </a:lnTo>
                    <a:lnTo>
                      <a:pt x="29" y="148"/>
                    </a:lnTo>
                    <a:lnTo>
                      <a:pt x="24" y="145"/>
                    </a:lnTo>
                    <a:lnTo>
                      <a:pt x="19" y="142"/>
                    </a:lnTo>
                    <a:lnTo>
                      <a:pt x="14" y="141"/>
                    </a:lnTo>
                    <a:lnTo>
                      <a:pt x="9" y="140"/>
                    </a:lnTo>
                    <a:lnTo>
                      <a:pt x="0" y="139"/>
                    </a:lnTo>
                    <a:lnTo>
                      <a:pt x="8" y="141"/>
                    </a:lnTo>
                    <a:lnTo>
                      <a:pt x="17" y="145"/>
                    </a:lnTo>
                    <a:lnTo>
                      <a:pt x="22" y="150"/>
                    </a:lnTo>
                    <a:lnTo>
                      <a:pt x="26" y="153"/>
                    </a:lnTo>
                    <a:lnTo>
                      <a:pt x="32" y="161"/>
                    </a:lnTo>
                    <a:lnTo>
                      <a:pt x="38" y="169"/>
                    </a:lnTo>
                    <a:lnTo>
                      <a:pt x="46" y="179"/>
                    </a:lnTo>
                    <a:lnTo>
                      <a:pt x="52" y="183"/>
                    </a:lnTo>
                    <a:lnTo>
                      <a:pt x="60" y="188"/>
                    </a:lnTo>
                    <a:lnTo>
                      <a:pt x="73" y="194"/>
                    </a:lnTo>
                    <a:lnTo>
                      <a:pt x="85" y="196"/>
                    </a:lnTo>
                    <a:lnTo>
                      <a:pt x="99" y="194"/>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83" name="Freeform 66"/>
              <p:cNvSpPr>
                <a:spLocks/>
              </p:cNvSpPr>
              <p:nvPr/>
            </p:nvSpPr>
            <p:spPr bwMode="auto">
              <a:xfrm>
                <a:off x="4238" y="433"/>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84" name="Freeform 67"/>
              <p:cNvSpPr>
                <a:spLocks/>
              </p:cNvSpPr>
              <p:nvPr/>
            </p:nvSpPr>
            <p:spPr bwMode="auto">
              <a:xfrm>
                <a:off x="4241" y="436"/>
                <a:ext cx="161" cy="189"/>
              </a:xfrm>
              <a:custGeom>
                <a:avLst/>
                <a:gdLst>
                  <a:gd name="T0" fmla="*/ 117 w 161"/>
                  <a:gd name="T1" fmla="*/ 182 h 189"/>
                  <a:gd name="T2" fmla="*/ 132 w 161"/>
                  <a:gd name="T3" fmla="*/ 168 h 189"/>
                  <a:gd name="T4" fmla="*/ 139 w 161"/>
                  <a:gd name="T5" fmla="*/ 148 h 189"/>
                  <a:gd name="T6" fmla="*/ 141 w 161"/>
                  <a:gd name="T7" fmla="*/ 127 h 189"/>
                  <a:gd name="T8" fmla="*/ 146 w 161"/>
                  <a:gd name="T9" fmla="*/ 115 h 189"/>
                  <a:gd name="T10" fmla="*/ 152 w 161"/>
                  <a:gd name="T11" fmla="*/ 107 h 189"/>
                  <a:gd name="T12" fmla="*/ 154 w 161"/>
                  <a:gd name="T13" fmla="*/ 102 h 189"/>
                  <a:gd name="T14" fmla="*/ 140 w 161"/>
                  <a:gd name="T15" fmla="*/ 110 h 189"/>
                  <a:gd name="T16" fmla="*/ 128 w 161"/>
                  <a:gd name="T17" fmla="*/ 123 h 189"/>
                  <a:gd name="T18" fmla="*/ 125 w 161"/>
                  <a:gd name="T19" fmla="*/ 125 h 189"/>
                  <a:gd name="T20" fmla="*/ 129 w 161"/>
                  <a:gd name="T21" fmla="*/ 106 h 189"/>
                  <a:gd name="T22" fmla="*/ 126 w 161"/>
                  <a:gd name="T23" fmla="*/ 84 h 189"/>
                  <a:gd name="T24" fmla="*/ 120 w 161"/>
                  <a:gd name="T25" fmla="*/ 66 h 189"/>
                  <a:gd name="T26" fmla="*/ 108 w 161"/>
                  <a:gd name="T27" fmla="*/ 47 h 189"/>
                  <a:gd name="T28" fmla="*/ 99 w 161"/>
                  <a:gd name="T29" fmla="*/ 26 h 189"/>
                  <a:gd name="T30" fmla="*/ 97 w 161"/>
                  <a:gd name="T31" fmla="*/ 10 h 189"/>
                  <a:gd name="T32" fmla="*/ 95 w 161"/>
                  <a:gd name="T33" fmla="*/ 8 h 189"/>
                  <a:gd name="T34" fmla="*/ 92 w 161"/>
                  <a:gd name="T35" fmla="*/ 26 h 189"/>
                  <a:gd name="T36" fmla="*/ 97 w 161"/>
                  <a:gd name="T37" fmla="*/ 45 h 189"/>
                  <a:gd name="T38" fmla="*/ 102 w 161"/>
                  <a:gd name="T39" fmla="*/ 62 h 189"/>
                  <a:gd name="T40" fmla="*/ 103 w 161"/>
                  <a:gd name="T41" fmla="*/ 82 h 189"/>
                  <a:gd name="T42" fmla="*/ 94 w 161"/>
                  <a:gd name="T43" fmla="*/ 107 h 189"/>
                  <a:gd name="T44" fmla="*/ 84 w 161"/>
                  <a:gd name="T45" fmla="*/ 120 h 189"/>
                  <a:gd name="T46" fmla="*/ 81 w 161"/>
                  <a:gd name="T47" fmla="*/ 100 h 189"/>
                  <a:gd name="T48" fmla="*/ 84 w 161"/>
                  <a:gd name="T49" fmla="*/ 75 h 189"/>
                  <a:gd name="T50" fmla="*/ 82 w 161"/>
                  <a:gd name="T51" fmla="*/ 56 h 189"/>
                  <a:gd name="T52" fmla="*/ 77 w 161"/>
                  <a:gd name="T53" fmla="*/ 52 h 189"/>
                  <a:gd name="T54" fmla="*/ 78 w 161"/>
                  <a:gd name="T55" fmla="*/ 74 h 189"/>
                  <a:gd name="T56" fmla="*/ 67 w 161"/>
                  <a:gd name="T57" fmla="*/ 102 h 189"/>
                  <a:gd name="T58" fmla="*/ 68 w 161"/>
                  <a:gd name="T59" fmla="*/ 77 h 189"/>
                  <a:gd name="T60" fmla="*/ 60 w 161"/>
                  <a:gd name="T61" fmla="*/ 98 h 189"/>
                  <a:gd name="T62" fmla="*/ 60 w 161"/>
                  <a:gd name="T63" fmla="*/ 126 h 189"/>
                  <a:gd name="T64" fmla="*/ 74 w 161"/>
                  <a:gd name="T65" fmla="*/ 157 h 189"/>
                  <a:gd name="T66" fmla="*/ 57 w 161"/>
                  <a:gd name="T67" fmla="*/ 132 h 189"/>
                  <a:gd name="T68" fmla="*/ 40 w 161"/>
                  <a:gd name="T69" fmla="*/ 116 h 189"/>
                  <a:gd name="T70" fmla="*/ 53 w 161"/>
                  <a:gd name="T71" fmla="*/ 137 h 189"/>
                  <a:gd name="T72" fmla="*/ 69 w 161"/>
                  <a:gd name="T73" fmla="*/ 171 h 189"/>
                  <a:gd name="T74" fmla="*/ 48 w 161"/>
                  <a:gd name="T75" fmla="*/ 158 h 189"/>
                  <a:gd name="T76" fmla="*/ 29 w 161"/>
                  <a:gd name="T77" fmla="*/ 142 h 189"/>
                  <a:gd name="T78" fmla="*/ 16 w 161"/>
                  <a:gd name="T79" fmla="*/ 134 h 189"/>
                  <a:gd name="T80" fmla="*/ 10 w 161"/>
                  <a:gd name="T81" fmla="*/ 135 h 189"/>
                  <a:gd name="T82" fmla="*/ 26 w 161"/>
                  <a:gd name="T83" fmla="*/ 146 h 189"/>
                  <a:gd name="T84" fmla="*/ 47 w 161"/>
                  <a:gd name="T85" fmla="*/ 172 h 189"/>
                  <a:gd name="T86" fmla="*/ 74 w 161"/>
                  <a:gd name="T87" fmla="*/ 18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89"/>
                  <a:gd name="T134" fmla="*/ 161 w 161"/>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89">
                    <a:moveTo>
                      <a:pt x="100" y="186"/>
                    </a:moveTo>
                    <a:lnTo>
                      <a:pt x="106" y="185"/>
                    </a:lnTo>
                    <a:lnTo>
                      <a:pt x="117" y="182"/>
                    </a:lnTo>
                    <a:lnTo>
                      <a:pt x="124" y="178"/>
                    </a:lnTo>
                    <a:lnTo>
                      <a:pt x="129" y="173"/>
                    </a:lnTo>
                    <a:lnTo>
                      <a:pt x="132" y="168"/>
                    </a:lnTo>
                    <a:lnTo>
                      <a:pt x="135" y="163"/>
                    </a:lnTo>
                    <a:lnTo>
                      <a:pt x="137" y="156"/>
                    </a:lnTo>
                    <a:lnTo>
                      <a:pt x="139" y="148"/>
                    </a:lnTo>
                    <a:lnTo>
                      <a:pt x="139" y="138"/>
                    </a:lnTo>
                    <a:lnTo>
                      <a:pt x="140" y="132"/>
                    </a:lnTo>
                    <a:lnTo>
                      <a:pt x="141" y="127"/>
                    </a:lnTo>
                    <a:lnTo>
                      <a:pt x="142" y="124"/>
                    </a:lnTo>
                    <a:lnTo>
                      <a:pt x="144" y="120"/>
                    </a:lnTo>
                    <a:lnTo>
                      <a:pt x="146" y="115"/>
                    </a:lnTo>
                    <a:lnTo>
                      <a:pt x="148" y="112"/>
                    </a:lnTo>
                    <a:lnTo>
                      <a:pt x="151" y="109"/>
                    </a:lnTo>
                    <a:lnTo>
                      <a:pt x="152" y="107"/>
                    </a:lnTo>
                    <a:lnTo>
                      <a:pt x="155" y="105"/>
                    </a:lnTo>
                    <a:lnTo>
                      <a:pt x="160" y="100"/>
                    </a:lnTo>
                    <a:lnTo>
                      <a:pt x="154" y="102"/>
                    </a:lnTo>
                    <a:lnTo>
                      <a:pt x="149" y="105"/>
                    </a:lnTo>
                    <a:lnTo>
                      <a:pt x="144" y="108"/>
                    </a:lnTo>
                    <a:lnTo>
                      <a:pt x="140" y="110"/>
                    </a:lnTo>
                    <a:lnTo>
                      <a:pt x="136" y="113"/>
                    </a:lnTo>
                    <a:lnTo>
                      <a:pt x="132" y="117"/>
                    </a:lnTo>
                    <a:lnTo>
                      <a:pt x="128" y="123"/>
                    </a:lnTo>
                    <a:lnTo>
                      <a:pt x="125" y="127"/>
                    </a:lnTo>
                    <a:lnTo>
                      <a:pt x="122" y="131"/>
                    </a:lnTo>
                    <a:lnTo>
                      <a:pt x="125" y="125"/>
                    </a:lnTo>
                    <a:lnTo>
                      <a:pt x="127" y="119"/>
                    </a:lnTo>
                    <a:lnTo>
                      <a:pt x="128" y="113"/>
                    </a:lnTo>
                    <a:lnTo>
                      <a:pt x="129" y="106"/>
                    </a:lnTo>
                    <a:lnTo>
                      <a:pt x="129" y="98"/>
                    </a:lnTo>
                    <a:lnTo>
                      <a:pt x="127" y="91"/>
                    </a:lnTo>
                    <a:lnTo>
                      <a:pt x="126" y="84"/>
                    </a:lnTo>
                    <a:lnTo>
                      <a:pt x="124" y="78"/>
                    </a:lnTo>
                    <a:lnTo>
                      <a:pt x="122" y="72"/>
                    </a:lnTo>
                    <a:lnTo>
                      <a:pt x="120" y="66"/>
                    </a:lnTo>
                    <a:lnTo>
                      <a:pt x="115" y="59"/>
                    </a:lnTo>
                    <a:lnTo>
                      <a:pt x="112" y="54"/>
                    </a:lnTo>
                    <a:lnTo>
                      <a:pt x="108" y="47"/>
                    </a:lnTo>
                    <a:lnTo>
                      <a:pt x="104" y="39"/>
                    </a:lnTo>
                    <a:lnTo>
                      <a:pt x="101" y="32"/>
                    </a:lnTo>
                    <a:lnTo>
                      <a:pt x="99" y="26"/>
                    </a:lnTo>
                    <a:lnTo>
                      <a:pt x="98" y="21"/>
                    </a:lnTo>
                    <a:lnTo>
                      <a:pt x="97" y="15"/>
                    </a:lnTo>
                    <a:lnTo>
                      <a:pt x="97" y="10"/>
                    </a:lnTo>
                    <a:lnTo>
                      <a:pt x="97" y="6"/>
                    </a:lnTo>
                    <a:lnTo>
                      <a:pt x="98" y="0"/>
                    </a:lnTo>
                    <a:lnTo>
                      <a:pt x="95" y="8"/>
                    </a:lnTo>
                    <a:lnTo>
                      <a:pt x="93" y="15"/>
                    </a:lnTo>
                    <a:lnTo>
                      <a:pt x="93" y="21"/>
                    </a:lnTo>
                    <a:lnTo>
                      <a:pt x="92" y="26"/>
                    </a:lnTo>
                    <a:lnTo>
                      <a:pt x="93" y="34"/>
                    </a:lnTo>
                    <a:lnTo>
                      <a:pt x="95" y="40"/>
                    </a:lnTo>
                    <a:lnTo>
                      <a:pt x="97" y="45"/>
                    </a:lnTo>
                    <a:lnTo>
                      <a:pt x="99" y="50"/>
                    </a:lnTo>
                    <a:lnTo>
                      <a:pt x="101" y="56"/>
                    </a:lnTo>
                    <a:lnTo>
                      <a:pt x="102" y="62"/>
                    </a:lnTo>
                    <a:lnTo>
                      <a:pt x="102" y="69"/>
                    </a:lnTo>
                    <a:lnTo>
                      <a:pt x="103" y="76"/>
                    </a:lnTo>
                    <a:lnTo>
                      <a:pt x="103" y="82"/>
                    </a:lnTo>
                    <a:lnTo>
                      <a:pt x="102" y="92"/>
                    </a:lnTo>
                    <a:lnTo>
                      <a:pt x="100" y="98"/>
                    </a:lnTo>
                    <a:lnTo>
                      <a:pt x="94" y="107"/>
                    </a:lnTo>
                    <a:lnTo>
                      <a:pt x="90" y="116"/>
                    </a:lnTo>
                    <a:lnTo>
                      <a:pt x="87" y="125"/>
                    </a:lnTo>
                    <a:lnTo>
                      <a:pt x="84" y="120"/>
                    </a:lnTo>
                    <a:lnTo>
                      <a:pt x="83" y="114"/>
                    </a:lnTo>
                    <a:lnTo>
                      <a:pt x="82" y="109"/>
                    </a:lnTo>
                    <a:lnTo>
                      <a:pt x="81" y="100"/>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4"/>
                    </a:lnTo>
                    <a:lnTo>
                      <a:pt x="76" y="80"/>
                    </a:lnTo>
                    <a:lnTo>
                      <a:pt x="73" y="87"/>
                    </a:lnTo>
                    <a:lnTo>
                      <a:pt x="67" y="102"/>
                    </a:lnTo>
                    <a:lnTo>
                      <a:pt x="66" y="92"/>
                    </a:lnTo>
                    <a:lnTo>
                      <a:pt x="67" y="84"/>
                    </a:lnTo>
                    <a:lnTo>
                      <a:pt x="68" y="77"/>
                    </a:lnTo>
                    <a:lnTo>
                      <a:pt x="64" y="84"/>
                    </a:lnTo>
                    <a:lnTo>
                      <a:pt x="61" y="91"/>
                    </a:lnTo>
                    <a:lnTo>
                      <a:pt x="60" y="98"/>
                    </a:lnTo>
                    <a:lnTo>
                      <a:pt x="58" y="106"/>
                    </a:lnTo>
                    <a:lnTo>
                      <a:pt x="59" y="116"/>
                    </a:lnTo>
                    <a:lnTo>
                      <a:pt x="60" y="126"/>
                    </a:lnTo>
                    <a:lnTo>
                      <a:pt x="63" y="134"/>
                    </a:lnTo>
                    <a:lnTo>
                      <a:pt x="67" y="144"/>
                    </a:lnTo>
                    <a:lnTo>
                      <a:pt x="74" y="157"/>
                    </a:lnTo>
                    <a:lnTo>
                      <a:pt x="64" y="142"/>
                    </a:lnTo>
                    <a:lnTo>
                      <a:pt x="61" y="138"/>
                    </a:lnTo>
                    <a:lnTo>
                      <a:pt x="57" y="132"/>
                    </a:lnTo>
                    <a:lnTo>
                      <a:pt x="51" y="126"/>
                    </a:lnTo>
                    <a:lnTo>
                      <a:pt x="47" y="121"/>
                    </a:lnTo>
                    <a:lnTo>
                      <a:pt x="40" y="116"/>
                    </a:lnTo>
                    <a:lnTo>
                      <a:pt x="47" y="127"/>
                    </a:lnTo>
                    <a:lnTo>
                      <a:pt x="50" y="132"/>
                    </a:lnTo>
                    <a:lnTo>
                      <a:pt x="53" y="137"/>
                    </a:lnTo>
                    <a:lnTo>
                      <a:pt x="59" y="148"/>
                    </a:lnTo>
                    <a:lnTo>
                      <a:pt x="63" y="156"/>
                    </a:lnTo>
                    <a:lnTo>
                      <a:pt x="69" y="171"/>
                    </a:lnTo>
                    <a:lnTo>
                      <a:pt x="61" y="168"/>
                    </a:lnTo>
                    <a:lnTo>
                      <a:pt x="55" y="164"/>
                    </a:lnTo>
                    <a:lnTo>
                      <a:pt x="48" y="158"/>
                    </a:lnTo>
                    <a:lnTo>
                      <a:pt x="42" y="153"/>
                    </a:lnTo>
                    <a:lnTo>
                      <a:pt x="35" y="146"/>
                    </a:lnTo>
                    <a:lnTo>
                      <a:pt x="29" y="142"/>
                    </a:lnTo>
                    <a:lnTo>
                      <a:pt x="25" y="138"/>
                    </a:lnTo>
                    <a:lnTo>
                      <a:pt x="20" y="135"/>
                    </a:lnTo>
                    <a:lnTo>
                      <a:pt x="16" y="134"/>
                    </a:lnTo>
                    <a:lnTo>
                      <a:pt x="10" y="132"/>
                    </a:lnTo>
                    <a:lnTo>
                      <a:pt x="0" y="130"/>
                    </a:lnTo>
                    <a:lnTo>
                      <a:pt x="10" y="135"/>
                    </a:lnTo>
                    <a:lnTo>
                      <a:pt x="17" y="139"/>
                    </a:lnTo>
                    <a:lnTo>
                      <a:pt x="23" y="143"/>
                    </a:lnTo>
                    <a:lnTo>
                      <a:pt x="26" y="146"/>
                    </a:lnTo>
                    <a:lnTo>
                      <a:pt x="33" y="154"/>
                    </a:lnTo>
                    <a:lnTo>
                      <a:pt x="39" y="162"/>
                    </a:lnTo>
                    <a:lnTo>
                      <a:pt x="47" y="172"/>
                    </a:lnTo>
                    <a:lnTo>
                      <a:pt x="52" y="176"/>
                    </a:lnTo>
                    <a:lnTo>
                      <a:pt x="60" y="180"/>
                    </a:lnTo>
                    <a:lnTo>
                      <a:pt x="74" y="186"/>
                    </a:lnTo>
                    <a:lnTo>
                      <a:pt x="86" y="188"/>
                    </a:lnTo>
                    <a:lnTo>
                      <a:pt x="100" y="186"/>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85" name="Freeform 68"/>
              <p:cNvSpPr>
                <a:spLocks/>
              </p:cNvSpPr>
              <p:nvPr/>
            </p:nvSpPr>
            <p:spPr bwMode="auto">
              <a:xfrm>
                <a:off x="4292" y="474"/>
                <a:ext cx="95" cy="135"/>
              </a:xfrm>
              <a:custGeom>
                <a:avLst/>
                <a:gdLst>
                  <a:gd name="T0" fmla="*/ 4 w 95"/>
                  <a:gd name="T1" fmla="*/ 79 h 135"/>
                  <a:gd name="T2" fmla="*/ 8 w 95"/>
                  <a:gd name="T3" fmla="*/ 88 h 135"/>
                  <a:gd name="T4" fmla="*/ 11 w 95"/>
                  <a:gd name="T5" fmla="*/ 98 h 135"/>
                  <a:gd name="T6" fmla="*/ 10 w 95"/>
                  <a:gd name="T7" fmla="*/ 107 h 135"/>
                  <a:gd name="T8" fmla="*/ 10 w 95"/>
                  <a:gd name="T9" fmla="*/ 115 h 135"/>
                  <a:gd name="T10" fmla="*/ 12 w 95"/>
                  <a:gd name="T11" fmla="*/ 123 h 135"/>
                  <a:gd name="T12" fmla="*/ 17 w 95"/>
                  <a:gd name="T13" fmla="*/ 129 h 135"/>
                  <a:gd name="T14" fmla="*/ 23 w 95"/>
                  <a:gd name="T15" fmla="*/ 132 h 135"/>
                  <a:gd name="T16" fmla="*/ 31 w 95"/>
                  <a:gd name="T17" fmla="*/ 134 h 135"/>
                  <a:gd name="T18" fmla="*/ 40 w 95"/>
                  <a:gd name="T19" fmla="*/ 134 h 135"/>
                  <a:gd name="T20" fmla="*/ 49 w 95"/>
                  <a:gd name="T21" fmla="*/ 132 h 135"/>
                  <a:gd name="T22" fmla="*/ 57 w 95"/>
                  <a:gd name="T23" fmla="*/ 129 h 135"/>
                  <a:gd name="T24" fmla="*/ 64 w 95"/>
                  <a:gd name="T25" fmla="*/ 125 h 135"/>
                  <a:gd name="T26" fmla="*/ 69 w 95"/>
                  <a:gd name="T27" fmla="*/ 120 h 135"/>
                  <a:gd name="T28" fmla="*/ 73 w 95"/>
                  <a:gd name="T29" fmla="*/ 114 h 135"/>
                  <a:gd name="T30" fmla="*/ 76 w 95"/>
                  <a:gd name="T31" fmla="*/ 108 h 135"/>
                  <a:gd name="T32" fmla="*/ 81 w 95"/>
                  <a:gd name="T33" fmla="*/ 101 h 135"/>
                  <a:gd name="T34" fmla="*/ 86 w 95"/>
                  <a:gd name="T35" fmla="*/ 98 h 135"/>
                  <a:gd name="T36" fmla="*/ 87 w 95"/>
                  <a:gd name="T37" fmla="*/ 95 h 135"/>
                  <a:gd name="T38" fmla="*/ 80 w 95"/>
                  <a:gd name="T39" fmla="*/ 97 h 135"/>
                  <a:gd name="T40" fmla="*/ 76 w 95"/>
                  <a:gd name="T41" fmla="*/ 99 h 135"/>
                  <a:gd name="T42" fmla="*/ 71 w 95"/>
                  <a:gd name="T43" fmla="*/ 104 h 135"/>
                  <a:gd name="T44" fmla="*/ 62 w 95"/>
                  <a:gd name="T45" fmla="*/ 115 h 135"/>
                  <a:gd name="T46" fmla="*/ 54 w 95"/>
                  <a:gd name="T47" fmla="*/ 119 h 135"/>
                  <a:gd name="T48" fmla="*/ 53 w 95"/>
                  <a:gd name="T49" fmla="*/ 117 h 135"/>
                  <a:gd name="T50" fmla="*/ 58 w 95"/>
                  <a:gd name="T51" fmla="*/ 110 h 135"/>
                  <a:gd name="T52" fmla="*/ 63 w 95"/>
                  <a:gd name="T53" fmla="*/ 97 h 135"/>
                  <a:gd name="T54" fmla="*/ 62 w 95"/>
                  <a:gd name="T55" fmla="*/ 93 h 135"/>
                  <a:gd name="T56" fmla="*/ 54 w 95"/>
                  <a:gd name="T57" fmla="*/ 105 h 135"/>
                  <a:gd name="T58" fmla="*/ 60 w 95"/>
                  <a:gd name="T59" fmla="*/ 82 h 135"/>
                  <a:gd name="T60" fmla="*/ 59 w 95"/>
                  <a:gd name="T61" fmla="*/ 71 h 135"/>
                  <a:gd name="T62" fmla="*/ 56 w 95"/>
                  <a:gd name="T63" fmla="*/ 62 h 135"/>
                  <a:gd name="T64" fmla="*/ 55 w 95"/>
                  <a:gd name="T65" fmla="*/ 67 h 135"/>
                  <a:gd name="T66" fmla="*/ 50 w 95"/>
                  <a:gd name="T67" fmla="*/ 62 h 135"/>
                  <a:gd name="T68" fmla="*/ 47 w 95"/>
                  <a:gd name="T69" fmla="*/ 52 h 135"/>
                  <a:gd name="T70" fmla="*/ 48 w 95"/>
                  <a:gd name="T71" fmla="*/ 42 h 135"/>
                  <a:gd name="T72" fmla="*/ 47 w 95"/>
                  <a:gd name="T73" fmla="*/ 40 h 135"/>
                  <a:gd name="T74" fmla="*/ 44 w 95"/>
                  <a:gd name="T75" fmla="*/ 49 h 135"/>
                  <a:gd name="T76" fmla="*/ 43 w 95"/>
                  <a:gd name="T77" fmla="*/ 57 h 135"/>
                  <a:gd name="T78" fmla="*/ 46 w 95"/>
                  <a:gd name="T79" fmla="*/ 77 h 135"/>
                  <a:gd name="T80" fmla="*/ 35 w 95"/>
                  <a:gd name="T81" fmla="*/ 70 h 135"/>
                  <a:gd name="T82" fmla="*/ 32 w 95"/>
                  <a:gd name="T83" fmla="*/ 59 h 135"/>
                  <a:gd name="T84" fmla="*/ 32 w 95"/>
                  <a:gd name="T85" fmla="*/ 47 h 135"/>
                  <a:gd name="T86" fmla="*/ 35 w 95"/>
                  <a:gd name="T87" fmla="*/ 37 h 135"/>
                  <a:gd name="T88" fmla="*/ 38 w 95"/>
                  <a:gd name="T89" fmla="*/ 28 h 135"/>
                  <a:gd name="T90" fmla="*/ 39 w 95"/>
                  <a:gd name="T91" fmla="*/ 19 h 135"/>
                  <a:gd name="T92" fmla="*/ 37 w 95"/>
                  <a:gd name="T93" fmla="*/ 8 h 135"/>
                  <a:gd name="T94" fmla="*/ 35 w 95"/>
                  <a:gd name="T95" fmla="*/ 7 h 135"/>
                  <a:gd name="T96" fmla="*/ 35 w 95"/>
                  <a:gd name="T97" fmla="*/ 18 h 135"/>
                  <a:gd name="T98" fmla="*/ 31 w 95"/>
                  <a:gd name="T99" fmla="*/ 28 h 135"/>
                  <a:gd name="T100" fmla="*/ 27 w 95"/>
                  <a:gd name="T101" fmla="*/ 38 h 135"/>
                  <a:gd name="T102" fmla="*/ 21 w 95"/>
                  <a:gd name="T103" fmla="*/ 51 h 135"/>
                  <a:gd name="T104" fmla="*/ 17 w 95"/>
                  <a:gd name="T105" fmla="*/ 79 h 135"/>
                  <a:gd name="T106" fmla="*/ 21 w 95"/>
                  <a:gd name="T107" fmla="*/ 92 h 135"/>
                  <a:gd name="T108" fmla="*/ 0 w 95"/>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
                  <a:gd name="T166" fmla="*/ 0 h 135"/>
                  <a:gd name="T167" fmla="*/ 95 w 95"/>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3" y="132"/>
                    </a:lnTo>
                    <a:lnTo>
                      <a:pt x="27" y="133"/>
                    </a:lnTo>
                    <a:lnTo>
                      <a:pt x="31" y="134"/>
                    </a:lnTo>
                    <a:lnTo>
                      <a:pt x="36" y="134"/>
                    </a:lnTo>
                    <a:lnTo>
                      <a:pt x="40" y="134"/>
                    </a:lnTo>
                    <a:lnTo>
                      <a:pt x="44" y="133"/>
                    </a:lnTo>
                    <a:lnTo>
                      <a:pt x="49" y="132"/>
                    </a:lnTo>
                    <a:lnTo>
                      <a:pt x="53" y="131"/>
                    </a:lnTo>
                    <a:lnTo>
                      <a:pt x="57" y="129"/>
                    </a:lnTo>
                    <a:lnTo>
                      <a:pt x="60" y="127"/>
                    </a:lnTo>
                    <a:lnTo>
                      <a:pt x="64" y="125"/>
                    </a:lnTo>
                    <a:lnTo>
                      <a:pt x="67" y="122"/>
                    </a:lnTo>
                    <a:lnTo>
                      <a:pt x="69" y="120"/>
                    </a:lnTo>
                    <a:lnTo>
                      <a:pt x="71" y="117"/>
                    </a:lnTo>
                    <a:lnTo>
                      <a:pt x="73" y="114"/>
                    </a:lnTo>
                    <a:lnTo>
                      <a:pt x="74" y="111"/>
                    </a:lnTo>
                    <a:lnTo>
                      <a:pt x="76" y="108"/>
                    </a:lnTo>
                    <a:lnTo>
                      <a:pt x="77" y="105"/>
                    </a:lnTo>
                    <a:lnTo>
                      <a:pt x="81" y="101"/>
                    </a:lnTo>
                    <a:lnTo>
                      <a:pt x="83" y="100"/>
                    </a:lnTo>
                    <a:lnTo>
                      <a:pt x="86" y="98"/>
                    </a:lnTo>
                    <a:lnTo>
                      <a:pt x="94" y="95"/>
                    </a:lnTo>
                    <a:lnTo>
                      <a:pt x="87" y="95"/>
                    </a:lnTo>
                    <a:lnTo>
                      <a:pt x="83" y="96"/>
                    </a:lnTo>
                    <a:lnTo>
                      <a:pt x="80" y="97"/>
                    </a:lnTo>
                    <a:lnTo>
                      <a:pt x="77" y="98"/>
                    </a:lnTo>
                    <a:lnTo>
                      <a:pt x="76" y="99"/>
                    </a:lnTo>
                    <a:lnTo>
                      <a:pt x="73" y="102"/>
                    </a:lnTo>
                    <a:lnTo>
                      <a:pt x="71" y="104"/>
                    </a:lnTo>
                    <a:lnTo>
                      <a:pt x="65" y="112"/>
                    </a:lnTo>
                    <a:lnTo>
                      <a:pt x="62" y="115"/>
                    </a:lnTo>
                    <a:lnTo>
                      <a:pt x="58" y="117"/>
                    </a:lnTo>
                    <a:lnTo>
                      <a:pt x="54" y="119"/>
                    </a:lnTo>
                    <a:lnTo>
                      <a:pt x="49" y="121"/>
                    </a:lnTo>
                    <a:lnTo>
                      <a:pt x="53" y="117"/>
                    </a:lnTo>
                    <a:lnTo>
                      <a:pt x="55" y="114"/>
                    </a:lnTo>
                    <a:lnTo>
                      <a:pt x="58" y="110"/>
                    </a:lnTo>
                    <a:lnTo>
                      <a:pt x="60" y="105"/>
                    </a:lnTo>
                    <a:lnTo>
                      <a:pt x="63" y="97"/>
                    </a:lnTo>
                    <a:lnTo>
                      <a:pt x="70" y="86"/>
                    </a:lnTo>
                    <a:lnTo>
                      <a:pt x="62" y="93"/>
                    </a:lnTo>
                    <a:lnTo>
                      <a:pt x="59" y="96"/>
                    </a:lnTo>
                    <a:lnTo>
                      <a:pt x="54" y="105"/>
                    </a:lnTo>
                    <a:lnTo>
                      <a:pt x="58" y="90"/>
                    </a:lnTo>
                    <a:lnTo>
                      <a:pt x="60" y="82"/>
                    </a:lnTo>
                    <a:lnTo>
                      <a:pt x="60" y="76"/>
                    </a:lnTo>
                    <a:lnTo>
                      <a:pt x="59" y="71"/>
                    </a:lnTo>
                    <a:lnTo>
                      <a:pt x="58" y="67"/>
                    </a:lnTo>
                    <a:lnTo>
                      <a:pt x="56" y="62"/>
                    </a:lnTo>
                    <a:lnTo>
                      <a:pt x="54" y="57"/>
                    </a:lnTo>
                    <a:lnTo>
                      <a:pt x="55" y="67"/>
                    </a:lnTo>
                    <a:lnTo>
                      <a:pt x="55" y="74"/>
                    </a:lnTo>
                    <a:lnTo>
                      <a:pt x="50" y="62"/>
                    </a:lnTo>
                    <a:lnTo>
                      <a:pt x="47" y="57"/>
                    </a:lnTo>
                    <a:lnTo>
                      <a:pt x="47" y="52"/>
                    </a:lnTo>
                    <a:lnTo>
                      <a:pt x="47" y="47"/>
                    </a:lnTo>
                    <a:lnTo>
                      <a:pt x="48" y="42"/>
                    </a:lnTo>
                    <a:lnTo>
                      <a:pt x="49" y="37"/>
                    </a:lnTo>
                    <a:lnTo>
                      <a:pt x="47" y="40"/>
                    </a:lnTo>
                    <a:lnTo>
                      <a:pt x="46" y="43"/>
                    </a:lnTo>
                    <a:lnTo>
                      <a:pt x="44" y="49"/>
                    </a:lnTo>
                    <a:lnTo>
                      <a:pt x="44" y="53"/>
                    </a:lnTo>
                    <a:lnTo>
                      <a:pt x="43" y="57"/>
                    </a:lnTo>
                    <a:lnTo>
                      <a:pt x="44" y="63"/>
                    </a:lnTo>
                    <a:lnTo>
                      <a:pt x="46" y="77"/>
                    </a:lnTo>
                    <a:lnTo>
                      <a:pt x="43" y="89"/>
                    </a:lnTo>
                    <a:lnTo>
                      <a:pt x="35" y="70"/>
                    </a:lnTo>
                    <a:lnTo>
                      <a:pt x="34" y="65"/>
                    </a:lnTo>
                    <a:lnTo>
                      <a:pt x="32" y="59"/>
                    </a:lnTo>
                    <a:lnTo>
                      <a:pt x="32" y="53"/>
                    </a:lnTo>
                    <a:lnTo>
                      <a:pt x="32" y="47"/>
                    </a:lnTo>
                    <a:lnTo>
                      <a:pt x="33" y="42"/>
                    </a:lnTo>
                    <a:lnTo>
                      <a:pt x="35" y="37"/>
                    </a:lnTo>
                    <a:lnTo>
                      <a:pt x="36" y="33"/>
                    </a:lnTo>
                    <a:lnTo>
                      <a:pt x="38" y="28"/>
                    </a:lnTo>
                    <a:lnTo>
                      <a:pt x="38" y="24"/>
                    </a:lnTo>
                    <a:lnTo>
                      <a:pt x="39" y="19"/>
                    </a:lnTo>
                    <a:lnTo>
                      <a:pt x="38" y="14"/>
                    </a:lnTo>
                    <a:lnTo>
                      <a:pt x="37" y="8"/>
                    </a:lnTo>
                    <a:lnTo>
                      <a:pt x="35" y="0"/>
                    </a:lnTo>
                    <a:lnTo>
                      <a:pt x="35" y="7"/>
                    </a:lnTo>
                    <a:lnTo>
                      <a:pt x="36" y="12"/>
                    </a:lnTo>
                    <a:lnTo>
                      <a:pt x="35" y="18"/>
                    </a:lnTo>
                    <a:lnTo>
                      <a:pt x="33" y="23"/>
                    </a:lnTo>
                    <a:lnTo>
                      <a:pt x="31"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86" name="Freeform 69"/>
              <p:cNvSpPr>
                <a:spLocks/>
              </p:cNvSpPr>
              <p:nvPr/>
            </p:nvSpPr>
            <p:spPr bwMode="auto">
              <a:xfrm>
                <a:off x="4296" y="491"/>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nvGrpSpPr>
            <p:cNvPr id="28" name="Group 70"/>
            <p:cNvGrpSpPr>
              <a:grpSpLocks/>
            </p:cNvGrpSpPr>
            <p:nvPr/>
          </p:nvGrpSpPr>
          <p:grpSpPr bwMode="auto">
            <a:xfrm>
              <a:off x="4318" y="828"/>
              <a:ext cx="198" cy="220"/>
              <a:chOff x="4254" y="480"/>
              <a:chExt cx="190" cy="214"/>
            </a:xfrm>
          </p:grpSpPr>
          <p:sp>
            <p:nvSpPr>
              <p:cNvPr id="65" name="Freeform 71"/>
              <p:cNvSpPr>
                <a:spLocks/>
              </p:cNvSpPr>
              <p:nvPr/>
            </p:nvSpPr>
            <p:spPr bwMode="auto">
              <a:xfrm>
                <a:off x="4257" y="482"/>
                <a:ext cx="187" cy="212"/>
              </a:xfrm>
              <a:custGeom>
                <a:avLst/>
                <a:gdLst>
                  <a:gd name="T0" fmla="*/ 135 w 187"/>
                  <a:gd name="T1" fmla="*/ 205 h 212"/>
                  <a:gd name="T2" fmla="*/ 153 w 187"/>
                  <a:gd name="T3" fmla="*/ 188 h 212"/>
                  <a:gd name="T4" fmla="*/ 160 w 187"/>
                  <a:gd name="T5" fmla="*/ 166 h 212"/>
                  <a:gd name="T6" fmla="*/ 163 w 187"/>
                  <a:gd name="T7" fmla="*/ 142 h 212"/>
                  <a:gd name="T8" fmla="*/ 169 w 187"/>
                  <a:gd name="T9" fmla="*/ 129 h 212"/>
                  <a:gd name="T10" fmla="*/ 176 w 187"/>
                  <a:gd name="T11" fmla="*/ 120 h 212"/>
                  <a:gd name="T12" fmla="*/ 176 w 187"/>
                  <a:gd name="T13" fmla="*/ 115 h 212"/>
                  <a:gd name="T14" fmla="*/ 162 w 187"/>
                  <a:gd name="T15" fmla="*/ 124 h 212"/>
                  <a:gd name="T16" fmla="*/ 149 w 187"/>
                  <a:gd name="T17" fmla="*/ 138 h 212"/>
                  <a:gd name="T18" fmla="*/ 145 w 187"/>
                  <a:gd name="T19" fmla="*/ 140 h 212"/>
                  <a:gd name="T20" fmla="*/ 149 w 187"/>
                  <a:gd name="T21" fmla="*/ 119 h 212"/>
                  <a:gd name="T22" fmla="*/ 146 w 187"/>
                  <a:gd name="T23" fmla="*/ 94 h 212"/>
                  <a:gd name="T24" fmla="*/ 139 w 187"/>
                  <a:gd name="T25" fmla="*/ 74 h 212"/>
                  <a:gd name="T26" fmla="*/ 125 w 187"/>
                  <a:gd name="T27" fmla="*/ 52 h 212"/>
                  <a:gd name="T28" fmla="*/ 114 w 187"/>
                  <a:gd name="T29" fmla="*/ 30 h 212"/>
                  <a:gd name="T30" fmla="*/ 112 w 187"/>
                  <a:gd name="T31" fmla="*/ 12 h 212"/>
                  <a:gd name="T32" fmla="*/ 110 w 187"/>
                  <a:gd name="T33" fmla="*/ 9 h 212"/>
                  <a:gd name="T34" fmla="*/ 107 w 187"/>
                  <a:gd name="T35" fmla="*/ 30 h 212"/>
                  <a:gd name="T36" fmla="*/ 112 w 187"/>
                  <a:gd name="T37" fmla="*/ 50 h 212"/>
                  <a:gd name="T38" fmla="*/ 118 w 187"/>
                  <a:gd name="T39" fmla="*/ 70 h 212"/>
                  <a:gd name="T40" fmla="*/ 119 w 187"/>
                  <a:gd name="T41" fmla="*/ 92 h 212"/>
                  <a:gd name="T42" fmla="*/ 109 w 187"/>
                  <a:gd name="T43" fmla="*/ 120 h 212"/>
                  <a:gd name="T44" fmla="*/ 97 w 187"/>
                  <a:gd name="T45" fmla="*/ 135 h 212"/>
                  <a:gd name="T46" fmla="*/ 93 w 187"/>
                  <a:gd name="T47" fmla="*/ 112 h 212"/>
                  <a:gd name="T48" fmla="*/ 97 w 187"/>
                  <a:gd name="T49" fmla="*/ 84 h 212"/>
                  <a:gd name="T50" fmla="*/ 94 w 187"/>
                  <a:gd name="T51" fmla="*/ 63 h 212"/>
                  <a:gd name="T52" fmla="*/ 89 w 187"/>
                  <a:gd name="T53" fmla="*/ 58 h 212"/>
                  <a:gd name="T54" fmla="*/ 90 w 187"/>
                  <a:gd name="T55" fmla="*/ 83 h 212"/>
                  <a:gd name="T56" fmla="*/ 77 w 187"/>
                  <a:gd name="T57" fmla="*/ 114 h 212"/>
                  <a:gd name="T58" fmla="*/ 78 w 187"/>
                  <a:gd name="T59" fmla="*/ 86 h 212"/>
                  <a:gd name="T60" fmla="*/ 69 w 187"/>
                  <a:gd name="T61" fmla="*/ 110 h 212"/>
                  <a:gd name="T62" fmla="*/ 69 w 187"/>
                  <a:gd name="T63" fmla="*/ 142 h 212"/>
                  <a:gd name="T64" fmla="*/ 85 w 187"/>
                  <a:gd name="T65" fmla="*/ 176 h 212"/>
                  <a:gd name="T66" fmla="*/ 65 w 187"/>
                  <a:gd name="T67" fmla="*/ 148 h 212"/>
                  <a:gd name="T68" fmla="*/ 54 w 187"/>
                  <a:gd name="T69" fmla="*/ 142 h 212"/>
                  <a:gd name="T70" fmla="*/ 67 w 187"/>
                  <a:gd name="T71" fmla="*/ 166 h 212"/>
                  <a:gd name="T72" fmla="*/ 70 w 187"/>
                  <a:gd name="T73" fmla="*/ 189 h 212"/>
                  <a:gd name="T74" fmla="*/ 49 w 187"/>
                  <a:gd name="T75" fmla="*/ 172 h 212"/>
                  <a:gd name="T76" fmla="*/ 28 w 187"/>
                  <a:gd name="T77" fmla="*/ 156 h 212"/>
                  <a:gd name="T78" fmla="*/ 10 w 187"/>
                  <a:gd name="T79" fmla="*/ 151 h 212"/>
                  <a:gd name="T80" fmla="*/ 18 w 187"/>
                  <a:gd name="T81" fmla="*/ 157 h 212"/>
                  <a:gd name="T82" fmla="*/ 37 w 187"/>
                  <a:gd name="T83" fmla="*/ 173 h 212"/>
                  <a:gd name="T84" fmla="*/ 60 w 187"/>
                  <a:gd name="T85" fmla="*/ 197 h 212"/>
                  <a:gd name="T86" fmla="*/ 99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5" y="209"/>
                    </a:moveTo>
                    <a:lnTo>
                      <a:pt x="123" y="208"/>
                    </a:lnTo>
                    <a:lnTo>
                      <a:pt x="135" y="205"/>
                    </a:lnTo>
                    <a:lnTo>
                      <a:pt x="144" y="200"/>
                    </a:lnTo>
                    <a:lnTo>
                      <a:pt x="149" y="194"/>
                    </a:lnTo>
                    <a:lnTo>
                      <a:pt x="153" y="188"/>
                    </a:lnTo>
                    <a:lnTo>
                      <a:pt x="156" y="183"/>
                    </a:lnTo>
                    <a:lnTo>
                      <a:pt x="159" y="175"/>
                    </a:lnTo>
                    <a:lnTo>
                      <a:pt x="160" y="166"/>
                    </a:lnTo>
                    <a:lnTo>
                      <a:pt x="162" y="155"/>
                    </a:lnTo>
                    <a:lnTo>
                      <a:pt x="162" y="148"/>
                    </a:lnTo>
                    <a:lnTo>
                      <a:pt x="163" y="142"/>
                    </a:lnTo>
                    <a:lnTo>
                      <a:pt x="164" y="139"/>
                    </a:lnTo>
                    <a:lnTo>
                      <a:pt x="166" y="135"/>
                    </a:lnTo>
                    <a:lnTo>
                      <a:pt x="169" y="129"/>
                    </a:lnTo>
                    <a:lnTo>
                      <a:pt x="171" y="126"/>
                    </a:lnTo>
                    <a:lnTo>
                      <a:pt x="173" y="123"/>
                    </a:lnTo>
                    <a:lnTo>
                      <a:pt x="176" y="120"/>
                    </a:lnTo>
                    <a:lnTo>
                      <a:pt x="179" y="117"/>
                    </a:lnTo>
                    <a:lnTo>
                      <a:pt x="186" y="112"/>
                    </a:lnTo>
                    <a:lnTo>
                      <a:pt x="176" y="115"/>
                    </a:lnTo>
                    <a:lnTo>
                      <a:pt x="171" y="118"/>
                    </a:lnTo>
                    <a:lnTo>
                      <a:pt x="166" y="121"/>
                    </a:lnTo>
                    <a:lnTo>
                      <a:pt x="162" y="124"/>
                    </a:lnTo>
                    <a:lnTo>
                      <a:pt x="157" y="128"/>
                    </a:lnTo>
                    <a:lnTo>
                      <a:pt x="153" y="132"/>
                    </a:lnTo>
                    <a:lnTo>
                      <a:pt x="149" y="138"/>
                    </a:lnTo>
                    <a:lnTo>
                      <a:pt x="145" y="142"/>
                    </a:lnTo>
                    <a:lnTo>
                      <a:pt x="142" y="147"/>
                    </a:lnTo>
                    <a:lnTo>
                      <a:pt x="145" y="140"/>
                    </a:lnTo>
                    <a:lnTo>
                      <a:pt x="147" y="134"/>
                    </a:lnTo>
                    <a:lnTo>
                      <a:pt x="148" y="128"/>
                    </a:lnTo>
                    <a:lnTo>
                      <a:pt x="149" y="119"/>
                    </a:lnTo>
                    <a:lnTo>
                      <a:pt x="149" y="110"/>
                    </a:lnTo>
                    <a:lnTo>
                      <a:pt x="147" y="102"/>
                    </a:lnTo>
                    <a:lnTo>
                      <a:pt x="146" y="94"/>
                    </a:lnTo>
                    <a:lnTo>
                      <a:pt x="144" y="87"/>
                    </a:lnTo>
                    <a:lnTo>
                      <a:pt x="142" y="81"/>
                    </a:lnTo>
                    <a:lnTo>
                      <a:pt x="139" y="74"/>
                    </a:lnTo>
                    <a:lnTo>
                      <a:pt x="133" y="66"/>
                    </a:lnTo>
                    <a:lnTo>
                      <a:pt x="130" y="60"/>
                    </a:lnTo>
                    <a:lnTo>
                      <a:pt x="125" y="52"/>
                    </a:lnTo>
                    <a:lnTo>
                      <a:pt x="120" y="44"/>
                    </a:lnTo>
                    <a:lnTo>
                      <a:pt x="117" y="35"/>
                    </a:lnTo>
                    <a:lnTo>
                      <a:pt x="114" y="30"/>
                    </a:lnTo>
                    <a:lnTo>
                      <a:pt x="113" y="23"/>
                    </a:lnTo>
                    <a:lnTo>
                      <a:pt x="112" y="17"/>
                    </a:lnTo>
                    <a:lnTo>
                      <a:pt x="112" y="12"/>
                    </a:lnTo>
                    <a:lnTo>
                      <a:pt x="113" y="7"/>
                    </a:lnTo>
                    <a:lnTo>
                      <a:pt x="113" y="0"/>
                    </a:lnTo>
                    <a:lnTo>
                      <a:pt x="110" y="9"/>
                    </a:lnTo>
                    <a:lnTo>
                      <a:pt x="108" y="16"/>
                    </a:lnTo>
                    <a:lnTo>
                      <a:pt x="107" y="23"/>
                    </a:lnTo>
                    <a:lnTo>
                      <a:pt x="107" y="30"/>
                    </a:lnTo>
                    <a:lnTo>
                      <a:pt x="108" y="38"/>
                    </a:lnTo>
                    <a:lnTo>
                      <a:pt x="110" y="44"/>
                    </a:lnTo>
                    <a:lnTo>
                      <a:pt x="112" y="50"/>
                    </a:lnTo>
                    <a:lnTo>
                      <a:pt x="115" y="56"/>
                    </a:lnTo>
                    <a:lnTo>
                      <a:pt x="117" y="63"/>
                    </a:lnTo>
                    <a:lnTo>
                      <a:pt x="118" y="70"/>
                    </a:lnTo>
                    <a:lnTo>
                      <a:pt x="118" y="77"/>
                    </a:lnTo>
                    <a:lnTo>
                      <a:pt x="119" y="85"/>
                    </a:lnTo>
                    <a:lnTo>
                      <a:pt x="119" y="92"/>
                    </a:lnTo>
                    <a:lnTo>
                      <a:pt x="118" y="103"/>
                    </a:lnTo>
                    <a:lnTo>
                      <a:pt x="115" y="110"/>
                    </a:lnTo>
                    <a:lnTo>
                      <a:pt x="109" y="120"/>
                    </a:lnTo>
                    <a:lnTo>
                      <a:pt x="104" y="130"/>
                    </a:lnTo>
                    <a:lnTo>
                      <a:pt x="100" y="140"/>
                    </a:lnTo>
                    <a:lnTo>
                      <a:pt x="97" y="135"/>
                    </a:lnTo>
                    <a:lnTo>
                      <a:pt x="95" y="129"/>
                    </a:lnTo>
                    <a:lnTo>
                      <a:pt x="94" y="122"/>
                    </a:lnTo>
                    <a:lnTo>
                      <a:pt x="93" y="112"/>
                    </a:lnTo>
                    <a:lnTo>
                      <a:pt x="96" y="95"/>
                    </a:lnTo>
                    <a:lnTo>
                      <a:pt x="96" y="90"/>
                    </a:lnTo>
                    <a:lnTo>
                      <a:pt x="97" y="84"/>
                    </a:lnTo>
                    <a:lnTo>
                      <a:pt x="97" y="78"/>
                    </a:lnTo>
                    <a:lnTo>
                      <a:pt x="96" y="71"/>
                    </a:lnTo>
                    <a:lnTo>
                      <a:pt x="94" y="63"/>
                    </a:lnTo>
                    <a:lnTo>
                      <a:pt x="91" y="56"/>
                    </a:lnTo>
                    <a:lnTo>
                      <a:pt x="86" y="46"/>
                    </a:lnTo>
                    <a:lnTo>
                      <a:pt x="89" y="58"/>
                    </a:lnTo>
                    <a:lnTo>
                      <a:pt x="90" y="68"/>
                    </a:lnTo>
                    <a:lnTo>
                      <a:pt x="90" y="76"/>
                    </a:lnTo>
                    <a:lnTo>
                      <a:pt x="90" y="83"/>
                    </a:lnTo>
                    <a:lnTo>
                      <a:pt x="88" y="90"/>
                    </a:lnTo>
                    <a:lnTo>
                      <a:pt x="85" y="98"/>
                    </a:lnTo>
                    <a:lnTo>
                      <a:pt x="77" y="114"/>
                    </a:lnTo>
                    <a:lnTo>
                      <a:pt x="76" y="104"/>
                    </a:lnTo>
                    <a:lnTo>
                      <a:pt x="77" y="95"/>
                    </a:lnTo>
                    <a:lnTo>
                      <a:pt x="78" y="86"/>
                    </a:lnTo>
                    <a:lnTo>
                      <a:pt x="73" y="95"/>
                    </a:lnTo>
                    <a:lnTo>
                      <a:pt x="70" y="102"/>
                    </a:lnTo>
                    <a:lnTo>
                      <a:pt x="69" y="110"/>
                    </a:lnTo>
                    <a:lnTo>
                      <a:pt x="67" y="119"/>
                    </a:lnTo>
                    <a:lnTo>
                      <a:pt x="68" y="130"/>
                    </a:lnTo>
                    <a:lnTo>
                      <a:pt x="69" y="142"/>
                    </a:lnTo>
                    <a:lnTo>
                      <a:pt x="73" y="151"/>
                    </a:lnTo>
                    <a:lnTo>
                      <a:pt x="77" y="162"/>
                    </a:lnTo>
                    <a:lnTo>
                      <a:pt x="85" y="176"/>
                    </a:lnTo>
                    <a:lnTo>
                      <a:pt x="73" y="160"/>
                    </a:lnTo>
                    <a:lnTo>
                      <a:pt x="70" y="155"/>
                    </a:lnTo>
                    <a:lnTo>
                      <a:pt x="65" y="148"/>
                    </a:lnTo>
                    <a:lnTo>
                      <a:pt x="58" y="142"/>
                    </a:lnTo>
                    <a:lnTo>
                      <a:pt x="48" y="133"/>
                    </a:lnTo>
                    <a:lnTo>
                      <a:pt x="54" y="142"/>
                    </a:lnTo>
                    <a:lnTo>
                      <a:pt x="58" y="148"/>
                    </a:lnTo>
                    <a:lnTo>
                      <a:pt x="61" y="154"/>
                    </a:lnTo>
                    <a:lnTo>
                      <a:pt x="67" y="166"/>
                    </a:lnTo>
                    <a:lnTo>
                      <a:pt x="72" y="176"/>
                    </a:lnTo>
                    <a:lnTo>
                      <a:pt x="79" y="192"/>
                    </a:lnTo>
                    <a:lnTo>
                      <a:pt x="70"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8" y="157"/>
                    </a:lnTo>
                    <a:lnTo>
                      <a:pt x="25" y="161"/>
                    </a:lnTo>
                    <a:lnTo>
                      <a:pt x="29" y="164"/>
                    </a:lnTo>
                    <a:lnTo>
                      <a:pt x="37" y="173"/>
                    </a:lnTo>
                    <a:lnTo>
                      <a:pt x="44" y="182"/>
                    </a:lnTo>
                    <a:lnTo>
                      <a:pt x="53" y="193"/>
                    </a:lnTo>
                    <a:lnTo>
                      <a:pt x="60" y="197"/>
                    </a:lnTo>
                    <a:lnTo>
                      <a:pt x="69" y="202"/>
                    </a:lnTo>
                    <a:lnTo>
                      <a:pt x="85" y="209"/>
                    </a:lnTo>
                    <a:lnTo>
                      <a:pt x="99" y="211"/>
                    </a:lnTo>
                    <a:lnTo>
                      <a:pt x="115"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66" name="Freeform 72"/>
              <p:cNvSpPr>
                <a:spLocks/>
              </p:cNvSpPr>
              <p:nvPr/>
            </p:nvSpPr>
            <p:spPr bwMode="auto">
              <a:xfrm>
                <a:off x="4257" y="480"/>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67" name="Freeform 73"/>
              <p:cNvSpPr>
                <a:spLocks/>
              </p:cNvSpPr>
              <p:nvPr/>
            </p:nvSpPr>
            <p:spPr bwMode="auto">
              <a:xfrm>
                <a:off x="4258" y="485"/>
                <a:ext cx="181" cy="208"/>
              </a:xfrm>
              <a:custGeom>
                <a:avLst/>
                <a:gdLst>
                  <a:gd name="T0" fmla="*/ 130 w 181"/>
                  <a:gd name="T1" fmla="*/ 201 h 208"/>
                  <a:gd name="T2" fmla="*/ 147 w 181"/>
                  <a:gd name="T3" fmla="*/ 185 h 208"/>
                  <a:gd name="T4" fmla="*/ 154 w 181"/>
                  <a:gd name="T5" fmla="*/ 162 h 208"/>
                  <a:gd name="T6" fmla="*/ 156 w 181"/>
                  <a:gd name="T7" fmla="*/ 140 h 208"/>
                  <a:gd name="T8" fmla="*/ 162 w 181"/>
                  <a:gd name="T9" fmla="*/ 127 h 208"/>
                  <a:gd name="T10" fmla="*/ 169 w 181"/>
                  <a:gd name="T11" fmla="*/ 118 h 208"/>
                  <a:gd name="T12" fmla="*/ 172 w 181"/>
                  <a:gd name="T13" fmla="*/ 113 h 208"/>
                  <a:gd name="T14" fmla="*/ 155 w 181"/>
                  <a:gd name="T15" fmla="*/ 122 h 208"/>
                  <a:gd name="T16" fmla="*/ 143 w 181"/>
                  <a:gd name="T17" fmla="*/ 135 h 208"/>
                  <a:gd name="T18" fmla="*/ 139 w 181"/>
                  <a:gd name="T19" fmla="*/ 137 h 208"/>
                  <a:gd name="T20" fmla="*/ 143 w 181"/>
                  <a:gd name="T21" fmla="*/ 117 h 208"/>
                  <a:gd name="T22" fmla="*/ 140 w 181"/>
                  <a:gd name="T23" fmla="*/ 92 h 208"/>
                  <a:gd name="T24" fmla="*/ 133 w 181"/>
                  <a:gd name="T25" fmla="*/ 73 h 208"/>
                  <a:gd name="T26" fmla="*/ 120 w 181"/>
                  <a:gd name="T27" fmla="*/ 51 h 208"/>
                  <a:gd name="T28" fmla="*/ 110 w 181"/>
                  <a:gd name="T29" fmla="*/ 29 h 208"/>
                  <a:gd name="T30" fmla="*/ 108 w 181"/>
                  <a:gd name="T31" fmla="*/ 11 h 208"/>
                  <a:gd name="T32" fmla="*/ 106 w 181"/>
                  <a:gd name="T33" fmla="*/ 9 h 208"/>
                  <a:gd name="T34" fmla="*/ 102 w 181"/>
                  <a:gd name="T35" fmla="*/ 29 h 208"/>
                  <a:gd name="T36" fmla="*/ 108 w 181"/>
                  <a:gd name="T37" fmla="*/ 50 h 208"/>
                  <a:gd name="T38" fmla="*/ 113 w 181"/>
                  <a:gd name="T39" fmla="*/ 69 h 208"/>
                  <a:gd name="T40" fmla="*/ 114 w 181"/>
                  <a:gd name="T41" fmla="*/ 90 h 208"/>
                  <a:gd name="T42" fmla="*/ 105 w 181"/>
                  <a:gd name="T43" fmla="*/ 118 h 208"/>
                  <a:gd name="T44" fmla="*/ 94 w 181"/>
                  <a:gd name="T45" fmla="*/ 132 h 208"/>
                  <a:gd name="T46" fmla="*/ 90 w 181"/>
                  <a:gd name="T47" fmla="*/ 110 h 208"/>
                  <a:gd name="T48" fmla="*/ 93 w 181"/>
                  <a:gd name="T49" fmla="*/ 82 h 208"/>
                  <a:gd name="T50" fmla="*/ 90 w 181"/>
                  <a:gd name="T51" fmla="*/ 62 h 208"/>
                  <a:gd name="T52" fmla="*/ 85 w 181"/>
                  <a:gd name="T53" fmla="*/ 57 h 208"/>
                  <a:gd name="T54" fmla="*/ 86 w 181"/>
                  <a:gd name="T55" fmla="*/ 82 h 208"/>
                  <a:gd name="T56" fmla="*/ 74 w 181"/>
                  <a:gd name="T57" fmla="*/ 112 h 208"/>
                  <a:gd name="T58" fmla="*/ 75 w 181"/>
                  <a:gd name="T59" fmla="*/ 85 h 208"/>
                  <a:gd name="T60" fmla="*/ 66 w 181"/>
                  <a:gd name="T61" fmla="*/ 108 h 208"/>
                  <a:gd name="T62" fmla="*/ 67 w 181"/>
                  <a:gd name="T63" fmla="*/ 139 h 208"/>
                  <a:gd name="T64" fmla="*/ 82 w 181"/>
                  <a:gd name="T65" fmla="*/ 173 h 208"/>
                  <a:gd name="T66" fmla="*/ 63 w 181"/>
                  <a:gd name="T67" fmla="*/ 145 h 208"/>
                  <a:gd name="T68" fmla="*/ 52 w 181"/>
                  <a:gd name="T69" fmla="*/ 140 h 208"/>
                  <a:gd name="T70" fmla="*/ 65 w 181"/>
                  <a:gd name="T71" fmla="*/ 163 h 208"/>
                  <a:gd name="T72" fmla="*/ 68 w 181"/>
                  <a:gd name="T73" fmla="*/ 185 h 208"/>
                  <a:gd name="T74" fmla="*/ 47 w 181"/>
                  <a:gd name="T75" fmla="*/ 168 h 208"/>
                  <a:gd name="T76" fmla="*/ 27 w 181"/>
                  <a:gd name="T77" fmla="*/ 153 h 208"/>
                  <a:gd name="T78" fmla="*/ 10 w 181"/>
                  <a:gd name="T79" fmla="*/ 148 h 208"/>
                  <a:gd name="T80" fmla="*/ 18 w 181"/>
                  <a:gd name="T81" fmla="*/ 154 h 208"/>
                  <a:gd name="T82" fmla="*/ 36 w 181"/>
                  <a:gd name="T83" fmla="*/ 170 h 208"/>
                  <a:gd name="T84" fmla="*/ 58 w 181"/>
                  <a:gd name="T85" fmla="*/ 194 h 208"/>
                  <a:gd name="T86" fmla="*/ 95 w 181"/>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8"/>
                  <a:gd name="T134" fmla="*/ 181 w 181"/>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8">
                    <a:moveTo>
                      <a:pt x="111" y="205"/>
                    </a:moveTo>
                    <a:lnTo>
                      <a:pt x="118" y="204"/>
                    </a:lnTo>
                    <a:lnTo>
                      <a:pt x="130" y="201"/>
                    </a:lnTo>
                    <a:lnTo>
                      <a:pt x="138" y="196"/>
                    </a:lnTo>
                    <a:lnTo>
                      <a:pt x="143" y="191"/>
                    </a:lnTo>
                    <a:lnTo>
                      <a:pt x="147" y="185"/>
                    </a:lnTo>
                    <a:lnTo>
                      <a:pt x="150" y="179"/>
                    </a:lnTo>
                    <a:lnTo>
                      <a:pt x="152" y="172"/>
                    </a:lnTo>
                    <a:lnTo>
                      <a:pt x="154" y="162"/>
                    </a:lnTo>
                    <a:lnTo>
                      <a:pt x="155" y="153"/>
                    </a:lnTo>
                    <a:lnTo>
                      <a:pt x="155" y="146"/>
                    </a:lnTo>
                    <a:lnTo>
                      <a:pt x="156" y="140"/>
                    </a:lnTo>
                    <a:lnTo>
                      <a:pt x="157" y="136"/>
                    </a:lnTo>
                    <a:lnTo>
                      <a:pt x="160" y="132"/>
                    </a:lnTo>
                    <a:lnTo>
                      <a:pt x="162" y="127"/>
                    </a:lnTo>
                    <a:lnTo>
                      <a:pt x="164" y="124"/>
                    </a:lnTo>
                    <a:lnTo>
                      <a:pt x="167" y="120"/>
                    </a:lnTo>
                    <a:lnTo>
                      <a:pt x="169" y="118"/>
                    </a:lnTo>
                    <a:lnTo>
                      <a:pt x="173" y="115"/>
                    </a:lnTo>
                    <a:lnTo>
                      <a:pt x="180" y="111"/>
                    </a:lnTo>
                    <a:lnTo>
                      <a:pt x="172" y="113"/>
                    </a:lnTo>
                    <a:lnTo>
                      <a:pt x="166" y="115"/>
                    </a:lnTo>
                    <a:lnTo>
                      <a:pt x="160" y="118"/>
                    </a:lnTo>
                    <a:lnTo>
                      <a:pt x="155" y="122"/>
                    </a:lnTo>
                    <a:lnTo>
                      <a:pt x="151" y="125"/>
                    </a:lnTo>
                    <a:lnTo>
                      <a:pt x="147" y="129"/>
                    </a:lnTo>
                    <a:lnTo>
                      <a:pt x="143" y="135"/>
                    </a:lnTo>
                    <a:lnTo>
                      <a:pt x="139" y="140"/>
                    </a:lnTo>
                    <a:lnTo>
                      <a:pt x="136" y="144"/>
                    </a:lnTo>
                    <a:lnTo>
                      <a:pt x="139" y="137"/>
                    </a:lnTo>
                    <a:lnTo>
                      <a:pt x="141" y="132"/>
                    </a:lnTo>
                    <a:lnTo>
                      <a:pt x="142" y="125"/>
                    </a:lnTo>
                    <a:lnTo>
                      <a:pt x="143" y="117"/>
                    </a:lnTo>
                    <a:lnTo>
                      <a:pt x="143" y="108"/>
                    </a:lnTo>
                    <a:lnTo>
                      <a:pt x="142" y="100"/>
                    </a:lnTo>
                    <a:lnTo>
                      <a:pt x="140" y="92"/>
                    </a:lnTo>
                    <a:lnTo>
                      <a:pt x="138" y="86"/>
                    </a:lnTo>
                    <a:lnTo>
                      <a:pt x="136" y="79"/>
                    </a:lnTo>
                    <a:lnTo>
                      <a:pt x="133" y="73"/>
                    </a:lnTo>
                    <a:lnTo>
                      <a:pt x="128" y="65"/>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4"/>
                    </a:lnTo>
                    <a:lnTo>
                      <a:pt x="108" y="50"/>
                    </a:lnTo>
                    <a:lnTo>
                      <a:pt x="110" y="55"/>
                    </a:lnTo>
                    <a:lnTo>
                      <a:pt x="112" y="62"/>
                    </a:lnTo>
                    <a:lnTo>
                      <a:pt x="113" y="69"/>
                    </a:lnTo>
                    <a:lnTo>
                      <a:pt x="114" y="76"/>
                    </a:lnTo>
                    <a:lnTo>
                      <a:pt x="114" y="83"/>
                    </a:lnTo>
                    <a:lnTo>
                      <a:pt x="114" y="90"/>
                    </a:lnTo>
                    <a:lnTo>
                      <a:pt x="113" y="101"/>
                    </a:lnTo>
                    <a:lnTo>
                      <a:pt x="111" y="108"/>
                    </a:lnTo>
                    <a:lnTo>
                      <a:pt x="105" y="118"/>
                    </a:lnTo>
                    <a:lnTo>
                      <a:pt x="100" y="128"/>
                    </a:lnTo>
                    <a:lnTo>
                      <a:pt x="96" y="138"/>
                    </a:lnTo>
                    <a:lnTo>
                      <a:pt x="94" y="132"/>
                    </a:lnTo>
                    <a:lnTo>
                      <a:pt x="91" y="126"/>
                    </a:lnTo>
                    <a:lnTo>
                      <a:pt x="90" y="120"/>
                    </a:lnTo>
                    <a:lnTo>
                      <a:pt x="90" y="110"/>
                    </a:lnTo>
                    <a:lnTo>
                      <a:pt x="92" y="93"/>
                    </a:lnTo>
                    <a:lnTo>
                      <a:pt x="93" y="88"/>
                    </a:lnTo>
                    <a:lnTo>
                      <a:pt x="93" y="82"/>
                    </a:lnTo>
                    <a:lnTo>
                      <a:pt x="93" y="77"/>
                    </a:lnTo>
                    <a:lnTo>
                      <a:pt x="92" y="69"/>
                    </a:lnTo>
                    <a:lnTo>
                      <a:pt x="90" y="62"/>
                    </a:lnTo>
                    <a:lnTo>
                      <a:pt x="87" y="55"/>
                    </a:lnTo>
                    <a:lnTo>
                      <a:pt x="83" y="45"/>
                    </a:lnTo>
                    <a:lnTo>
                      <a:pt x="85" y="57"/>
                    </a:lnTo>
                    <a:lnTo>
                      <a:pt x="87" y="67"/>
                    </a:lnTo>
                    <a:lnTo>
                      <a:pt x="87" y="75"/>
                    </a:lnTo>
                    <a:lnTo>
                      <a:pt x="86" y="82"/>
                    </a:lnTo>
                    <a:lnTo>
                      <a:pt x="84" y="88"/>
                    </a:lnTo>
                    <a:lnTo>
                      <a:pt x="81" y="96"/>
                    </a:lnTo>
                    <a:lnTo>
                      <a:pt x="74" y="112"/>
                    </a:lnTo>
                    <a:lnTo>
                      <a:pt x="73" y="102"/>
                    </a:lnTo>
                    <a:lnTo>
                      <a:pt x="74" y="93"/>
                    </a:lnTo>
                    <a:lnTo>
                      <a:pt x="75" y="85"/>
                    </a:lnTo>
                    <a:lnTo>
                      <a:pt x="70" y="93"/>
                    </a:lnTo>
                    <a:lnTo>
                      <a:pt x="68" y="100"/>
                    </a:lnTo>
                    <a:lnTo>
                      <a:pt x="66" y="108"/>
                    </a:lnTo>
                    <a:lnTo>
                      <a:pt x="64" y="117"/>
                    </a:lnTo>
                    <a:lnTo>
                      <a:pt x="65" y="128"/>
                    </a:lnTo>
                    <a:lnTo>
                      <a:pt x="67" y="139"/>
                    </a:lnTo>
                    <a:lnTo>
                      <a:pt x="70" y="148"/>
                    </a:lnTo>
                    <a:lnTo>
                      <a:pt x="74" y="159"/>
                    </a:lnTo>
                    <a:lnTo>
                      <a:pt x="82" y="173"/>
                    </a:lnTo>
                    <a:lnTo>
                      <a:pt x="70" y="156"/>
                    </a:lnTo>
                    <a:lnTo>
                      <a:pt x="67" y="152"/>
                    </a:lnTo>
                    <a:lnTo>
                      <a:pt x="63" y="145"/>
                    </a:lnTo>
                    <a:lnTo>
                      <a:pt x="56" y="139"/>
                    </a:lnTo>
                    <a:lnTo>
                      <a:pt x="46" y="131"/>
                    </a:lnTo>
                    <a:lnTo>
                      <a:pt x="52" y="140"/>
                    </a:lnTo>
                    <a:lnTo>
                      <a:pt x="56" y="145"/>
                    </a:lnTo>
                    <a:lnTo>
                      <a:pt x="59" y="151"/>
                    </a:lnTo>
                    <a:lnTo>
                      <a:pt x="65" y="163"/>
                    </a:lnTo>
                    <a:lnTo>
                      <a:pt x="69" y="172"/>
                    </a:lnTo>
                    <a:lnTo>
                      <a:pt x="76" y="188"/>
                    </a:lnTo>
                    <a:lnTo>
                      <a:pt x="68" y="185"/>
                    </a:lnTo>
                    <a:lnTo>
                      <a:pt x="61" y="181"/>
                    </a:lnTo>
                    <a:lnTo>
                      <a:pt x="53" y="174"/>
                    </a:lnTo>
                    <a:lnTo>
                      <a:pt x="47" y="168"/>
                    </a:lnTo>
                    <a:lnTo>
                      <a:pt x="38" y="161"/>
                    </a:lnTo>
                    <a:lnTo>
                      <a:pt x="32" y="156"/>
                    </a:lnTo>
                    <a:lnTo>
                      <a:pt x="27" y="153"/>
                    </a:lnTo>
                    <a:lnTo>
                      <a:pt x="21" y="150"/>
                    </a:lnTo>
                    <a:lnTo>
                      <a:pt x="16" y="149"/>
                    </a:lnTo>
                    <a:lnTo>
                      <a:pt x="10" y="148"/>
                    </a:lnTo>
                    <a:lnTo>
                      <a:pt x="0" y="146"/>
                    </a:lnTo>
                    <a:lnTo>
                      <a:pt x="9" y="149"/>
                    </a:lnTo>
                    <a:lnTo>
                      <a:pt x="18" y="154"/>
                    </a:lnTo>
                    <a:lnTo>
                      <a:pt x="24" y="158"/>
                    </a:lnTo>
                    <a:lnTo>
                      <a:pt x="29" y="161"/>
                    </a:lnTo>
                    <a:lnTo>
                      <a:pt x="36" y="170"/>
                    </a:lnTo>
                    <a:lnTo>
                      <a:pt x="43" y="179"/>
                    </a:lnTo>
                    <a:lnTo>
                      <a:pt x="51" y="189"/>
                    </a:lnTo>
                    <a:lnTo>
                      <a:pt x="58" y="194"/>
                    </a:lnTo>
                    <a:lnTo>
                      <a:pt x="67" y="198"/>
                    </a:lnTo>
                    <a:lnTo>
                      <a:pt x="82" y="205"/>
                    </a:lnTo>
                    <a:lnTo>
                      <a:pt x="95" y="207"/>
                    </a:lnTo>
                    <a:lnTo>
                      <a:pt x="111" y="20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68" name="Freeform 74"/>
              <p:cNvSpPr>
                <a:spLocks/>
              </p:cNvSpPr>
              <p:nvPr/>
            </p:nvSpPr>
            <p:spPr bwMode="auto">
              <a:xfrm>
                <a:off x="4255" y="486"/>
                <a:ext cx="180" cy="205"/>
              </a:xfrm>
              <a:custGeom>
                <a:avLst/>
                <a:gdLst>
                  <a:gd name="T0" fmla="*/ 130 w 180"/>
                  <a:gd name="T1" fmla="*/ 198 h 205"/>
                  <a:gd name="T2" fmla="*/ 147 w 180"/>
                  <a:gd name="T3" fmla="*/ 182 h 205"/>
                  <a:gd name="T4" fmla="*/ 154 w 180"/>
                  <a:gd name="T5" fmla="*/ 161 h 205"/>
                  <a:gd name="T6" fmla="*/ 156 w 180"/>
                  <a:gd name="T7" fmla="*/ 139 h 205"/>
                  <a:gd name="T8" fmla="*/ 162 w 180"/>
                  <a:gd name="T9" fmla="*/ 126 h 205"/>
                  <a:gd name="T10" fmla="*/ 169 w 180"/>
                  <a:gd name="T11" fmla="*/ 117 h 205"/>
                  <a:gd name="T12" fmla="*/ 171 w 180"/>
                  <a:gd name="T13" fmla="*/ 113 h 205"/>
                  <a:gd name="T14" fmla="*/ 155 w 180"/>
                  <a:gd name="T15" fmla="*/ 121 h 205"/>
                  <a:gd name="T16" fmla="*/ 143 w 180"/>
                  <a:gd name="T17" fmla="*/ 134 h 205"/>
                  <a:gd name="T18" fmla="*/ 139 w 180"/>
                  <a:gd name="T19" fmla="*/ 136 h 205"/>
                  <a:gd name="T20" fmla="*/ 143 w 180"/>
                  <a:gd name="T21" fmla="*/ 116 h 205"/>
                  <a:gd name="T22" fmla="*/ 140 w 180"/>
                  <a:gd name="T23" fmla="*/ 92 h 205"/>
                  <a:gd name="T24" fmla="*/ 133 w 180"/>
                  <a:gd name="T25" fmla="*/ 73 h 205"/>
                  <a:gd name="T26" fmla="*/ 120 w 180"/>
                  <a:gd name="T27" fmla="*/ 52 h 205"/>
                  <a:gd name="T28" fmla="*/ 111 w 180"/>
                  <a:gd name="T29" fmla="*/ 31 h 205"/>
                  <a:gd name="T30" fmla="*/ 109 w 180"/>
                  <a:gd name="T31" fmla="*/ 13 h 205"/>
                  <a:gd name="T32" fmla="*/ 106 w 180"/>
                  <a:gd name="T33" fmla="*/ 6 h 205"/>
                  <a:gd name="T34" fmla="*/ 104 w 180"/>
                  <a:gd name="T35" fmla="*/ 31 h 205"/>
                  <a:gd name="T36" fmla="*/ 109 w 180"/>
                  <a:gd name="T37" fmla="*/ 51 h 205"/>
                  <a:gd name="T38" fmla="*/ 114 w 180"/>
                  <a:gd name="T39" fmla="*/ 69 h 205"/>
                  <a:gd name="T40" fmla="*/ 115 w 180"/>
                  <a:gd name="T41" fmla="*/ 90 h 205"/>
                  <a:gd name="T42" fmla="*/ 106 w 180"/>
                  <a:gd name="T43" fmla="*/ 117 h 205"/>
                  <a:gd name="T44" fmla="*/ 95 w 180"/>
                  <a:gd name="T45" fmla="*/ 131 h 205"/>
                  <a:gd name="T46" fmla="*/ 91 w 180"/>
                  <a:gd name="T47" fmla="*/ 110 h 205"/>
                  <a:gd name="T48" fmla="*/ 94 w 180"/>
                  <a:gd name="T49" fmla="*/ 83 h 205"/>
                  <a:gd name="T50" fmla="*/ 92 w 180"/>
                  <a:gd name="T51" fmla="*/ 63 h 205"/>
                  <a:gd name="T52" fmla="*/ 87 w 180"/>
                  <a:gd name="T53" fmla="*/ 58 h 205"/>
                  <a:gd name="T54" fmla="*/ 88 w 180"/>
                  <a:gd name="T55" fmla="*/ 82 h 205"/>
                  <a:gd name="T56" fmla="*/ 76 w 180"/>
                  <a:gd name="T57" fmla="*/ 112 h 205"/>
                  <a:gd name="T58" fmla="*/ 77 w 180"/>
                  <a:gd name="T59" fmla="*/ 85 h 205"/>
                  <a:gd name="T60" fmla="*/ 68 w 180"/>
                  <a:gd name="T61" fmla="*/ 107 h 205"/>
                  <a:gd name="T62" fmla="*/ 69 w 180"/>
                  <a:gd name="T63" fmla="*/ 138 h 205"/>
                  <a:gd name="T64" fmla="*/ 83 w 180"/>
                  <a:gd name="T65" fmla="*/ 171 h 205"/>
                  <a:gd name="T66" fmla="*/ 65 w 180"/>
                  <a:gd name="T67" fmla="*/ 144 h 205"/>
                  <a:gd name="T68" fmla="*/ 55 w 180"/>
                  <a:gd name="T69" fmla="*/ 138 h 205"/>
                  <a:gd name="T70" fmla="*/ 67 w 180"/>
                  <a:gd name="T71" fmla="*/ 161 h 205"/>
                  <a:gd name="T72" fmla="*/ 70 w 180"/>
                  <a:gd name="T73" fmla="*/ 183 h 205"/>
                  <a:gd name="T74" fmla="*/ 49 w 180"/>
                  <a:gd name="T75" fmla="*/ 166 h 205"/>
                  <a:gd name="T76" fmla="*/ 30 w 180"/>
                  <a:gd name="T77" fmla="*/ 151 h 205"/>
                  <a:gd name="T78" fmla="*/ 14 w 180"/>
                  <a:gd name="T79" fmla="*/ 146 h 205"/>
                  <a:gd name="T80" fmla="*/ 22 w 180"/>
                  <a:gd name="T81" fmla="*/ 152 h 205"/>
                  <a:gd name="T82" fmla="*/ 39 w 180"/>
                  <a:gd name="T83" fmla="*/ 168 h 205"/>
                  <a:gd name="T84" fmla="*/ 60 w 180"/>
                  <a:gd name="T85" fmla="*/ 191 h 205"/>
                  <a:gd name="T86" fmla="*/ 96 w 180"/>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5"/>
                  <a:gd name="T134" fmla="*/ 180 w 180"/>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5">
                    <a:moveTo>
                      <a:pt x="112" y="202"/>
                    </a:moveTo>
                    <a:lnTo>
                      <a:pt x="119" y="201"/>
                    </a:lnTo>
                    <a:lnTo>
                      <a:pt x="130" y="198"/>
                    </a:lnTo>
                    <a:lnTo>
                      <a:pt x="138" y="193"/>
                    </a:lnTo>
                    <a:lnTo>
                      <a:pt x="143" y="188"/>
                    </a:lnTo>
                    <a:lnTo>
                      <a:pt x="147" y="182"/>
                    </a:lnTo>
                    <a:lnTo>
                      <a:pt x="149" y="177"/>
                    </a:lnTo>
                    <a:lnTo>
                      <a:pt x="152" y="170"/>
                    </a:lnTo>
                    <a:lnTo>
                      <a:pt x="154" y="161"/>
                    </a:lnTo>
                    <a:lnTo>
                      <a:pt x="155" y="151"/>
                    </a:lnTo>
                    <a:lnTo>
                      <a:pt x="155" y="144"/>
                    </a:lnTo>
                    <a:lnTo>
                      <a:pt x="156" y="139"/>
                    </a:lnTo>
                    <a:lnTo>
                      <a:pt x="157" y="135"/>
                    </a:lnTo>
                    <a:lnTo>
                      <a:pt x="159" y="131"/>
                    </a:lnTo>
                    <a:lnTo>
                      <a:pt x="162" y="126"/>
                    </a:lnTo>
                    <a:lnTo>
                      <a:pt x="164" y="123"/>
                    </a:lnTo>
                    <a:lnTo>
                      <a:pt x="167" y="119"/>
                    </a:lnTo>
                    <a:lnTo>
                      <a:pt x="169" y="117"/>
                    </a:lnTo>
                    <a:lnTo>
                      <a:pt x="172" y="115"/>
                    </a:lnTo>
                    <a:lnTo>
                      <a:pt x="179" y="110"/>
                    </a:lnTo>
                    <a:lnTo>
                      <a:pt x="171" y="113"/>
                    </a:lnTo>
                    <a:lnTo>
                      <a:pt x="165" y="115"/>
                    </a:lnTo>
                    <a:lnTo>
                      <a:pt x="159" y="118"/>
                    </a:lnTo>
                    <a:lnTo>
                      <a:pt x="155" y="121"/>
                    </a:lnTo>
                    <a:lnTo>
                      <a:pt x="151" y="124"/>
                    </a:lnTo>
                    <a:lnTo>
                      <a:pt x="147" y="128"/>
                    </a:lnTo>
                    <a:lnTo>
                      <a:pt x="143" y="134"/>
                    </a:lnTo>
                    <a:lnTo>
                      <a:pt x="139" y="138"/>
                    </a:lnTo>
                    <a:lnTo>
                      <a:pt x="136" y="143"/>
                    </a:lnTo>
                    <a:lnTo>
                      <a:pt x="139" y="136"/>
                    </a:lnTo>
                    <a:lnTo>
                      <a:pt x="141" y="131"/>
                    </a:lnTo>
                    <a:lnTo>
                      <a:pt x="143" y="124"/>
                    </a:lnTo>
                    <a:lnTo>
                      <a:pt x="143" y="116"/>
                    </a:lnTo>
                    <a:lnTo>
                      <a:pt x="143" y="108"/>
                    </a:lnTo>
                    <a:lnTo>
                      <a:pt x="142" y="100"/>
                    </a:lnTo>
                    <a:lnTo>
                      <a:pt x="140" y="92"/>
                    </a:lnTo>
                    <a:lnTo>
                      <a:pt x="138" y="86"/>
                    </a:lnTo>
                    <a:lnTo>
                      <a:pt x="136" y="80"/>
                    </a:lnTo>
                    <a:lnTo>
                      <a:pt x="133" y="73"/>
                    </a:lnTo>
                    <a:lnTo>
                      <a:pt x="129" y="65"/>
                    </a:lnTo>
                    <a:lnTo>
                      <a:pt x="125" y="60"/>
                    </a:lnTo>
                    <a:lnTo>
                      <a:pt x="120" y="52"/>
                    </a:lnTo>
                    <a:lnTo>
                      <a:pt x="116" y="44"/>
                    </a:lnTo>
                    <a:lnTo>
                      <a:pt x="113" y="36"/>
                    </a:lnTo>
                    <a:lnTo>
                      <a:pt x="111" y="31"/>
                    </a:lnTo>
                    <a:lnTo>
                      <a:pt x="109" y="25"/>
                    </a:lnTo>
                    <a:lnTo>
                      <a:pt x="109" y="19"/>
                    </a:lnTo>
                    <a:lnTo>
                      <a:pt x="109" y="13"/>
                    </a:lnTo>
                    <a:lnTo>
                      <a:pt x="108" y="8"/>
                    </a:lnTo>
                    <a:lnTo>
                      <a:pt x="110" y="0"/>
                    </a:lnTo>
                    <a:lnTo>
                      <a:pt x="106" y="6"/>
                    </a:lnTo>
                    <a:lnTo>
                      <a:pt x="104" y="15"/>
                    </a:lnTo>
                    <a:lnTo>
                      <a:pt x="104" y="24"/>
                    </a:lnTo>
                    <a:lnTo>
                      <a:pt x="104" y="31"/>
                    </a:lnTo>
                    <a:lnTo>
                      <a:pt x="104" y="38"/>
                    </a:lnTo>
                    <a:lnTo>
                      <a:pt x="106" y="45"/>
                    </a:lnTo>
                    <a:lnTo>
                      <a:pt x="109" y="51"/>
                    </a:lnTo>
                    <a:lnTo>
                      <a:pt x="111" y="56"/>
                    </a:lnTo>
                    <a:lnTo>
                      <a:pt x="113" y="62"/>
                    </a:lnTo>
                    <a:lnTo>
                      <a:pt x="114" y="69"/>
                    </a:lnTo>
                    <a:lnTo>
                      <a:pt x="115" y="76"/>
                    </a:lnTo>
                    <a:lnTo>
                      <a:pt x="115" y="83"/>
                    </a:lnTo>
                    <a:lnTo>
                      <a:pt x="115" y="90"/>
                    </a:lnTo>
                    <a:lnTo>
                      <a:pt x="114" y="101"/>
                    </a:lnTo>
                    <a:lnTo>
                      <a:pt x="111" y="108"/>
                    </a:lnTo>
                    <a:lnTo>
                      <a:pt x="106" y="117"/>
                    </a:lnTo>
                    <a:lnTo>
                      <a:pt x="101" y="127"/>
                    </a:lnTo>
                    <a:lnTo>
                      <a:pt x="98" y="137"/>
                    </a:lnTo>
                    <a:lnTo>
                      <a:pt x="95" y="131"/>
                    </a:lnTo>
                    <a:lnTo>
                      <a:pt x="93" y="125"/>
                    </a:lnTo>
                    <a:lnTo>
                      <a:pt x="92" y="119"/>
                    </a:lnTo>
                    <a:lnTo>
                      <a:pt x="91" y="110"/>
                    </a:lnTo>
                    <a:lnTo>
                      <a:pt x="93" y="93"/>
                    </a:lnTo>
                    <a:lnTo>
                      <a:pt x="94" y="88"/>
                    </a:lnTo>
                    <a:lnTo>
                      <a:pt x="94" y="83"/>
                    </a:lnTo>
                    <a:lnTo>
                      <a:pt x="94" y="77"/>
                    </a:lnTo>
                    <a:lnTo>
                      <a:pt x="93" y="70"/>
                    </a:lnTo>
                    <a:lnTo>
                      <a:pt x="92" y="63"/>
                    </a:lnTo>
                    <a:lnTo>
                      <a:pt x="89" y="56"/>
                    </a:lnTo>
                    <a:lnTo>
                      <a:pt x="84" y="46"/>
                    </a:lnTo>
                    <a:lnTo>
                      <a:pt x="87" y="58"/>
                    </a:lnTo>
                    <a:lnTo>
                      <a:pt x="89" y="67"/>
                    </a:lnTo>
                    <a:lnTo>
                      <a:pt x="88" y="75"/>
                    </a:lnTo>
                    <a:lnTo>
                      <a:pt x="88" y="82"/>
                    </a:lnTo>
                    <a:lnTo>
                      <a:pt x="86" y="88"/>
                    </a:lnTo>
                    <a:lnTo>
                      <a:pt x="83" y="96"/>
                    </a:lnTo>
                    <a:lnTo>
                      <a:pt x="76" y="112"/>
                    </a:lnTo>
                    <a:lnTo>
                      <a:pt x="75" y="102"/>
                    </a:lnTo>
                    <a:lnTo>
                      <a:pt x="76" y="93"/>
                    </a:lnTo>
                    <a:lnTo>
                      <a:pt x="77" y="85"/>
                    </a:lnTo>
                    <a:lnTo>
                      <a:pt x="72" y="93"/>
                    </a:lnTo>
                    <a:lnTo>
                      <a:pt x="70" y="100"/>
                    </a:lnTo>
                    <a:lnTo>
                      <a:pt x="68" y="107"/>
                    </a:lnTo>
                    <a:lnTo>
                      <a:pt x="67" y="116"/>
                    </a:lnTo>
                    <a:lnTo>
                      <a:pt x="67" y="127"/>
                    </a:lnTo>
                    <a:lnTo>
                      <a:pt x="69" y="138"/>
                    </a:lnTo>
                    <a:lnTo>
                      <a:pt x="72" y="146"/>
                    </a:lnTo>
                    <a:lnTo>
                      <a:pt x="76" y="157"/>
                    </a:lnTo>
                    <a:lnTo>
                      <a:pt x="83" y="171"/>
                    </a:lnTo>
                    <a:lnTo>
                      <a:pt x="72" y="155"/>
                    </a:lnTo>
                    <a:lnTo>
                      <a:pt x="70" y="151"/>
                    </a:lnTo>
                    <a:lnTo>
                      <a:pt x="65" y="144"/>
                    </a:lnTo>
                    <a:lnTo>
                      <a:pt x="59" y="138"/>
                    </a:lnTo>
                    <a:lnTo>
                      <a:pt x="49" y="130"/>
                    </a:lnTo>
                    <a:lnTo>
                      <a:pt x="55" y="138"/>
                    </a:lnTo>
                    <a:lnTo>
                      <a:pt x="58" y="144"/>
                    </a:lnTo>
                    <a:lnTo>
                      <a:pt x="61" y="149"/>
                    </a:lnTo>
                    <a:lnTo>
                      <a:pt x="67" y="161"/>
                    </a:lnTo>
                    <a:lnTo>
                      <a:pt x="71" y="170"/>
                    </a:lnTo>
                    <a:lnTo>
                      <a:pt x="78" y="186"/>
                    </a:lnTo>
                    <a:lnTo>
                      <a:pt x="70" y="183"/>
                    </a:lnTo>
                    <a:lnTo>
                      <a:pt x="63" y="178"/>
                    </a:lnTo>
                    <a:lnTo>
                      <a:pt x="56" y="172"/>
                    </a:lnTo>
                    <a:lnTo>
                      <a:pt x="49"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5" y="177"/>
                    </a:lnTo>
                    <a:lnTo>
                      <a:pt x="54" y="187"/>
                    </a:lnTo>
                    <a:lnTo>
                      <a:pt x="60" y="191"/>
                    </a:lnTo>
                    <a:lnTo>
                      <a:pt x="69" y="196"/>
                    </a:lnTo>
                    <a:lnTo>
                      <a:pt x="84" y="202"/>
                    </a:lnTo>
                    <a:lnTo>
                      <a:pt x="96" y="204"/>
                    </a:lnTo>
                    <a:lnTo>
                      <a:pt x="112" y="202"/>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69" name="Freeform 75"/>
              <p:cNvSpPr>
                <a:spLocks/>
              </p:cNvSpPr>
              <p:nvPr/>
            </p:nvSpPr>
            <p:spPr bwMode="auto">
              <a:xfrm>
                <a:off x="4254" y="487"/>
                <a:ext cx="179" cy="203"/>
              </a:xfrm>
              <a:custGeom>
                <a:avLst/>
                <a:gdLst>
                  <a:gd name="T0" fmla="*/ 128 w 179"/>
                  <a:gd name="T1" fmla="*/ 196 h 203"/>
                  <a:gd name="T2" fmla="*/ 145 w 179"/>
                  <a:gd name="T3" fmla="*/ 179 h 203"/>
                  <a:gd name="T4" fmla="*/ 152 w 179"/>
                  <a:gd name="T5" fmla="*/ 157 h 203"/>
                  <a:gd name="T6" fmla="*/ 154 w 179"/>
                  <a:gd name="T7" fmla="*/ 134 h 203"/>
                  <a:gd name="T8" fmla="*/ 160 w 179"/>
                  <a:gd name="T9" fmla="*/ 121 h 203"/>
                  <a:gd name="T10" fmla="*/ 168 w 179"/>
                  <a:gd name="T11" fmla="*/ 112 h 203"/>
                  <a:gd name="T12" fmla="*/ 169 w 179"/>
                  <a:gd name="T13" fmla="*/ 108 h 203"/>
                  <a:gd name="T14" fmla="*/ 153 w 179"/>
                  <a:gd name="T15" fmla="*/ 115 h 203"/>
                  <a:gd name="T16" fmla="*/ 141 w 179"/>
                  <a:gd name="T17" fmla="*/ 129 h 203"/>
                  <a:gd name="T18" fmla="*/ 137 w 179"/>
                  <a:gd name="T19" fmla="*/ 131 h 203"/>
                  <a:gd name="T20" fmla="*/ 141 w 179"/>
                  <a:gd name="T21" fmla="*/ 110 h 203"/>
                  <a:gd name="T22" fmla="*/ 138 w 179"/>
                  <a:gd name="T23" fmla="*/ 85 h 203"/>
                  <a:gd name="T24" fmla="*/ 132 w 179"/>
                  <a:gd name="T25" fmla="*/ 65 h 203"/>
                  <a:gd name="T26" fmla="*/ 118 w 179"/>
                  <a:gd name="T27" fmla="*/ 43 h 203"/>
                  <a:gd name="T28" fmla="*/ 109 w 179"/>
                  <a:gd name="T29" fmla="*/ 21 h 203"/>
                  <a:gd name="T30" fmla="*/ 108 w 179"/>
                  <a:gd name="T31" fmla="*/ 5 h 203"/>
                  <a:gd name="T32" fmla="*/ 104 w 179"/>
                  <a:gd name="T33" fmla="*/ 10 h 203"/>
                  <a:gd name="T34" fmla="*/ 102 w 179"/>
                  <a:gd name="T35" fmla="*/ 22 h 203"/>
                  <a:gd name="T36" fmla="*/ 106 w 179"/>
                  <a:gd name="T37" fmla="*/ 42 h 203"/>
                  <a:gd name="T38" fmla="*/ 112 w 179"/>
                  <a:gd name="T39" fmla="*/ 61 h 203"/>
                  <a:gd name="T40" fmla="*/ 113 w 179"/>
                  <a:gd name="T41" fmla="*/ 83 h 203"/>
                  <a:gd name="T42" fmla="*/ 104 w 179"/>
                  <a:gd name="T43" fmla="*/ 111 h 203"/>
                  <a:gd name="T44" fmla="*/ 93 w 179"/>
                  <a:gd name="T45" fmla="*/ 126 h 203"/>
                  <a:gd name="T46" fmla="*/ 89 w 179"/>
                  <a:gd name="T47" fmla="*/ 104 h 203"/>
                  <a:gd name="T48" fmla="*/ 92 w 179"/>
                  <a:gd name="T49" fmla="*/ 75 h 203"/>
                  <a:gd name="T50" fmla="*/ 89 w 179"/>
                  <a:gd name="T51" fmla="*/ 54 h 203"/>
                  <a:gd name="T52" fmla="*/ 84 w 179"/>
                  <a:gd name="T53" fmla="*/ 49 h 203"/>
                  <a:gd name="T54" fmla="*/ 85 w 179"/>
                  <a:gd name="T55" fmla="*/ 75 h 203"/>
                  <a:gd name="T56" fmla="*/ 73 w 179"/>
                  <a:gd name="T57" fmla="*/ 105 h 203"/>
                  <a:gd name="T58" fmla="*/ 77 w 179"/>
                  <a:gd name="T59" fmla="*/ 80 h 203"/>
                  <a:gd name="T60" fmla="*/ 66 w 179"/>
                  <a:gd name="T61" fmla="*/ 101 h 203"/>
                  <a:gd name="T62" fmla="*/ 66 w 179"/>
                  <a:gd name="T63" fmla="*/ 133 h 203"/>
                  <a:gd name="T64" fmla="*/ 81 w 179"/>
                  <a:gd name="T65" fmla="*/ 168 h 203"/>
                  <a:gd name="T66" fmla="*/ 62 w 179"/>
                  <a:gd name="T67" fmla="*/ 139 h 203"/>
                  <a:gd name="T68" fmla="*/ 52 w 179"/>
                  <a:gd name="T69" fmla="*/ 134 h 203"/>
                  <a:gd name="T70" fmla="*/ 64 w 179"/>
                  <a:gd name="T71" fmla="*/ 157 h 203"/>
                  <a:gd name="T72" fmla="*/ 67 w 179"/>
                  <a:gd name="T73" fmla="*/ 180 h 203"/>
                  <a:gd name="T74" fmla="*/ 46 w 179"/>
                  <a:gd name="T75" fmla="*/ 162 h 203"/>
                  <a:gd name="T76" fmla="*/ 27 w 179"/>
                  <a:gd name="T77" fmla="*/ 147 h 203"/>
                  <a:gd name="T78" fmla="*/ 10 w 179"/>
                  <a:gd name="T79" fmla="*/ 142 h 203"/>
                  <a:gd name="T80" fmla="*/ 13 w 179"/>
                  <a:gd name="T81" fmla="*/ 145 h 203"/>
                  <a:gd name="T82" fmla="*/ 29 w 179"/>
                  <a:gd name="T83" fmla="*/ 156 h 203"/>
                  <a:gd name="T84" fmla="*/ 51 w 179"/>
                  <a:gd name="T85" fmla="*/ 184 h 203"/>
                  <a:gd name="T86" fmla="*/ 81 w 179"/>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3"/>
                  <a:gd name="T134" fmla="*/ 179 w 179"/>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3">
                    <a:moveTo>
                      <a:pt x="109" y="200"/>
                    </a:moveTo>
                    <a:lnTo>
                      <a:pt x="117" y="199"/>
                    </a:lnTo>
                    <a:lnTo>
                      <a:pt x="128" y="196"/>
                    </a:lnTo>
                    <a:lnTo>
                      <a:pt x="136" y="191"/>
                    </a:lnTo>
                    <a:lnTo>
                      <a:pt x="141" y="185"/>
                    </a:lnTo>
                    <a:lnTo>
                      <a:pt x="145" y="179"/>
                    </a:lnTo>
                    <a:lnTo>
                      <a:pt x="148" y="174"/>
                    </a:lnTo>
                    <a:lnTo>
                      <a:pt x="150" y="166"/>
                    </a:lnTo>
                    <a:lnTo>
                      <a:pt x="152" y="157"/>
                    </a:lnTo>
                    <a:lnTo>
                      <a:pt x="153" y="146"/>
                    </a:lnTo>
                    <a:lnTo>
                      <a:pt x="153" y="139"/>
                    </a:lnTo>
                    <a:lnTo>
                      <a:pt x="154" y="134"/>
                    </a:lnTo>
                    <a:lnTo>
                      <a:pt x="156" y="130"/>
                    </a:lnTo>
                    <a:lnTo>
                      <a:pt x="158" y="126"/>
                    </a:lnTo>
                    <a:lnTo>
                      <a:pt x="160" y="121"/>
                    </a:lnTo>
                    <a:lnTo>
                      <a:pt x="162" y="117"/>
                    </a:lnTo>
                    <a:lnTo>
                      <a:pt x="165" y="113"/>
                    </a:lnTo>
                    <a:lnTo>
                      <a:pt x="168" y="112"/>
                    </a:lnTo>
                    <a:lnTo>
                      <a:pt x="171" y="110"/>
                    </a:lnTo>
                    <a:lnTo>
                      <a:pt x="178" y="107"/>
                    </a:lnTo>
                    <a:lnTo>
                      <a:pt x="169" y="108"/>
                    </a:lnTo>
                    <a:lnTo>
                      <a:pt x="164" y="110"/>
                    </a:lnTo>
                    <a:lnTo>
                      <a:pt x="158" y="113"/>
                    </a:lnTo>
                    <a:lnTo>
                      <a:pt x="153" y="115"/>
                    </a:lnTo>
                    <a:lnTo>
                      <a:pt x="149" y="119"/>
                    </a:lnTo>
                    <a:lnTo>
                      <a:pt x="145" y="123"/>
                    </a:lnTo>
                    <a:lnTo>
                      <a:pt x="141" y="129"/>
                    </a:lnTo>
                    <a:lnTo>
                      <a:pt x="137" y="133"/>
                    </a:lnTo>
                    <a:lnTo>
                      <a:pt x="134" y="138"/>
                    </a:lnTo>
                    <a:lnTo>
                      <a:pt x="137" y="131"/>
                    </a:lnTo>
                    <a:lnTo>
                      <a:pt x="139" y="125"/>
                    </a:lnTo>
                    <a:lnTo>
                      <a:pt x="141" y="119"/>
                    </a:lnTo>
                    <a:lnTo>
                      <a:pt x="141" y="110"/>
                    </a:lnTo>
                    <a:lnTo>
                      <a:pt x="141" y="101"/>
                    </a:lnTo>
                    <a:lnTo>
                      <a:pt x="140" y="93"/>
                    </a:lnTo>
                    <a:lnTo>
                      <a:pt x="138" y="85"/>
                    </a:lnTo>
                    <a:lnTo>
                      <a:pt x="137" y="78"/>
                    </a:lnTo>
                    <a:lnTo>
                      <a:pt x="134" y="72"/>
                    </a:lnTo>
                    <a:lnTo>
                      <a:pt x="132" y="65"/>
                    </a:lnTo>
                    <a:lnTo>
                      <a:pt x="127" y="57"/>
                    </a:lnTo>
                    <a:lnTo>
                      <a:pt x="123" y="52"/>
                    </a:lnTo>
                    <a:lnTo>
                      <a:pt x="118" y="43"/>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8"/>
                    </a:lnTo>
                    <a:lnTo>
                      <a:pt x="113" y="76"/>
                    </a:lnTo>
                    <a:lnTo>
                      <a:pt x="113" y="83"/>
                    </a:lnTo>
                    <a:lnTo>
                      <a:pt x="112" y="94"/>
                    </a:lnTo>
                    <a:lnTo>
                      <a:pt x="109" y="101"/>
                    </a:lnTo>
                    <a:lnTo>
                      <a:pt x="104" y="111"/>
                    </a:lnTo>
                    <a:lnTo>
                      <a:pt x="99" y="122"/>
                    </a:lnTo>
                    <a:lnTo>
                      <a:pt x="95" y="131"/>
                    </a:lnTo>
                    <a:lnTo>
                      <a:pt x="93" y="126"/>
                    </a:lnTo>
                    <a:lnTo>
                      <a:pt x="91" y="120"/>
                    </a:lnTo>
                    <a:lnTo>
                      <a:pt x="89" y="113"/>
                    </a:lnTo>
                    <a:lnTo>
                      <a:pt x="89" y="104"/>
                    </a:lnTo>
                    <a:lnTo>
                      <a:pt x="91" y="86"/>
                    </a:lnTo>
                    <a:lnTo>
                      <a:pt x="92" y="81"/>
                    </a:lnTo>
                    <a:lnTo>
                      <a:pt x="92" y="75"/>
                    </a:lnTo>
                    <a:lnTo>
                      <a:pt x="92" y="69"/>
                    </a:lnTo>
                    <a:lnTo>
                      <a:pt x="91" y="62"/>
                    </a:lnTo>
                    <a:lnTo>
                      <a:pt x="89" y="54"/>
                    </a:lnTo>
                    <a:lnTo>
                      <a:pt x="87" y="47"/>
                    </a:lnTo>
                    <a:lnTo>
                      <a:pt x="82" y="37"/>
                    </a:lnTo>
                    <a:lnTo>
                      <a:pt x="84" y="49"/>
                    </a:lnTo>
                    <a:lnTo>
                      <a:pt x="86" y="59"/>
                    </a:lnTo>
                    <a:lnTo>
                      <a:pt x="86" y="67"/>
                    </a:lnTo>
                    <a:lnTo>
                      <a:pt x="85" y="75"/>
                    </a:lnTo>
                    <a:lnTo>
                      <a:pt x="83" y="81"/>
                    </a:lnTo>
                    <a:lnTo>
                      <a:pt x="80" y="89"/>
                    </a:lnTo>
                    <a:lnTo>
                      <a:pt x="73" y="105"/>
                    </a:lnTo>
                    <a:lnTo>
                      <a:pt x="74" y="95"/>
                    </a:lnTo>
                    <a:lnTo>
                      <a:pt x="75" y="86"/>
                    </a:lnTo>
                    <a:lnTo>
                      <a:pt x="77" y="80"/>
                    </a:lnTo>
                    <a:lnTo>
                      <a:pt x="72" y="87"/>
                    </a:lnTo>
                    <a:lnTo>
                      <a:pt x="68" y="93"/>
                    </a:lnTo>
                    <a:lnTo>
                      <a:pt x="66" y="101"/>
                    </a:lnTo>
                    <a:lnTo>
                      <a:pt x="64" y="110"/>
                    </a:lnTo>
                    <a:lnTo>
                      <a:pt x="64" y="122"/>
                    </a:lnTo>
                    <a:lnTo>
                      <a:pt x="66" y="133"/>
                    </a:lnTo>
                    <a:lnTo>
                      <a:pt x="69" y="142"/>
                    </a:lnTo>
                    <a:lnTo>
                      <a:pt x="74" y="153"/>
                    </a:lnTo>
                    <a:lnTo>
                      <a:pt x="81" y="168"/>
                    </a:lnTo>
                    <a:lnTo>
                      <a:pt x="70" y="151"/>
                    </a:lnTo>
                    <a:lnTo>
                      <a:pt x="67" y="146"/>
                    </a:lnTo>
                    <a:lnTo>
                      <a:pt x="62" y="139"/>
                    </a:lnTo>
                    <a:lnTo>
                      <a:pt x="56" y="133"/>
                    </a:lnTo>
                    <a:lnTo>
                      <a:pt x="46" y="125"/>
                    </a:lnTo>
                    <a:lnTo>
                      <a:pt x="52" y="134"/>
                    </a:lnTo>
                    <a:lnTo>
                      <a:pt x="55" y="139"/>
                    </a:lnTo>
                    <a:lnTo>
                      <a:pt x="58" y="145"/>
                    </a:lnTo>
                    <a:lnTo>
                      <a:pt x="64" y="157"/>
                    </a:lnTo>
                    <a:lnTo>
                      <a:pt x="69" y="167"/>
                    </a:lnTo>
                    <a:lnTo>
                      <a:pt x="75" y="183"/>
                    </a:lnTo>
                    <a:lnTo>
                      <a:pt x="67" y="180"/>
                    </a:lnTo>
                    <a:lnTo>
                      <a:pt x="60" y="175"/>
                    </a:lnTo>
                    <a:lnTo>
                      <a:pt x="53"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9" y="156"/>
                    </a:lnTo>
                    <a:lnTo>
                      <a:pt x="36" y="164"/>
                    </a:lnTo>
                    <a:lnTo>
                      <a:pt x="42" y="173"/>
                    </a:lnTo>
                    <a:lnTo>
                      <a:pt x="51" y="184"/>
                    </a:lnTo>
                    <a:lnTo>
                      <a:pt x="57" y="188"/>
                    </a:lnTo>
                    <a:lnTo>
                      <a:pt x="66" y="193"/>
                    </a:lnTo>
                    <a:lnTo>
                      <a:pt x="81" y="200"/>
                    </a:lnTo>
                    <a:lnTo>
                      <a:pt x="94" y="202"/>
                    </a:lnTo>
                    <a:lnTo>
                      <a:pt x="109" y="20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70" name="Freeform 76"/>
              <p:cNvSpPr>
                <a:spLocks/>
              </p:cNvSpPr>
              <p:nvPr/>
            </p:nvSpPr>
            <p:spPr bwMode="auto">
              <a:xfrm>
                <a:off x="4261" y="496"/>
                <a:ext cx="168" cy="193"/>
              </a:xfrm>
              <a:custGeom>
                <a:avLst/>
                <a:gdLst>
                  <a:gd name="T0" fmla="*/ 121 w 168"/>
                  <a:gd name="T1" fmla="*/ 186 h 193"/>
                  <a:gd name="T2" fmla="*/ 137 w 168"/>
                  <a:gd name="T3" fmla="*/ 171 h 193"/>
                  <a:gd name="T4" fmla="*/ 143 w 168"/>
                  <a:gd name="T5" fmla="*/ 151 h 193"/>
                  <a:gd name="T6" fmla="*/ 145 w 168"/>
                  <a:gd name="T7" fmla="*/ 130 h 193"/>
                  <a:gd name="T8" fmla="*/ 151 w 168"/>
                  <a:gd name="T9" fmla="*/ 118 h 193"/>
                  <a:gd name="T10" fmla="*/ 157 w 168"/>
                  <a:gd name="T11" fmla="*/ 109 h 193"/>
                  <a:gd name="T12" fmla="*/ 159 w 168"/>
                  <a:gd name="T13" fmla="*/ 105 h 193"/>
                  <a:gd name="T14" fmla="*/ 144 w 168"/>
                  <a:gd name="T15" fmla="*/ 113 h 193"/>
                  <a:gd name="T16" fmla="*/ 133 w 168"/>
                  <a:gd name="T17" fmla="*/ 125 h 193"/>
                  <a:gd name="T18" fmla="*/ 130 w 168"/>
                  <a:gd name="T19" fmla="*/ 128 h 193"/>
                  <a:gd name="T20" fmla="*/ 133 w 168"/>
                  <a:gd name="T21" fmla="*/ 108 h 193"/>
                  <a:gd name="T22" fmla="*/ 131 w 168"/>
                  <a:gd name="T23" fmla="*/ 86 h 193"/>
                  <a:gd name="T24" fmla="*/ 124 w 168"/>
                  <a:gd name="T25" fmla="*/ 67 h 193"/>
                  <a:gd name="T26" fmla="*/ 112 w 168"/>
                  <a:gd name="T27" fmla="*/ 48 h 193"/>
                  <a:gd name="T28" fmla="*/ 103 w 168"/>
                  <a:gd name="T29" fmla="*/ 27 h 193"/>
                  <a:gd name="T30" fmla="*/ 101 w 168"/>
                  <a:gd name="T31" fmla="*/ 11 h 193"/>
                  <a:gd name="T32" fmla="*/ 99 w 168"/>
                  <a:gd name="T33" fmla="*/ 8 h 193"/>
                  <a:gd name="T34" fmla="*/ 96 w 168"/>
                  <a:gd name="T35" fmla="*/ 27 h 193"/>
                  <a:gd name="T36" fmla="*/ 101 w 168"/>
                  <a:gd name="T37" fmla="*/ 46 h 193"/>
                  <a:gd name="T38" fmla="*/ 106 w 168"/>
                  <a:gd name="T39" fmla="*/ 64 h 193"/>
                  <a:gd name="T40" fmla="*/ 107 w 168"/>
                  <a:gd name="T41" fmla="*/ 84 h 193"/>
                  <a:gd name="T42" fmla="*/ 98 w 168"/>
                  <a:gd name="T43" fmla="*/ 110 h 193"/>
                  <a:gd name="T44" fmla="*/ 88 w 168"/>
                  <a:gd name="T45" fmla="*/ 123 h 193"/>
                  <a:gd name="T46" fmla="*/ 85 w 168"/>
                  <a:gd name="T47" fmla="*/ 102 h 193"/>
                  <a:gd name="T48" fmla="*/ 88 w 168"/>
                  <a:gd name="T49" fmla="*/ 76 h 193"/>
                  <a:gd name="T50" fmla="*/ 85 w 168"/>
                  <a:gd name="T51" fmla="*/ 57 h 193"/>
                  <a:gd name="T52" fmla="*/ 81 w 168"/>
                  <a:gd name="T53" fmla="*/ 53 h 193"/>
                  <a:gd name="T54" fmla="*/ 81 w 168"/>
                  <a:gd name="T55" fmla="*/ 76 h 193"/>
                  <a:gd name="T56" fmla="*/ 70 w 168"/>
                  <a:gd name="T57" fmla="*/ 104 h 193"/>
                  <a:gd name="T58" fmla="*/ 70 w 168"/>
                  <a:gd name="T59" fmla="*/ 74 h 193"/>
                  <a:gd name="T60" fmla="*/ 63 w 168"/>
                  <a:gd name="T61" fmla="*/ 100 h 193"/>
                  <a:gd name="T62" fmla="*/ 64 w 168"/>
                  <a:gd name="T63" fmla="*/ 129 h 193"/>
                  <a:gd name="T64" fmla="*/ 77 w 168"/>
                  <a:gd name="T65" fmla="*/ 161 h 193"/>
                  <a:gd name="T66" fmla="*/ 60 w 168"/>
                  <a:gd name="T67" fmla="*/ 135 h 193"/>
                  <a:gd name="T68" fmla="*/ 51 w 168"/>
                  <a:gd name="T69" fmla="*/ 130 h 193"/>
                  <a:gd name="T70" fmla="*/ 62 w 168"/>
                  <a:gd name="T71" fmla="*/ 151 h 193"/>
                  <a:gd name="T72" fmla="*/ 65 w 168"/>
                  <a:gd name="T73" fmla="*/ 172 h 193"/>
                  <a:gd name="T74" fmla="*/ 46 w 168"/>
                  <a:gd name="T75" fmla="*/ 156 h 193"/>
                  <a:gd name="T76" fmla="*/ 27 w 168"/>
                  <a:gd name="T77" fmla="*/ 142 h 193"/>
                  <a:gd name="T78" fmla="*/ 12 w 168"/>
                  <a:gd name="T79" fmla="*/ 137 h 193"/>
                  <a:gd name="T80" fmla="*/ 11 w 168"/>
                  <a:gd name="T81" fmla="*/ 139 h 193"/>
                  <a:gd name="T82" fmla="*/ 29 w 168"/>
                  <a:gd name="T83" fmla="*/ 150 h 193"/>
                  <a:gd name="T84" fmla="*/ 50 w 168"/>
                  <a:gd name="T85" fmla="*/ 175 h 193"/>
                  <a:gd name="T86" fmla="*/ 78 w 168"/>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3"/>
                  <a:gd name="T134" fmla="*/ 168 w 168"/>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3">
                    <a:moveTo>
                      <a:pt x="104" y="190"/>
                    </a:moveTo>
                    <a:lnTo>
                      <a:pt x="111" y="189"/>
                    </a:lnTo>
                    <a:lnTo>
                      <a:pt x="121" y="186"/>
                    </a:lnTo>
                    <a:lnTo>
                      <a:pt x="129" y="182"/>
                    </a:lnTo>
                    <a:lnTo>
                      <a:pt x="133" y="177"/>
                    </a:lnTo>
                    <a:lnTo>
                      <a:pt x="137" y="171"/>
                    </a:lnTo>
                    <a:lnTo>
                      <a:pt x="139" y="166"/>
                    </a:lnTo>
                    <a:lnTo>
                      <a:pt x="142" y="159"/>
                    </a:lnTo>
                    <a:lnTo>
                      <a:pt x="143" y="151"/>
                    </a:lnTo>
                    <a:lnTo>
                      <a:pt x="144" y="141"/>
                    </a:lnTo>
                    <a:lnTo>
                      <a:pt x="144" y="135"/>
                    </a:lnTo>
                    <a:lnTo>
                      <a:pt x="145" y="130"/>
                    </a:lnTo>
                    <a:lnTo>
                      <a:pt x="146" y="126"/>
                    </a:lnTo>
                    <a:lnTo>
                      <a:pt x="148" y="122"/>
                    </a:lnTo>
                    <a:lnTo>
                      <a:pt x="151" y="118"/>
                    </a:lnTo>
                    <a:lnTo>
                      <a:pt x="153" y="115"/>
                    </a:lnTo>
                    <a:lnTo>
                      <a:pt x="155" y="111"/>
                    </a:lnTo>
                    <a:lnTo>
                      <a:pt x="157" y="109"/>
                    </a:lnTo>
                    <a:lnTo>
                      <a:pt x="161" y="107"/>
                    </a:lnTo>
                    <a:lnTo>
                      <a:pt x="167" y="103"/>
                    </a:lnTo>
                    <a:lnTo>
                      <a:pt x="159" y="105"/>
                    </a:lnTo>
                    <a:lnTo>
                      <a:pt x="154" y="107"/>
                    </a:lnTo>
                    <a:lnTo>
                      <a:pt x="148" y="110"/>
                    </a:lnTo>
                    <a:lnTo>
                      <a:pt x="144" y="113"/>
                    </a:lnTo>
                    <a:lnTo>
                      <a:pt x="140" y="116"/>
                    </a:lnTo>
                    <a:lnTo>
                      <a:pt x="137" y="120"/>
                    </a:lnTo>
                    <a:lnTo>
                      <a:pt x="133" y="125"/>
                    </a:lnTo>
                    <a:lnTo>
                      <a:pt x="130" y="129"/>
                    </a:lnTo>
                    <a:lnTo>
                      <a:pt x="127" y="134"/>
                    </a:lnTo>
                    <a:lnTo>
                      <a:pt x="130" y="128"/>
                    </a:lnTo>
                    <a:lnTo>
                      <a:pt x="131" y="122"/>
                    </a:lnTo>
                    <a:lnTo>
                      <a:pt x="133" y="116"/>
                    </a:lnTo>
                    <a:lnTo>
                      <a:pt x="133" y="108"/>
                    </a:lnTo>
                    <a:lnTo>
                      <a:pt x="133" y="100"/>
                    </a:lnTo>
                    <a:lnTo>
                      <a:pt x="132" y="93"/>
                    </a:lnTo>
                    <a:lnTo>
                      <a:pt x="131" y="86"/>
                    </a:lnTo>
                    <a:lnTo>
                      <a:pt x="129" y="79"/>
                    </a:lnTo>
                    <a:lnTo>
                      <a:pt x="127" y="73"/>
                    </a:lnTo>
                    <a:lnTo>
                      <a:pt x="124" y="67"/>
                    </a:lnTo>
                    <a:lnTo>
                      <a:pt x="120" y="60"/>
                    </a:lnTo>
                    <a:lnTo>
                      <a:pt x="116" y="55"/>
                    </a:lnTo>
                    <a:lnTo>
                      <a:pt x="112" y="48"/>
                    </a:lnTo>
                    <a:lnTo>
                      <a:pt x="108" y="40"/>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4"/>
                    </a:lnTo>
                    <a:lnTo>
                      <a:pt x="106" y="94"/>
                    </a:lnTo>
                    <a:lnTo>
                      <a:pt x="104" y="100"/>
                    </a:lnTo>
                    <a:lnTo>
                      <a:pt x="98" y="110"/>
                    </a:lnTo>
                    <a:lnTo>
                      <a:pt x="94" y="119"/>
                    </a:lnTo>
                    <a:lnTo>
                      <a:pt x="91" y="128"/>
                    </a:lnTo>
                    <a:lnTo>
                      <a:pt x="88" y="123"/>
                    </a:lnTo>
                    <a:lnTo>
                      <a:pt x="86" y="117"/>
                    </a:lnTo>
                    <a:lnTo>
                      <a:pt x="85" y="111"/>
                    </a:lnTo>
                    <a:lnTo>
                      <a:pt x="85" y="102"/>
                    </a:lnTo>
                    <a:lnTo>
                      <a:pt x="87" y="86"/>
                    </a:lnTo>
                    <a:lnTo>
                      <a:pt x="87" y="82"/>
                    </a:lnTo>
                    <a:lnTo>
                      <a:pt x="88" y="76"/>
                    </a:lnTo>
                    <a:lnTo>
                      <a:pt x="88" y="71"/>
                    </a:lnTo>
                    <a:lnTo>
                      <a:pt x="87" y="64"/>
                    </a:lnTo>
                    <a:lnTo>
                      <a:pt x="85" y="57"/>
                    </a:lnTo>
                    <a:lnTo>
                      <a:pt x="83" y="51"/>
                    </a:lnTo>
                    <a:lnTo>
                      <a:pt x="78" y="42"/>
                    </a:lnTo>
                    <a:lnTo>
                      <a:pt x="81" y="53"/>
                    </a:lnTo>
                    <a:lnTo>
                      <a:pt x="82" y="62"/>
                    </a:lnTo>
                    <a:lnTo>
                      <a:pt x="82" y="70"/>
                    </a:lnTo>
                    <a:lnTo>
                      <a:pt x="81" y="76"/>
                    </a:lnTo>
                    <a:lnTo>
                      <a:pt x="80" y="82"/>
                    </a:lnTo>
                    <a:lnTo>
                      <a:pt x="77" y="89"/>
                    </a:lnTo>
                    <a:lnTo>
                      <a:pt x="70" y="104"/>
                    </a:lnTo>
                    <a:lnTo>
                      <a:pt x="70" y="94"/>
                    </a:lnTo>
                    <a:lnTo>
                      <a:pt x="70" y="86"/>
                    </a:lnTo>
                    <a:lnTo>
                      <a:pt x="70" y="74"/>
                    </a:lnTo>
                    <a:lnTo>
                      <a:pt x="66" y="86"/>
                    </a:lnTo>
                    <a:lnTo>
                      <a:pt x="64" y="93"/>
                    </a:lnTo>
                    <a:lnTo>
                      <a:pt x="63" y="100"/>
                    </a:lnTo>
                    <a:lnTo>
                      <a:pt x="62" y="108"/>
                    </a:lnTo>
                    <a:lnTo>
                      <a:pt x="62" y="119"/>
                    </a:lnTo>
                    <a:lnTo>
                      <a:pt x="64" y="129"/>
                    </a:lnTo>
                    <a:lnTo>
                      <a:pt x="67" y="137"/>
                    </a:lnTo>
                    <a:lnTo>
                      <a:pt x="71" y="147"/>
                    </a:lnTo>
                    <a:lnTo>
                      <a:pt x="77" y="161"/>
                    </a:lnTo>
                    <a:lnTo>
                      <a:pt x="67" y="145"/>
                    </a:lnTo>
                    <a:lnTo>
                      <a:pt x="65" y="141"/>
                    </a:lnTo>
                    <a:lnTo>
                      <a:pt x="60" y="135"/>
                    </a:lnTo>
                    <a:lnTo>
                      <a:pt x="54" y="129"/>
                    </a:lnTo>
                    <a:lnTo>
                      <a:pt x="42" y="118"/>
                    </a:lnTo>
                    <a:lnTo>
                      <a:pt x="51" y="130"/>
                    </a:lnTo>
                    <a:lnTo>
                      <a:pt x="54" y="135"/>
                    </a:lnTo>
                    <a:lnTo>
                      <a:pt x="57" y="140"/>
                    </a:lnTo>
                    <a:lnTo>
                      <a:pt x="62" y="151"/>
                    </a:lnTo>
                    <a:lnTo>
                      <a:pt x="66" y="160"/>
                    </a:lnTo>
                    <a:lnTo>
                      <a:pt x="72" y="174"/>
                    </a:lnTo>
                    <a:lnTo>
                      <a:pt x="65" y="172"/>
                    </a:lnTo>
                    <a:lnTo>
                      <a:pt x="58" y="168"/>
                    </a:lnTo>
                    <a:lnTo>
                      <a:pt x="51" y="162"/>
                    </a:lnTo>
                    <a:lnTo>
                      <a:pt x="46" y="156"/>
                    </a:lnTo>
                    <a:lnTo>
                      <a:pt x="38" y="149"/>
                    </a:lnTo>
                    <a:lnTo>
                      <a:pt x="32" y="145"/>
                    </a:lnTo>
                    <a:lnTo>
                      <a:pt x="27"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71" name="Freeform 77"/>
              <p:cNvSpPr>
                <a:spLocks/>
              </p:cNvSpPr>
              <p:nvPr/>
            </p:nvSpPr>
            <p:spPr bwMode="auto">
              <a:xfrm>
                <a:off x="4263" y="493"/>
                <a:ext cx="169" cy="198"/>
              </a:xfrm>
              <a:custGeom>
                <a:avLst/>
                <a:gdLst>
                  <a:gd name="T0" fmla="*/ 117 w 169"/>
                  <a:gd name="T1" fmla="*/ 191 h 198"/>
                  <a:gd name="T2" fmla="*/ 132 w 169"/>
                  <a:gd name="T3" fmla="*/ 176 h 198"/>
                  <a:gd name="T4" fmla="*/ 138 w 169"/>
                  <a:gd name="T5" fmla="*/ 155 h 198"/>
                  <a:gd name="T6" fmla="*/ 140 w 169"/>
                  <a:gd name="T7" fmla="*/ 133 h 198"/>
                  <a:gd name="T8" fmla="*/ 146 w 169"/>
                  <a:gd name="T9" fmla="*/ 121 h 198"/>
                  <a:gd name="T10" fmla="*/ 152 w 169"/>
                  <a:gd name="T11" fmla="*/ 112 h 198"/>
                  <a:gd name="T12" fmla="*/ 161 w 169"/>
                  <a:gd name="T13" fmla="*/ 105 h 198"/>
                  <a:gd name="T14" fmla="*/ 143 w 169"/>
                  <a:gd name="T15" fmla="*/ 113 h 198"/>
                  <a:gd name="T16" fmla="*/ 132 w 169"/>
                  <a:gd name="T17" fmla="*/ 123 h 198"/>
                  <a:gd name="T18" fmla="*/ 122 w 169"/>
                  <a:gd name="T19" fmla="*/ 137 h 198"/>
                  <a:gd name="T20" fmla="*/ 128 w 169"/>
                  <a:gd name="T21" fmla="*/ 119 h 198"/>
                  <a:gd name="T22" fmla="*/ 127 w 169"/>
                  <a:gd name="T23" fmla="*/ 95 h 198"/>
                  <a:gd name="T24" fmla="*/ 122 w 169"/>
                  <a:gd name="T25" fmla="*/ 75 h 198"/>
                  <a:gd name="T26" fmla="*/ 112 w 169"/>
                  <a:gd name="T27" fmla="*/ 56 h 198"/>
                  <a:gd name="T28" fmla="*/ 100 w 169"/>
                  <a:gd name="T29" fmla="*/ 33 h 198"/>
                  <a:gd name="T30" fmla="*/ 97 w 169"/>
                  <a:gd name="T31" fmla="*/ 16 h 198"/>
                  <a:gd name="T32" fmla="*/ 97 w 169"/>
                  <a:gd name="T33" fmla="*/ 0 h 198"/>
                  <a:gd name="T34" fmla="*/ 92 w 169"/>
                  <a:gd name="T35" fmla="*/ 22 h 198"/>
                  <a:gd name="T36" fmla="*/ 95 w 169"/>
                  <a:gd name="T37" fmla="*/ 41 h 198"/>
                  <a:gd name="T38" fmla="*/ 101 w 169"/>
                  <a:gd name="T39" fmla="*/ 59 h 198"/>
                  <a:gd name="T40" fmla="*/ 103 w 169"/>
                  <a:gd name="T41" fmla="*/ 79 h 198"/>
                  <a:gd name="T42" fmla="*/ 99 w 169"/>
                  <a:gd name="T43" fmla="*/ 103 h 198"/>
                  <a:gd name="T44" fmla="*/ 87 w 169"/>
                  <a:gd name="T45" fmla="*/ 131 h 198"/>
                  <a:gd name="T46" fmla="*/ 81 w 169"/>
                  <a:gd name="T47" fmla="*/ 114 h 198"/>
                  <a:gd name="T48" fmla="*/ 83 w 169"/>
                  <a:gd name="T49" fmla="*/ 84 h 198"/>
                  <a:gd name="T50" fmla="*/ 83 w 169"/>
                  <a:gd name="T51" fmla="*/ 66 h 198"/>
                  <a:gd name="T52" fmla="*/ 74 w 169"/>
                  <a:gd name="T53" fmla="*/ 43 h 198"/>
                  <a:gd name="T54" fmla="*/ 78 w 169"/>
                  <a:gd name="T55" fmla="*/ 71 h 198"/>
                  <a:gd name="T56" fmla="*/ 73 w 169"/>
                  <a:gd name="T57" fmla="*/ 91 h 198"/>
                  <a:gd name="T58" fmla="*/ 67 w 169"/>
                  <a:gd name="T59" fmla="*/ 88 h 198"/>
                  <a:gd name="T60" fmla="*/ 61 w 169"/>
                  <a:gd name="T61" fmla="*/ 95 h 198"/>
                  <a:gd name="T62" fmla="*/ 59 w 169"/>
                  <a:gd name="T63" fmla="*/ 122 h 198"/>
                  <a:gd name="T64" fmla="*/ 67 w 169"/>
                  <a:gd name="T65" fmla="*/ 151 h 198"/>
                  <a:gd name="T66" fmla="*/ 61 w 169"/>
                  <a:gd name="T67" fmla="*/ 145 h 198"/>
                  <a:gd name="T68" fmla="*/ 42 w 169"/>
                  <a:gd name="T69" fmla="*/ 124 h 198"/>
                  <a:gd name="T70" fmla="*/ 53 w 169"/>
                  <a:gd name="T71" fmla="*/ 143 h 198"/>
                  <a:gd name="T72" fmla="*/ 68 w 169"/>
                  <a:gd name="T73" fmla="*/ 179 h 198"/>
                  <a:gd name="T74" fmla="*/ 48 w 169"/>
                  <a:gd name="T75" fmla="*/ 166 h 198"/>
                  <a:gd name="T76" fmla="*/ 29 w 169"/>
                  <a:gd name="T77" fmla="*/ 149 h 198"/>
                  <a:gd name="T78" fmla="*/ 14 w 169"/>
                  <a:gd name="T79" fmla="*/ 142 h 198"/>
                  <a:gd name="T80" fmla="*/ 8 w 169"/>
                  <a:gd name="T81" fmla="*/ 142 h 198"/>
                  <a:gd name="T82" fmla="*/ 26 w 169"/>
                  <a:gd name="T83" fmla="*/ 154 h 198"/>
                  <a:gd name="T84" fmla="*/ 46 w 169"/>
                  <a:gd name="T85" fmla="*/ 180 h 198"/>
                  <a:gd name="T86" fmla="*/ 74 w 169"/>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198"/>
                  <a:gd name="T134" fmla="*/ 169 w 169"/>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198">
                    <a:moveTo>
                      <a:pt x="99" y="195"/>
                    </a:moveTo>
                    <a:lnTo>
                      <a:pt x="106" y="194"/>
                    </a:lnTo>
                    <a:lnTo>
                      <a:pt x="117" y="191"/>
                    </a:lnTo>
                    <a:lnTo>
                      <a:pt x="124" y="187"/>
                    </a:lnTo>
                    <a:lnTo>
                      <a:pt x="129" y="181"/>
                    </a:lnTo>
                    <a:lnTo>
                      <a:pt x="132" y="176"/>
                    </a:lnTo>
                    <a:lnTo>
                      <a:pt x="135" y="170"/>
                    </a:lnTo>
                    <a:lnTo>
                      <a:pt x="137" y="164"/>
                    </a:lnTo>
                    <a:lnTo>
                      <a:pt x="138" y="155"/>
                    </a:lnTo>
                    <a:lnTo>
                      <a:pt x="139" y="145"/>
                    </a:lnTo>
                    <a:lnTo>
                      <a:pt x="139" y="139"/>
                    </a:lnTo>
                    <a:lnTo>
                      <a:pt x="140" y="133"/>
                    </a:lnTo>
                    <a:lnTo>
                      <a:pt x="141" y="130"/>
                    </a:lnTo>
                    <a:lnTo>
                      <a:pt x="143" y="126"/>
                    </a:lnTo>
                    <a:lnTo>
                      <a:pt x="146" y="121"/>
                    </a:lnTo>
                    <a:lnTo>
                      <a:pt x="148" y="118"/>
                    </a:lnTo>
                    <a:lnTo>
                      <a:pt x="150" y="114"/>
                    </a:lnTo>
                    <a:lnTo>
                      <a:pt x="152" y="112"/>
                    </a:lnTo>
                    <a:lnTo>
                      <a:pt x="155" y="110"/>
                    </a:lnTo>
                    <a:lnTo>
                      <a:pt x="168" y="102"/>
                    </a:lnTo>
                    <a:lnTo>
                      <a:pt x="161" y="105"/>
                    </a:lnTo>
                    <a:lnTo>
                      <a:pt x="154" y="107"/>
                    </a:lnTo>
                    <a:lnTo>
                      <a:pt x="149" y="110"/>
                    </a:lnTo>
                    <a:lnTo>
                      <a:pt x="143" y="113"/>
                    </a:lnTo>
                    <a:lnTo>
                      <a:pt x="139" y="116"/>
                    </a:lnTo>
                    <a:lnTo>
                      <a:pt x="135" y="119"/>
                    </a:lnTo>
                    <a:lnTo>
                      <a:pt x="132" y="123"/>
                    </a:lnTo>
                    <a:lnTo>
                      <a:pt x="128" y="129"/>
                    </a:lnTo>
                    <a:lnTo>
                      <a:pt x="125" y="133"/>
                    </a:lnTo>
                    <a:lnTo>
                      <a:pt x="122" y="137"/>
                    </a:lnTo>
                    <a:lnTo>
                      <a:pt x="125" y="131"/>
                    </a:lnTo>
                    <a:lnTo>
                      <a:pt x="127" y="125"/>
                    </a:lnTo>
                    <a:lnTo>
                      <a:pt x="128" y="119"/>
                    </a:lnTo>
                    <a:lnTo>
                      <a:pt x="129" y="111"/>
                    </a:lnTo>
                    <a:lnTo>
                      <a:pt x="128" y="103"/>
                    </a:lnTo>
                    <a:lnTo>
                      <a:pt x="127" y="95"/>
                    </a:lnTo>
                    <a:lnTo>
                      <a:pt x="126" y="88"/>
                    </a:lnTo>
                    <a:lnTo>
                      <a:pt x="124" y="82"/>
                    </a:lnTo>
                    <a:lnTo>
                      <a:pt x="122" y="75"/>
                    </a:lnTo>
                    <a:lnTo>
                      <a:pt x="120" y="69"/>
                    </a:lnTo>
                    <a:lnTo>
                      <a:pt x="115" y="61"/>
                    </a:lnTo>
                    <a:lnTo>
                      <a:pt x="112" y="56"/>
                    </a:lnTo>
                    <a:lnTo>
                      <a:pt x="108" y="49"/>
                    </a:lnTo>
                    <a:lnTo>
                      <a:pt x="103" y="41"/>
                    </a:lnTo>
                    <a:lnTo>
                      <a:pt x="100" y="33"/>
                    </a:lnTo>
                    <a:lnTo>
                      <a:pt x="99" y="28"/>
                    </a:lnTo>
                    <a:lnTo>
                      <a:pt x="98" y="22"/>
                    </a:lnTo>
                    <a:lnTo>
                      <a:pt x="97" y="16"/>
                    </a:lnTo>
                    <a:lnTo>
                      <a:pt x="97" y="11"/>
                    </a:lnTo>
                    <a:lnTo>
                      <a:pt x="97" y="6"/>
                    </a:lnTo>
                    <a:lnTo>
                      <a:pt x="97" y="0"/>
                    </a:lnTo>
                    <a:lnTo>
                      <a:pt x="95" y="8"/>
                    </a:lnTo>
                    <a:lnTo>
                      <a:pt x="93" y="15"/>
                    </a:lnTo>
                    <a:lnTo>
                      <a:pt x="92" y="22"/>
                    </a:lnTo>
                    <a:lnTo>
                      <a:pt x="92" y="28"/>
                    </a:lnTo>
                    <a:lnTo>
                      <a:pt x="93" y="35"/>
                    </a:lnTo>
                    <a:lnTo>
                      <a:pt x="95" y="41"/>
                    </a:lnTo>
                    <a:lnTo>
                      <a:pt x="97" y="47"/>
                    </a:lnTo>
                    <a:lnTo>
                      <a:pt x="99" y="52"/>
                    </a:lnTo>
                    <a:lnTo>
                      <a:pt x="101" y="59"/>
                    </a:lnTo>
                    <a:lnTo>
                      <a:pt x="102" y="65"/>
                    </a:lnTo>
                    <a:lnTo>
                      <a:pt x="102" y="72"/>
                    </a:lnTo>
                    <a:lnTo>
                      <a:pt x="103" y="79"/>
                    </a:lnTo>
                    <a:lnTo>
                      <a:pt x="103" y="86"/>
                    </a:lnTo>
                    <a:lnTo>
                      <a:pt x="102" y="96"/>
                    </a:lnTo>
                    <a:lnTo>
                      <a:pt x="99" y="103"/>
                    </a:lnTo>
                    <a:lnTo>
                      <a:pt x="94" y="112"/>
                    </a:lnTo>
                    <a:lnTo>
                      <a:pt x="90" y="122"/>
                    </a:lnTo>
                    <a:lnTo>
                      <a:pt x="87" y="131"/>
                    </a:lnTo>
                    <a:lnTo>
                      <a:pt x="84" y="126"/>
                    </a:lnTo>
                    <a:lnTo>
                      <a:pt x="83" y="120"/>
                    </a:lnTo>
                    <a:lnTo>
                      <a:pt x="81" y="114"/>
                    </a:lnTo>
                    <a:lnTo>
                      <a:pt x="81" y="105"/>
                    </a:lnTo>
                    <a:lnTo>
                      <a:pt x="83" y="89"/>
                    </a:lnTo>
                    <a:lnTo>
                      <a:pt x="83" y="84"/>
                    </a:lnTo>
                    <a:lnTo>
                      <a:pt x="84" y="78"/>
                    </a:lnTo>
                    <a:lnTo>
                      <a:pt x="84" y="73"/>
                    </a:lnTo>
                    <a:lnTo>
                      <a:pt x="83" y="66"/>
                    </a:lnTo>
                    <a:lnTo>
                      <a:pt x="81" y="59"/>
                    </a:lnTo>
                    <a:lnTo>
                      <a:pt x="79" y="52"/>
                    </a:lnTo>
                    <a:lnTo>
                      <a:pt x="74" y="43"/>
                    </a:lnTo>
                    <a:lnTo>
                      <a:pt x="77" y="54"/>
                    </a:lnTo>
                    <a:lnTo>
                      <a:pt x="78" y="64"/>
                    </a:lnTo>
                    <a:lnTo>
                      <a:pt x="78" y="71"/>
                    </a:lnTo>
                    <a:lnTo>
                      <a:pt x="77" y="78"/>
                    </a:lnTo>
                    <a:lnTo>
                      <a:pt x="76" y="84"/>
                    </a:lnTo>
                    <a:lnTo>
                      <a:pt x="73" y="91"/>
                    </a:lnTo>
                    <a:lnTo>
                      <a:pt x="67" y="107"/>
                    </a:lnTo>
                    <a:lnTo>
                      <a:pt x="66" y="97"/>
                    </a:lnTo>
                    <a:lnTo>
                      <a:pt x="67" y="88"/>
                    </a:lnTo>
                    <a:lnTo>
                      <a:pt x="67" y="81"/>
                    </a:lnTo>
                    <a:lnTo>
                      <a:pt x="63" y="88"/>
                    </a:lnTo>
                    <a:lnTo>
                      <a:pt x="61" y="95"/>
                    </a:lnTo>
                    <a:lnTo>
                      <a:pt x="59" y="103"/>
                    </a:lnTo>
                    <a:lnTo>
                      <a:pt x="58" y="111"/>
                    </a:lnTo>
                    <a:lnTo>
                      <a:pt x="59" y="122"/>
                    </a:lnTo>
                    <a:lnTo>
                      <a:pt x="60" y="132"/>
                    </a:lnTo>
                    <a:lnTo>
                      <a:pt x="63" y="141"/>
                    </a:lnTo>
                    <a:lnTo>
                      <a:pt x="67" y="151"/>
                    </a:lnTo>
                    <a:lnTo>
                      <a:pt x="74" y="165"/>
                    </a:lnTo>
                    <a:lnTo>
                      <a:pt x="63" y="149"/>
                    </a:lnTo>
                    <a:lnTo>
                      <a:pt x="61" y="145"/>
                    </a:lnTo>
                    <a:lnTo>
                      <a:pt x="56" y="138"/>
                    </a:lnTo>
                    <a:lnTo>
                      <a:pt x="51" y="132"/>
                    </a:lnTo>
                    <a:lnTo>
                      <a:pt x="42" y="124"/>
                    </a:lnTo>
                    <a:lnTo>
                      <a:pt x="47" y="133"/>
                    </a:lnTo>
                    <a:lnTo>
                      <a:pt x="50" y="138"/>
                    </a:lnTo>
                    <a:lnTo>
                      <a:pt x="53" y="143"/>
                    </a:lnTo>
                    <a:lnTo>
                      <a:pt x="59" y="155"/>
                    </a:lnTo>
                    <a:lnTo>
                      <a:pt x="63" y="164"/>
                    </a:lnTo>
                    <a:lnTo>
                      <a:pt x="68" y="179"/>
                    </a:lnTo>
                    <a:lnTo>
                      <a:pt x="61" y="177"/>
                    </a:lnTo>
                    <a:lnTo>
                      <a:pt x="55" y="172"/>
                    </a:lnTo>
                    <a:lnTo>
                      <a:pt x="48" y="166"/>
                    </a:lnTo>
                    <a:lnTo>
                      <a:pt x="42" y="160"/>
                    </a:lnTo>
                    <a:lnTo>
                      <a:pt x="35" y="153"/>
                    </a:lnTo>
                    <a:lnTo>
                      <a:pt x="29" y="149"/>
                    </a:lnTo>
                    <a:lnTo>
                      <a:pt x="25" y="146"/>
                    </a:lnTo>
                    <a:lnTo>
                      <a:pt x="20" y="143"/>
                    </a:lnTo>
                    <a:lnTo>
                      <a:pt x="14" y="142"/>
                    </a:lnTo>
                    <a:lnTo>
                      <a:pt x="10" y="141"/>
                    </a:lnTo>
                    <a:lnTo>
                      <a:pt x="0" y="140"/>
                    </a:lnTo>
                    <a:lnTo>
                      <a:pt x="8" y="142"/>
                    </a:lnTo>
                    <a:lnTo>
                      <a:pt x="17" y="146"/>
                    </a:lnTo>
                    <a:lnTo>
                      <a:pt x="22" y="150"/>
                    </a:lnTo>
                    <a:lnTo>
                      <a:pt x="26" y="154"/>
                    </a:lnTo>
                    <a:lnTo>
                      <a:pt x="33" y="161"/>
                    </a:lnTo>
                    <a:lnTo>
                      <a:pt x="39" y="170"/>
                    </a:lnTo>
                    <a:lnTo>
                      <a:pt x="46" y="180"/>
                    </a:lnTo>
                    <a:lnTo>
                      <a:pt x="52" y="184"/>
                    </a:lnTo>
                    <a:lnTo>
                      <a:pt x="60" y="189"/>
                    </a:lnTo>
                    <a:lnTo>
                      <a:pt x="74" y="195"/>
                    </a:lnTo>
                    <a:lnTo>
                      <a:pt x="85" y="197"/>
                    </a:lnTo>
                    <a:lnTo>
                      <a:pt x="99" y="19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72" name="Freeform 78"/>
              <p:cNvSpPr>
                <a:spLocks/>
              </p:cNvSpPr>
              <p:nvPr/>
            </p:nvSpPr>
            <p:spPr bwMode="auto">
              <a:xfrm>
                <a:off x="4263" y="502"/>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73" name="Freeform 79"/>
              <p:cNvSpPr>
                <a:spLocks/>
              </p:cNvSpPr>
              <p:nvPr/>
            </p:nvSpPr>
            <p:spPr bwMode="auto">
              <a:xfrm>
                <a:off x="4266" y="504"/>
                <a:ext cx="162" cy="190"/>
              </a:xfrm>
              <a:custGeom>
                <a:avLst/>
                <a:gdLst>
                  <a:gd name="T0" fmla="*/ 118 w 162"/>
                  <a:gd name="T1" fmla="*/ 183 h 190"/>
                  <a:gd name="T2" fmla="*/ 133 w 162"/>
                  <a:gd name="T3" fmla="*/ 169 h 190"/>
                  <a:gd name="T4" fmla="*/ 139 w 162"/>
                  <a:gd name="T5" fmla="*/ 148 h 190"/>
                  <a:gd name="T6" fmla="*/ 141 w 162"/>
                  <a:gd name="T7" fmla="*/ 128 h 190"/>
                  <a:gd name="T8" fmla="*/ 147 w 162"/>
                  <a:gd name="T9" fmla="*/ 116 h 190"/>
                  <a:gd name="T10" fmla="*/ 153 w 162"/>
                  <a:gd name="T11" fmla="*/ 107 h 190"/>
                  <a:gd name="T12" fmla="*/ 155 w 162"/>
                  <a:gd name="T13" fmla="*/ 103 h 190"/>
                  <a:gd name="T14" fmla="*/ 140 w 162"/>
                  <a:gd name="T15" fmla="*/ 111 h 190"/>
                  <a:gd name="T16" fmla="*/ 129 w 162"/>
                  <a:gd name="T17" fmla="*/ 123 h 190"/>
                  <a:gd name="T18" fmla="*/ 126 w 162"/>
                  <a:gd name="T19" fmla="*/ 125 h 190"/>
                  <a:gd name="T20" fmla="*/ 130 w 162"/>
                  <a:gd name="T21" fmla="*/ 107 h 190"/>
                  <a:gd name="T22" fmla="*/ 127 w 162"/>
                  <a:gd name="T23" fmla="*/ 84 h 190"/>
                  <a:gd name="T24" fmla="*/ 121 w 162"/>
                  <a:gd name="T25" fmla="*/ 66 h 190"/>
                  <a:gd name="T26" fmla="*/ 108 w 162"/>
                  <a:gd name="T27" fmla="*/ 47 h 190"/>
                  <a:gd name="T28" fmla="*/ 100 w 162"/>
                  <a:gd name="T29" fmla="*/ 27 h 190"/>
                  <a:gd name="T30" fmla="*/ 98 w 162"/>
                  <a:gd name="T31" fmla="*/ 10 h 190"/>
                  <a:gd name="T32" fmla="*/ 96 w 162"/>
                  <a:gd name="T33" fmla="*/ 8 h 190"/>
                  <a:gd name="T34" fmla="*/ 93 w 162"/>
                  <a:gd name="T35" fmla="*/ 27 h 190"/>
                  <a:gd name="T36" fmla="*/ 98 w 162"/>
                  <a:gd name="T37" fmla="*/ 45 h 190"/>
                  <a:gd name="T38" fmla="*/ 103 w 162"/>
                  <a:gd name="T39" fmla="*/ 63 h 190"/>
                  <a:gd name="T40" fmla="*/ 104 w 162"/>
                  <a:gd name="T41" fmla="*/ 82 h 190"/>
                  <a:gd name="T42" fmla="*/ 95 w 162"/>
                  <a:gd name="T43" fmla="*/ 108 h 190"/>
                  <a:gd name="T44" fmla="*/ 85 w 162"/>
                  <a:gd name="T45" fmla="*/ 121 h 190"/>
                  <a:gd name="T46" fmla="*/ 82 w 162"/>
                  <a:gd name="T47" fmla="*/ 101 h 190"/>
                  <a:gd name="T48" fmla="*/ 84 w 162"/>
                  <a:gd name="T49" fmla="*/ 75 h 190"/>
                  <a:gd name="T50" fmla="*/ 82 w 162"/>
                  <a:gd name="T51" fmla="*/ 56 h 190"/>
                  <a:gd name="T52" fmla="*/ 78 w 162"/>
                  <a:gd name="T53" fmla="*/ 52 h 190"/>
                  <a:gd name="T54" fmla="*/ 78 w 162"/>
                  <a:gd name="T55" fmla="*/ 75 h 190"/>
                  <a:gd name="T56" fmla="*/ 67 w 162"/>
                  <a:gd name="T57" fmla="*/ 102 h 190"/>
                  <a:gd name="T58" fmla="*/ 68 w 162"/>
                  <a:gd name="T59" fmla="*/ 77 h 190"/>
                  <a:gd name="T60" fmla="*/ 60 w 162"/>
                  <a:gd name="T61" fmla="*/ 99 h 190"/>
                  <a:gd name="T62" fmla="*/ 61 w 162"/>
                  <a:gd name="T63" fmla="*/ 127 h 190"/>
                  <a:gd name="T64" fmla="*/ 74 w 162"/>
                  <a:gd name="T65" fmla="*/ 158 h 190"/>
                  <a:gd name="T66" fmla="*/ 57 w 162"/>
                  <a:gd name="T67" fmla="*/ 133 h 190"/>
                  <a:gd name="T68" fmla="*/ 40 w 162"/>
                  <a:gd name="T69" fmla="*/ 116 h 190"/>
                  <a:gd name="T70" fmla="*/ 54 w 162"/>
                  <a:gd name="T71" fmla="*/ 138 h 190"/>
                  <a:gd name="T72" fmla="*/ 69 w 162"/>
                  <a:gd name="T73" fmla="*/ 172 h 190"/>
                  <a:gd name="T74" fmla="*/ 49 w 162"/>
                  <a:gd name="T75" fmla="*/ 159 h 190"/>
                  <a:gd name="T76" fmla="*/ 30 w 162"/>
                  <a:gd name="T77" fmla="*/ 143 h 190"/>
                  <a:gd name="T78" fmla="*/ 16 w 162"/>
                  <a:gd name="T79" fmla="*/ 135 h 190"/>
                  <a:gd name="T80" fmla="*/ 10 w 162"/>
                  <a:gd name="T81" fmla="*/ 136 h 190"/>
                  <a:gd name="T82" fmla="*/ 27 w 162"/>
                  <a:gd name="T83" fmla="*/ 147 h 190"/>
                  <a:gd name="T84" fmla="*/ 47 w 162"/>
                  <a:gd name="T85" fmla="*/ 173 h 190"/>
                  <a:gd name="T86" fmla="*/ 75 w 162"/>
                  <a:gd name="T87" fmla="*/ 187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2"/>
                  <a:gd name="T133" fmla="*/ 0 h 190"/>
                  <a:gd name="T134" fmla="*/ 162 w 162"/>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2" h="190">
                    <a:moveTo>
                      <a:pt x="100" y="187"/>
                    </a:moveTo>
                    <a:lnTo>
                      <a:pt x="107" y="186"/>
                    </a:lnTo>
                    <a:lnTo>
                      <a:pt x="118" y="183"/>
                    </a:lnTo>
                    <a:lnTo>
                      <a:pt x="125" y="179"/>
                    </a:lnTo>
                    <a:lnTo>
                      <a:pt x="130" y="174"/>
                    </a:lnTo>
                    <a:lnTo>
                      <a:pt x="133" y="169"/>
                    </a:lnTo>
                    <a:lnTo>
                      <a:pt x="136" y="163"/>
                    </a:lnTo>
                    <a:lnTo>
                      <a:pt x="138" y="157"/>
                    </a:lnTo>
                    <a:lnTo>
                      <a:pt x="139" y="148"/>
                    </a:lnTo>
                    <a:lnTo>
                      <a:pt x="140" y="139"/>
                    </a:lnTo>
                    <a:lnTo>
                      <a:pt x="140" y="133"/>
                    </a:lnTo>
                    <a:lnTo>
                      <a:pt x="141" y="128"/>
                    </a:lnTo>
                    <a:lnTo>
                      <a:pt x="143" y="124"/>
                    </a:lnTo>
                    <a:lnTo>
                      <a:pt x="144" y="120"/>
                    </a:lnTo>
                    <a:lnTo>
                      <a:pt x="147" y="116"/>
                    </a:lnTo>
                    <a:lnTo>
                      <a:pt x="149" y="113"/>
                    </a:lnTo>
                    <a:lnTo>
                      <a:pt x="152" y="109"/>
                    </a:lnTo>
                    <a:lnTo>
                      <a:pt x="153" y="107"/>
                    </a:lnTo>
                    <a:lnTo>
                      <a:pt x="156" y="105"/>
                    </a:lnTo>
                    <a:lnTo>
                      <a:pt x="161" y="101"/>
                    </a:lnTo>
                    <a:lnTo>
                      <a:pt x="155" y="103"/>
                    </a:lnTo>
                    <a:lnTo>
                      <a:pt x="150" y="105"/>
                    </a:lnTo>
                    <a:lnTo>
                      <a:pt x="144" y="108"/>
                    </a:lnTo>
                    <a:lnTo>
                      <a:pt x="140" y="111"/>
                    </a:lnTo>
                    <a:lnTo>
                      <a:pt x="136" y="114"/>
                    </a:lnTo>
                    <a:lnTo>
                      <a:pt x="133" y="118"/>
                    </a:lnTo>
                    <a:lnTo>
                      <a:pt x="129" y="123"/>
                    </a:lnTo>
                    <a:lnTo>
                      <a:pt x="126" y="127"/>
                    </a:lnTo>
                    <a:lnTo>
                      <a:pt x="123" y="132"/>
                    </a:lnTo>
                    <a:lnTo>
                      <a:pt x="126" y="125"/>
                    </a:lnTo>
                    <a:lnTo>
                      <a:pt x="128" y="120"/>
                    </a:lnTo>
                    <a:lnTo>
                      <a:pt x="129" y="114"/>
                    </a:lnTo>
                    <a:lnTo>
                      <a:pt x="130" y="107"/>
                    </a:lnTo>
                    <a:lnTo>
                      <a:pt x="129" y="99"/>
                    </a:lnTo>
                    <a:lnTo>
                      <a:pt x="128" y="92"/>
                    </a:lnTo>
                    <a:lnTo>
                      <a:pt x="127" y="84"/>
                    </a:lnTo>
                    <a:lnTo>
                      <a:pt x="125" y="78"/>
                    </a:lnTo>
                    <a:lnTo>
                      <a:pt x="123" y="72"/>
                    </a:lnTo>
                    <a:lnTo>
                      <a:pt x="121" y="66"/>
                    </a:lnTo>
                    <a:lnTo>
                      <a:pt x="116" y="59"/>
                    </a:lnTo>
                    <a:lnTo>
                      <a:pt x="113" y="54"/>
                    </a:lnTo>
                    <a:lnTo>
                      <a:pt x="108" y="47"/>
                    </a:lnTo>
                    <a:lnTo>
                      <a:pt x="104" y="39"/>
                    </a:lnTo>
                    <a:lnTo>
                      <a:pt x="101" y="32"/>
                    </a:lnTo>
                    <a:lnTo>
                      <a:pt x="100" y="27"/>
                    </a:lnTo>
                    <a:lnTo>
                      <a:pt x="98" y="21"/>
                    </a:lnTo>
                    <a:lnTo>
                      <a:pt x="98" y="15"/>
                    </a:lnTo>
                    <a:lnTo>
                      <a:pt x="98" y="10"/>
                    </a:lnTo>
                    <a:lnTo>
                      <a:pt x="98" y="6"/>
                    </a:lnTo>
                    <a:lnTo>
                      <a:pt x="98" y="0"/>
                    </a:lnTo>
                    <a:lnTo>
                      <a:pt x="96" y="8"/>
                    </a:lnTo>
                    <a:lnTo>
                      <a:pt x="94" y="15"/>
                    </a:lnTo>
                    <a:lnTo>
                      <a:pt x="93" y="21"/>
                    </a:lnTo>
                    <a:lnTo>
                      <a:pt x="93" y="27"/>
                    </a:lnTo>
                    <a:lnTo>
                      <a:pt x="94" y="34"/>
                    </a:lnTo>
                    <a:lnTo>
                      <a:pt x="96" y="40"/>
                    </a:lnTo>
                    <a:lnTo>
                      <a:pt x="98" y="45"/>
                    </a:lnTo>
                    <a:lnTo>
                      <a:pt x="100" y="50"/>
                    </a:lnTo>
                    <a:lnTo>
                      <a:pt x="102" y="56"/>
                    </a:lnTo>
                    <a:lnTo>
                      <a:pt x="103" y="63"/>
                    </a:lnTo>
                    <a:lnTo>
                      <a:pt x="103" y="69"/>
                    </a:lnTo>
                    <a:lnTo>
                      <a:pt x="104" y="76"/>
                    </a:lnTo>
                    <a:lnTo>
                      <a:pt x="104" y="82"/>
                    </a:lnTo>
                    <a:lnTo>
                      <a:pt x="102" y="92"/>
                    </a:lnTo>
                    <a:lnTo>
                      <a:pt x="100" y="99"/>
                    </a:lnTo>
                    <a:lnTo>
                      <a:pt x="95" y="108"/>
                    </a:lnTo>
                    <a:lnTo>
                      <a:pt x="91" y="117"/>
                    </a:lnTo>
                    <a:lnTo>
                      <a:pt x="87" y="126"/>
                    </a:lnTo>
                    <a:lnTo>
                      <a:pt x="85" y="121"/>
                    </a:lnTo>
                    <a:lnTo>
                      <a:pt x="83" y="115"/>
                    </a:lnTo>
                    <a:lnTo>
                      <a:pt x="82" y="110"/>
                    </a:lnTo>
                    <a:lnTo>
                      <a:pt x="82" y="101"/>
                    </a:lnTo>
                    <a:lnTo>
                      <a:pt x="83" y="85"/>
                    </a:lnTo>
                    <a:lnTo>
                      <a:pt x="84" y="80"/>
                    </a:lnTo>
                    <a:lnTo>
                      <a:pt x="84" y="75"/>
                    </a:lnTo>
                    <a:lnTo>
                      <a:pt x="84" y="70"/>
                    </a:lnTo>
                    <a:lnTo>
                      <a:pt x="83" y="63"/>
                    </a:lnTo>
                    <a:lnTo>
                      <a:pt x="82" y="56"/>
                    </a:lnTo>
                    <a:lnTo>
                      <a:pt x="80" y="50"/>
                    </a:lnTo>
                    <a:lnTo>
                      <a:pt x="75" y="41"/>
                    </a:lnTo>
                    <a:lnTo>
                      <a:pt x="78" y="52"/>
                    </a:lnTo>
                    <a:lnTo>
                      <a:pt x="79" y="61"/>
                    </a:lnTo>
                    <a:lnTo>
                      <a:pt x="79" y="68"/>
                    </a:lnTo>
                    <a:lnTo>
                      <a:pt x="78" y="75"/>
                    </a:lnTo>
                    <a:lnTo>
                      <a:pt x="76" y="80"/>
                    </a:lnTo>
                    <a:lnTo>
                      <a:pt x="74" y="87"/>
                    </a:lnTo>
                    <a:lnTo>
                      <a:pt x="67" y="102"/>
                    </a:lnTo>
                    <a:lnTo>
                      <a:pt x="67" y="93"/>
                    </a:lnTo>
                    <a:lnTo>
                      <a:pt x="67" y="85"/>
                    </a:lnTo>
                    <a:lnTo>
                      <a:pt x="68" y="77"/>
                    </a:lnTo>
                    <a:lnTo>
                      <a:pt x="64" y="85"/>
                    </a:lnTo>
                    <a:lnTo>
                      <a:pt x="62" y="91"/>
                    </a:lnTo>
                    <a:lnTo>
                      <a:pt x="60" y="99"/>
                    </a:lnTo>
                    <a:lnTo>
                      <a:pt x="59" y="107"/>
                    </a:lnTo>
                    <a:lnTo>
                      <a:pt x="59" y="117"/>
                    </a:lnTo>
                    <a:lnTo>
                      <a:pt x="61" y="127"/>
                    </a:lnTo>
                    <a:lnTo>
                      <a:pt x="64" y="135"/>
                    </a:lnTo>
                    <a:lnTo>
                      <a:pt x="68" y="145"/>
                    </a:lnTo>
                    <a:lnTo>
                      <a:pt x="74" y="158"/>
                    </a:lnTo>
                    <a:lnTo>
                      <a:pt x="64" y="143"/>
                    </a:lnTo>
                    <a:lnTo>
                      <a:pt x="62" y="139"/>
                    </a:lnTo>
                    <a:lnTo>
                      <a:pt x="57" y="133"/>
                    </a:lnTo>
                    <a:lnTo>
                      <a:pt x="51" y="127"/>
                    </a:lnTo>
                    <a:lnTo>
                      <a:pt x="47" y="122"/>
                    </a:lnTo>
                    <a:lnTo>
                      <a:pt x="40" y="116"/>
                    </a:lnTo>
                    <a:lnTo>
                      <a:pt x="48" y="128"/>
                    </a:lnTo>
                    <a:lnTo>
                      <a:pt x="51" y="133"/>
                    </a:lnTo>
                    <a:lnTo>
                      <a:pt x="54" y="138"/>
                    </a:lnTo>
                    <a:lnTo>
                      <a:pt x="59" y="148"/>
                    </a:lnTo>
                    <a:lnTo>
                      <a:pt x="63" y="157"/>
                    </a:lnTo>
                    <a:lnTo>
                      <a:pt x="69" y="172"/>
                    </a:lnTo>
                    <a:lnTo>
                      <a:pt x="62" y="169"/>
                    </a:lnTo>
                    <a:lnTo>
                      <a:pt x="55" y="165"/>
                    </a:lnTo>
                    <a:lnTo>
                      <a:pt x="49" y="159"/>
                    </a:lnTo>
                    <a:lnTo>
                      <a:pt x="43" y="154"/>
                    </a:lnTo>
                    <a:lnTo>
                      <a:pt x="35" y="147"/>
                    </a:lnTo>
                    <a:lnTo>
                      <a:pt x="30" y="143"/>
                    </a:lnTo>
                    <a:lnTo>
                      <a:pt x="25" y="139"/>
                    </a:lnTo>
                    <a:lnTo>
                      <a:pt x="20" y="136"/>
                    </a:lnTo>
                    <a:lnTo>
                      <a:pt x="16" y="135"/>
                    </a:lnTo>
                    <a:lnTo>
                      <a:pt x="10" y="133"/>
                    </a:lnTo>
                    <a:lnTo>
                      <a:pt x="0" y="131"/>
                    </a:lnTo>
                    <a:lnTo>
                      <a:pt x="10" y="136"/>
                    </a:lnTo>
                    <a:lnTo>
                      <a:pt x="17" y="140"/>
                    </a:lnTo>
                    <a:lnTo>
                      <a:pt x="23" y="144"/>
                    </a:lnTo>
                    <a:lnTo>
                      <a:pt x="27" y="147"/>
                    </a:lnTo>
                    <a:lnTo>
                      <a:pt x="33" y="155"/>
                    </a:lnTo>
                    <a:lnTo>
                      <a:pt x="39" y="163"/>
                    </a:lnTo>
                    <a:lnTo>
                      <a:pt x="47" y="173"/>
                    </a:lnTo>
                    <a:lnTo>
                      <a:pt x="53" y="177"/>
                    </a:lnTo>
                    <a:lnTo>
                      <a:pt x="61" y="181"/>
                    </a:lnTo>
                    <a:lnTo>
                      <a:pt x="75" y="187"/>
                    </a:lnTo>
                    <a:lnTo>
                      <a:pt x="86" y="189"/>
                    </a:lnTo>
                    <a:lnTo>
                      <a:pt x="100" y="187"/>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74" name="Freeform 80"/>
              <p:cNvSpPr>
                <a:spLocks/>
              </p:cNvSpPr>
              <p:nvPr/>
            </p:nvSpPr>
            <p:spPr bwMode="auto">
              <a:xfrm>
                <a:off x="4317" y="543"/>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75" name="Freeform 81"/>
              <p:cNvSpPr>
                <a:spLocks/>
              </p:cNvSpPr>
              <p:nvPr/>
            </p:nvSpPr>
            <p:spPr bwMode="auto">
              <a:xfrm>
                <a:off x="4321" y="560"/>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nvGrpSpPr>
            <p:cNvPr id="29" name="Group 82"/>
            <p:cNvGrpSpPr>
              <a:grpSpLocks/>
            </p:cNvGrpSpPr>
            <p:nvPr/>
          </p:nvGrpSpPr>
          <p:grpSpPr bwMode="auto">
            <a:xfrm>
              <a:off x="4231" y="820"/>
              <a:ext cx="197" cy="220"/>
              <a:chOff x="4170" y="472"/>
              <a:chExt cx="190" cy="214"/>
            </a:xfrm>
          </p:grpSpPr>
          <p:sp>
            <p:nvSpPr>
              <p:cNvPr id="54" name="Freeform 83"/>
              <p:cNvSpPr>
                <a:spLocks/>
              </p:cNvSpPr>
              <p:nvPr/>
            </p:nvSpPr>
            <p:spPr bwMode="auto">
              <a:xfrm>
                <a:off x="4172" y="474"/>
                <a:ext cx="188" cy="212"/>
              </a:xfrm>
              <a:custGeom>
                <a:avLst/>
                <a:gdLst>
                  <a:gd name="T0" fmla="*/ 136 w 188"/>
                  <a:gd name="T1" fmla="*/ 205 h 212"/>
                  <a:gd name="T2" fmla="*/ 154 w 188"/>
                  <a:gd name="T3" fmla="*/ 188 h 212"/>
                  <a:gd name="T4" fmla="*/ 161 w 188"/>
                  <a:gd name="T5" fmla="*/ 166 h 212"/>
                  <a:gd name="T6" fmla="*/ 164 w 188"/>
                  <a:gd name="T7" fmla="*/ 142 h 212"/>
                  <a:gd name="T8" fmla="*/ 170 w 188"/>
                  <a:gd name="T9" fmla="*/ 129 h 212"/>
                  <a:gd name="T10" fmla="*/ 177 w 188"/>
                  <a:gd name="T11" fmla="*/ 120 h 212"/>
                  <a:gd name="T12" fmla="*/ 177 w 188"/>
                  <a:gd name="T13" fmla="*/ 115 h 212"/>
                  <a:gd name="T14" fmla="*/ 162 w 188"/>
                  <a:gd name="T15" fmla="*/ 124 h 212"/>
                  <a:gd name="T16" fmla="*/ 149 w 188"/>
                  <a:gd name="T17" fmla="*/ 138 h 212"/>
                  <a:gd name="T18" fmla="*/ 146 w 188"/>
                  <a:gd name="T19" fmla="*/ 140 h 212"/>
                  <a:gd name="T20" fmla="*/ 150 w 188"/>
                  <a:gd name="T21" fmla="*/ 119 h 212"/>
                  <a:gd name="T22" fmla="*/ 147 w 188"/>
                  <a:gd name="T23" fmla="*/ 94 h 212"/>
                  <a:gd name="T24" fmla="*/ 139 w 188"/>
                  <a:gd name="T25" fmla="*/ 74 h 212"/>
                  <a:gd name="T26" fmla="*/ 125 w 188"/>
                  <a:gd name="T27" fmla="*/ 52 h 212"/>
                  <a:gd name="T28" fmla="*/ 115 w 188"/>
                  <a:gd name="T29" fmla="*/ 30 h 212"/>
                  <a:gd name="T30" fmla="*/ 113 w 188"/>
                  <a:gd name="T31" fmla="*/ 12 h 212"/>
                  <a:gd name="T32" fmla="*/ 111 w 188"/>
                  <a:gd name="T33" fmla="*/ 9 h 212"/>
                  <a:gd name="T34" fmla="*/ 107 w 188"/>
                  <a:gd name="T35" fmla="*/ 30 h 212"/>
                  <a:gd name="T36" fmla="*/ 113 w 188"/>
                  <a:gd name="T37" fmla="*/ 50 h 212"/>
                  <a:gd name="T38" fmla="*/ 118 w 188"/>
                  <a:gd name="T39" fmla="*/ 70 h 212"/>
                  <a:gd name="T40" fmla="*/ 119 w 188"/>
                  <a:gd name="T41" fmla="*/ 92 h 212"/>
                  <a:gd name="T42" fmla="*/ 110 w 188"/>
                  <a:gd name="T43" fmla="*/ 120 h 212"/>
                  <a:gd name="T44" fmla="*/ 98 w 188"/>
                  <a:gd name="T45" fmla="*/ 135 h 212"/>
                  <a:gd name="T46" fmla="*/ 94 w 188"/>
                  <a:gd name="T47" fmla="*/ 112 h 212"/>
                  <a:gd name="T48" fmla="*/ 97 w 188"/>
                  <a:gd name="T49" fmla="*/ 84 h 212"/>
                  <a:gd name="T50" fmla="*/ 95 w 188"/>
                  <a:gd name="T51" fmla="*/ 63 h 212"/>
                  <a:gd name="T52" fmla="*/ 89 w 188"/>
                  <a:gd name="T53" fmla="*/ 58 h 212"/>
                  <a:gd name="T54" fmla="*/ 90 w 188"/>
                  <a:gd name="T55" fmla="*/ 83 h 212"/>
                  <a:gd name="T56" fmla="*/ 77 w 188"/>
                  <a:gd name="T57" fmla="*/ 114 h 212"/>
                  <a:gd name="T58" fmla="*/ 78 w 188"/>
                  <a:gd name="T59" fmla="*/ 86 h 212"/>
                  <a:gd name="T60" fmla="*/ 69 w 188"/>
                  <a:gd name="T61" fmla="*/ 110 h 212"/>
                  <a:gd name="T62" fmla="*/ 70 w 188"/>
                  <a:gd name="T63" fmla="*/ 142 h 212"/>
                  <a:gd name="T64" fmla="*/ 85 w 188"/>
                  <a:gd name="T65" fmla="*/ 176 h 212"/>
                  <a:gd name="T66" fmla="*/ 65 w 188"/>
                  <a:gd name="T67" fmla="*/ 148 h 212"/>
                  <a:gd name="T68" fmla="*/ 55 w 188"/>
                  <a:gd name="T69" fmla="*/ 142 h 212"/>
                  <a:gd name="T70" fmla="*/ 68 w 188"/>
                  <a:gd name="T71" fmla="*/ 166 h 212"/>
                  <a:gd name="T72" fmla="*/ 71 w 188"/>
                  <a:gd name="T73" fmla="*/ 189 h 212"/>
                  <a:gd name="T74" fmla="*/ 49 w 188"/>
                  <a:gd name="T75" fmla="*/ 172 h 212"/>
                  <a:gd name="T76" fmla="*/ 28 w 188"/>
                  <a:gd name="T77" fmla="*/ 156 h 212"/>
                  <a:gd name="T78" fmla="*/ 10 w 188"/>
                  <a:gd name="T79" fmla="*/ 151 h 212"/>
                  <a:gd name="T80" fmla="*/ 19 w 188"/>
                  <a:gd name="T81" fmla="*/ 157 h 212"/>
                  <a:gd name="T82" fmla="*/ 37 w 188"/>
                  <a:gd name="T83" fmla="*/ 173 h 212"/>
                  <a:gd name="T84" fmla="*/ 60 w 188"/>
                  <a:gd name="T85" fmla="*/ 197 h 212"/>
                  <a:gd name="T86" fmla="*/ 99 w 188"/>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212"/>
                  <a:gd name="T134" fmla="*/ 188 w 188"/>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212">
                    <a:moveTo>
                      <a:pt x="116" y="209"/>
                    </a:moveTo>
                    <a:lnTo>
                      <a:pt x="124" y="208"/>
                    </a:lnTo>
                    <a:lnTo>
                      <a:pt x="136" y="205"/>
                    </a:lnTo>
                    <a:lnTo>
                      <a:pt x="145" y="200"/>
                    </a:lnTo>
                    <a:lnTo>
                      <a:pt x="150" y="194"/>
                    </a:lnTo>
                    <a:lnTo>
                      <a:pt x="154" y="188"/>
                    </a:lnTo>
                    <a:lnTo>
                      <a:pt x="157" y="183"/>
                    </a:lnTo>
                    <a:lnTo>
                      <a:pt x="160" y="175"/>
                    </a:lnTo>
                    <a:lnTo>
                      <a:pt x="161" y="166"/>
                    </a:lnTo>
                    <a:lnTo>
                      <a:pt x="162" y="155"/>
                    </a:lnTo>
                    <a:lnTo>
                      <a:pt x="163" y="148"/>
                    </a:lnTo>
                    <a:lnTo>
                      <a:pt x="164" y="142"/>
                    </a:lnTo>
                    <a:lnTo>
                      <a:pt x="165" y="139"/>
                    </a:lnTo>
                    <a:lnTo>
                      <a:pt x="167" y="135"/>
                    </a:lnTo>
                    <a:lnTo>
                      <a:pt x="170" y="129"/>
                    </a:lnTo>
                    <a:lnTo>
                      <a:pt x="172" y="126"/>
                    </a:lnTo>
                    <a:lnTo>
                      <a:pt x="174" y="123"/>
                    </a:lnTo>
                    <a:lnTo>
                      <a:pt x="177" y="120"/>
                    </a:lnTo>
                    <a:lnTo>
                      <a:pt x="180" y="117"/>
                    </a:lnTo>
                    <a:lnTo>
                      <a:pt x="187" y="112"/>
                    </a:lnTo>
                    <a:lnTo>
                      <a:pt x="177" y="115"/>
                    </a:lnTo>
                    <a:lnTo>
                      <a:pt x="172" y="118"/>
                    </a:lnTo>
                    <a:lnTo>
                      <a:pt x="167" y="121"/>
                    </a:lnTo>
                    <a:lnTo>
                      <a:pt x="162" y="124"/>
                    </a:lnTo>
                    <a:lnTo>
                      <a:pt x="158" y="128"/>
                    </a:lnTo>
                    <a:lnTo>
                      <a:pt x="154" y="132"/>
                    </a:lnTo>
                    <a:lnTo>
                      <a:pt x="149" y="138"/>
                    </a:lnTo>
                    <a:lnTo>
                      <a:pt x="146" y="142"/>
                    </a:lnTo>
                    <a:lnTo>
                      <a:pt x="142" y="147"/>
                    </a:lnTo>
                    <a:lnTo>
                      <a:pt x="146" y="140"/>
                    </a:lnTo>
                    <a:lnTo>
                      <a:pt x="148" y="134"/>
                    </a:lnTo>
                    <a:lnTo>
                      <a:pt x="149" y="128"/>
                    </a:lnTo>
                    <a:lnTo>
                      <a:pt x="150" y="119"/>
                    </a:lnTo>
                    <a:lnTo>
                      <a:pt x="150" y="110"/>
                    </a:lnTo>
                    <a:lnTo>
                      <a:pt x="148" y="102"/>
                    </a:lnTo>
                    <a:lnTo>
                      <a:pt x="147" y="94"/>
                    </a:lnTo>
                    <a:lnTo>
                      <a:pt x="145" y="87"/>
                    </a:lnTo>
                    <a:lnTo>
                      <a:pt x="142" y="81"/>
                    </a:lnTo>
                    <a:lnTo>
                      <a:pt x="139" y="74"/>
                    </a:lnTo>
                    <a:lnTo>
                      <a:pt x="134" y="66"/>
                    </a:lnTo>
                    <a:lnTo>
                      <a:pt x="131" y="60"/>
                    </a:lnTo>
                    <a:lnTo>
                      <a:pt x="125" y="52"/>
                    </a:lnTo>
                    <a:lnTo>
                      <a:pt x="121" y="44"/>
                    </a:lnTo>
                    <a:lnTo>
                      <a:pt x="117" y="35"/>
                    </a:lnTo>
                    <a:lnTo>
                      <a:pt x="115" y="30"/>
                    </a:lnTo>
                    <a:lnTo>
                      <a:pt x="114" y="23"/>
                    </a:lnTo>
                    <a:lnTo>
                      <a:pt x="113" y="17"/>
                    </a:lnTo>
                    <a:lnTo>
                      <a:pt x="113" y="12"/>
                    </a:lnTo>
                    <a:lnTo>
                      <a:pt x="113" y="7"/>
                    </a:lnTo>
                    <a:lnTo>
                      <a:pt x="113" y="0"/>
                    </a:lnTo>
                    <a:lnTo>
                      <a:pt x="111" y="9"/>
                    </a:lnTo>
                    <a:lnTo>
                      <a:pt x="109" y="16"/>
                    </a:lnTo>
                    <a:lnTo>
                      <a:pt x="107" y="23"/>
                    </a:lnTo>
                    <a:lnTo>
                      <a:pt x="107" y="30"/>
                    </a:lnTo>
                    <a:lnTo>
                      <a:pt x="108" y="38"/>
                    </a:lnTo>
                    <a:lnTo>
                      <a:pt x="110" y="44"/>
                    </a:lnTo>
                    <a:lnTo>
                      <a:pt x="113" y="50"/>
                    </a:lnTo>
                    <a:lnTo>
                      <a:pt x="115" y="56"/>
                    </a:lnTo>
                    <a:lnTo>
                      <a:pt x="118" y="63"/>
                    </a:lnTo>
                    <a:lnTo>
                      <a:pt x="118" y="70"/>
                    </a:lnTo>
                    <a:lnTo>
                      <a:pt x="119" y="77"/>
                    </a:lnTo>
                    <a:lnTo>
                      <a:pt x="119" y="85"/>
                    </a:lnTo>
                    <a:lnTo>
                      <a:pt x="119" y="92"/>
                    </a:lnTo>
                    <a:lnTo>
                      <a:pt x="118" y="103"/>
                    </a:lnTo>
                    <a:lnTo>
                      <a:pt x="116" y="110"/>
                    </a:lnTo>
                    <a:lnTo>
                      <a:pt x="110" y="120"/>
                    </a:lnTo>
                    <a:lnTo>
                      <a:pt x="105" y="130"/>
                    </a:lnTo>
                    <a:lnTo>
                      <a:pt x="101" y="140"/>
                    </a:lnTo>
                    <a:lnTo>
                      <a:pt x="98" y="135"/>
                    </a:lnTo>
                    <a:lnTo>
                      <a:pt x="96" y="129"/>
                    </a:lnTo>
                    <a:lnTo>
                      <a:pt x="95" y="122"/>
                    </a:lnTo>
                    <a:lnTo>
                      <a:pt x="94" y="112"/>
                    </a:lnTo>
                    <a:lnTo>
                      <a:pt x="96" y="95"/>
                    </a:lnTo>
                    <a:lnTo>
                      <a:pt x="97" y="90"/>
                    </a:lnTo>
                    <a:lnTo>
                      <a:pt x="97" y="84"/>
                    </a:lnTo>
                    <a:lnTo>
                      <a:pt x="97" y="78"/>
                    </a:lnTo>
                    <a:lnTo>
                      <a:pt x="96" y="71"/>
                    </a:lnTo>
                    <a:lnTo>
                      <a:pt x="95" y="63"/>
                    </a:lnTo>
                    <a:lnTo>
                      <a:pt x="92" y="56"/>
                    </a:lnTo>
                    <a:lnTo>
                      <a:pt x="86" y="46"/>
                    </a:lnTo>
                    <a:lnTo>
                      <a:pt x="89" y="58"/>
                    </a:lnTo>
                    <a:lnTo>
                      <a:pt x="91" y="68"/>
                    </a:lnTo>
                    <a:lnTo>
                      <a:pt x="91" y="76"/>
                    </a:lnTo>
                    <a:lnTo>
                      <a:pt x="90" y="83"/>
                    </a:lnTo>
                    <a:lnTo>
                      <a:pt x="88" y="90"/>
                    </a:lnTo>
                    <a:lnTo>
                      <a:pt x="85" y="98"/>
                    </a:lnTo>
                    <a:lnTo>
                      <a:pt x="77" y="114"/>
                    </a:lnTo>
                    <a:lnTo>
                      <a:pt x="77" y="104"/>
                    </a:lnTo>
                    <a:lnTo>
                      <a:pt x="77" y="95"/>
                    </a:lnTo>
                    <a:lnTo>
                      <a:pt x="78" y="86"/>
                    </a:lnTo>
                    <a:lnTo>
                      <a:pt x="73" y="95"/>
                    </a:lnTo>
                    <a:lnTo>
                      <a:pt x="71" y="102"/>
                    </a:lnTo>
                    <a:lnTo>
                      <a:pt x="69" y="110"/>
                    </a:lnTo>
                    <a:lnTo>
                      <a:pt x="67" y="119"/>
                    </a:lnTo>
                    <a:lnTo>
                      <a:pt x="68" y="130"/>
                    </a:lnTo>
                    <a:lnTo>
                      <a:pt x="70" y="142"/>
                    </a:lnTo>
                    <a:lnTo>
                      <a:pt x="73" y="151"/>
                    </a:lnTo>
                    <a:lnTo>
                      <a:pt x="78" y="162"/>
                    </a:lnTo>
                    <a:lnTo>
                      <a:pt x="85" y="176"/>
                    </a:lnTo>
                    <a:lnTo>
                      <a:pt x="73" y="160"/>
                    </a:lnTo>
                    <a:lnTo>
                      <a:pt x="71" y="155"/>
                    </a:lnTo>
                    <a:lnTo>
                      <a:pt x="65" y="148"/>
                    </a:lnTo>
                    <a:lnTo>
                      <a:pt x="59" y="142"/>
                    </a:lnTo>
                    <a:lnTo>
                      <a:pt x="48" y="133"/>
                    </a:lnTo>
                    <a:lnTo>
                      <a:pt x="55" y="142"/>
                    </a:lnTo>
                    <a:lnTo>
                      <a:pt x="58" y="148"/>
                    </a:lnTo>
                    <a:lnTo>
                      <a:pt x="62" y="154"/>
                    </a:lnTo>
                    <a:lnTo>
                      <a:pt x="68" y="166"/>
                    </a:lnTo>
                    <a:lnTo>
                      <a:pt x="72" y="176"/>
                    </a:lnTo>
                    <a:lnTo>
                      <a:pt x="79" y="192"/>
                    </a:lnTo>
                    <a:lnTo>
                      <a:pt x="71"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9" y="157"/>
                    </a:lnTo>
                    <a:lnTo>
                      <a:pt x="25" y="161"/>
                    </a:lnTo>
                    <a:lnTo>
                      <a:pt x="30" y="164"/>
                    </a:lnTo>
                    <a:lnTo>
                      <a:pt x="37" y="173"/>
                    </a:lnTo>
                    <a:lnTo>
                      <a:pt x="44" y="182"/>
                    </a:lnTo>
                    <a:lnTo>
                      <a:pt x="54" y="193"/>
                    </a:lnTo>
                    <a:lnTo>
                      <a:pt x="60" y="197"/>
                    </a:lnTo>
                    <a:lnTo>
                      <a:pt x="70" y="202"/>
                    </a:lnTo>
                    <a:lnTo>
                      <a:pt x="86" y="209"/>
                    </a:lnTo>
                    <a:lnTo>
                      <a:pt x="99" y="211"/>
                    </a:lnTo>
                    <a:lnTo>
                      <a:pt x="116"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55" name="Freeform 84"/>
              <p:cNvSpPr>
                <a:spLocks/>
              </p:cNvSpPr>
              <p:nvPr/>
            </p:nvSpPr>
            <p:spPr bwMode="auto">
              <a:xfrm>
                <a:off x="4172" y="472"/>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56" name="Freeform 85"/>
              <p:cNvSpPr>
                <a:spLocks/>
              </p:cNvSpPr>
              <p:nvPr/>
            </p:nvSpPr>
            <p:spPr bwMode="auto">
              <a:xfrm>
                <a:off x="4173" y="478"/>
                <a:ext cx="181" cy="207"/>
              </a:xfrm>
              <a:custGeom>
                <a:avLst/>
                <a:gdLst>
                  <a:gd name="T0" fmla="*/ 130 w 181"/>
                  <a:gd name="T1" fmla="*/ 200 h 207"/>
                  <a:gd name="T2" fmla="*/ 147 w 181"/>
                  <a:gd name="T3" fmla="*/ 184 h 207"/>
                  <a:gd name="T4" fmla="*/ 154 w 181"/>
                  <a:gd name="T5" fmla="*/ 162 h 207"/>
                  <a:gd name="T6" fmla="*/ 156 w 181"/>
                  <a:gd name="T7" fmla="*/ 139 h 207"/>
                  <a:gd name="T8" fmla="*/ 162 w 181"/>
                  <a:gd name="T9" fmla="*/ 127 h 207"/>
                  <a:gd name="T10" fmla="*/ 169 w 181"/>
                  <a:gd name="T11" fmla="*/ 117 h 207"/>
                  <a:gd name="T12" fmla="*/ 172 w 181"/>
                  <a:gd name="T13" fmla="*/ 113 h 207"/>
                  <a:gd name="T14" fmla="*/ 155 w 181"/>
                  <a:gd name="T15" fmla="*/ 121 h 207"/>
                  <a:gd name="T16" fmla="*/ 143 w 181"/>
                  <a:gd name="T17" fmla="*/ 134 h 207"/>
                  <a:gd name="T18" fmla="*/ 139 w 181"/>
                  <a:gd name="T19" fmla="*/ 137 h 207"/>
                  <a:gd name="T20" fmla="*/ 143 w 181"/>
                  <a:gd name="T21" fmla="*/ 116 h 207"/>
                  <a:gd name="T22" fmla="*/ 140 w 181"/>
                  <a:gd name="T23" fmla="*/ 92 h 207"/>
                  <a:gd name="T24" fmla="*/ 133 w 181"/>
                  <a:gd name="T25" fmla="*/ 72 h 207"/>
                  <a:gd name="T26" fmla="*/ 120 w 181"/>
                  <a:gd name="T27" fmla="*/ 51 h 207"/>
                  <a:gd name="T28" fmla="*/ 110 w 181"/>
                  <a:gd name="T29" fmla="*/ 29 h 207"/>
                  <a:gd name="T30" fmla="*/ 108 w 181"/>
                  <a:gd name="T31" fmla="*/ 11 h 207"/>
                  <a:gd name="T32" fmla="*/ 106 w 181"/>
                  <a:gd name="T33" fmla="*/ 9 h 207"/>
                  <a:gd name="T34" fmla="*/ 102 w 181"/>
                  <a:gd name="T35" fmla="*/ 29 h 207"/>
                  <a:gd name="T36" fmla="*/ 108 w 181"/>
                  <a:gd name="T37" fmla="*/ 49 h 207"/>
                  <a:gd name="T38" fmla="*/ 113 w 181"/>
                  <a:gd name="T39" fmla="*/ 68 h 207"/>
                  <a:gd name="T40" fmla="*/ 114 w 181"/>
                  <a:gd name="T41" fmla="*/ 90 h 207"/>
                  <a:gd name="T42" fmla="*/ 105 w 181"/>
                  <a:gd name="T43" fmla="*/ 117 h 207"/>
                  <a:gd name="T44" fmla="*/ 94 w 181"/>
                  <a:gd name="T45" fmla="*/ 131 h 207"/>
                  <a:gd name="T46" fmla="*/ 90 w 181"/>
                  <a:gd name="T47" fmla="*/ 110 h 207"/>
                  <a:gd name="T48" fmla="*/ 93 w 181"/>
                  <a:gd name="T49" fmla="*/ 82 h 207"/>
                  <a:gd name="T50" fmla="*/ 90 w 181"/>
                  <a:gd name="T51" fmla="*/ 62 h 207"/>
                  <a:gd name="T52" fmla="*/ 85 w 181"/>
                  <a:gd name="T53" fmla="*/ 57 h 207"/>
                  <a:gd name="T54" fmla="*/ 86 w 181"/>
                  <a:gd name="T55" fmla="*/ 81 h 207"/>
                  <a:gd name="T56" fmla="*/ 74 w 181"/>
                  <a:gd name="T57" fmla="*/ 112 h 207"/>
                  <a:gd name="T58" fmla="*/ 75 w 181"/>
                  <a:gd name="T59" fmla="*/ 84 h 207"/>
                  <a:gd name="T60" fmla="*/ 66 w 181"/>
                  <a:gd name="T61" fmla="*/ 107 h 207"/>
                  <a:gd name="T62" fmla="*/ 67 w 181"/>
                  <a:gd name="T63" fmla="*/ 138 h 207"/>
                  <a:gd name="T64" fmla="*/ 82 w 181"/>
                  <a:gd name="T65" fmla="*/ 172 h 207"/>
                  <a:gd name="T66" fmla="*/ 63 w 181"/>
                  <a:gd name="T67" fmla="*/ 145 h 207"/>
                  <a:gd name="T68" fmla="*/ 52 w 181"/>
                  <a:gd name="T69" fmla="*/ 139 h 207"/>
                  <a:gd name="T70" fmla="*/ 65 w 181"/>
                  <a:gd name="T71" fmla="*/ 162 h 207"/>
                  <a:gd name="T72" fmla="*/ 68 w 181"/>
                  <a:gd name="T73" fmla="*/ 185 h 207"/>
                  <a:gd name="T74" fmla="*/ 47 w 181"/>
                  <a:gd name="T75" fmla="*/ 168 h 207"/>
                  <a:gd name="T76" fmla="*/ 27 w 181"/>
                  <a:gd name="T77" fmla="*/ 152 h 207"/>
                  <a:gd name="T78" fmla="*/ 10 w 181"/>
                  <a:gd name="T79" fmla="*/ 147 h 207"/>
                  <a:gd name="T80" fmla="*/ 18 w 181"/>
                  <a:gd name="T81" fmla="*/ 153 h 207"/>
                  <a:gd name="T82" fmla="*/ 36 w 181"/>
                  <a:gd name="T83" fmla="*/ 169 h 207"/>
                  <a:gd name="T84" fmla="*/ 58 w 181"/>
                  <a:gd name="T85" fmla="*/ 193 h 207"/>
                  <a:gd name="T86" fmla="*/ 95 w 181"/>
                  <a:gd name="T87" fmla="*/ 206 h 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7"/>
                  <a:gd name="T134" fmla="*/ 181 w 181"/>
                  <a:gd name="T135" fmla="*/ 207 h 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7">
                    <a:moveTo>
                      <a:pt x="111" y="204"/>
                    </a:moveTo>
                    <a:lnTo>
                      <a:pt x="118" y="203"/>
                    </a:lnTo>
                    <a:lnTo>
                      <a:pt x="130" y="200"/>
                    </a:lnTo>
                    <a:lnTo>
                      <a:pt x="138" y="195"/>
                    </a:lnTo>
                    <a:lnTo>
                      <a:pt x="143" y="190"/>
                    </a:lnTo>
                    <a:lnTo>
                      <a:pt x="147" y="184"/>
                    </a:lnTo>
                    <a:lnTo>
                      <a:pt x="150" y="178"/>
                    </a:lnTo>
                    <a:lnTo>
                      <a:pt x="152" y="171"/>
                    </a:lnTo>
                    <a:lnTo>
                      <a:pt x="154" y="162"/>
                    </a:lnTo>
                    <a:lnTo>
                      <a:pt x="155" y="152"/>
                    </a:lnTo>
                    <a:lnTo>
                      <a:pt x="155" y="145"/>
                    </a:lnTo>
                    <a:lnTo>
                      <a:pt x="156" y="139"/>
                    </a:lnTo>
                    <a:lnTo>
                      <a:pt x="157" y="136"/>
                    </a:lnTo>
                    <a:lnTo>
                      <a:pt x="160" y="131"/>
                    </a:lnTo>
                    <a:lnTo>
                      <a:pt x="162" y="127"/>
                    </a:lnTo>
                    <a:lnTo>
                      <a:pt x="164" y="123"/>
                    </a:lnTo>
                    <a:lnTo>
                      <a:pt x="167" y="119"/>
                    </a:lnTo>
                    <a:lnTo>
                      <a:pt x="169" y="117"/>
                    </a:lnTo>
                    <a:lnTo>
                      <a:pt x="173" y="115"/>
                    </a:lnTo>
                    <a:lnTo>
                      <a:pt x="180" y="110"/>
                    </a:lnTo>
                    <a:lnTo>
                      <a:pt x="172" y="113"/>
                    </a:lnTo>
                    <a:lnTo>
                      <a:pt x="166" y="115"/>
                    </a:lnTo>
                    <a:lnTo>
                      <a:pt x="160" y="118"/>
                    </a:lnTo>
                    <a:lnTo>
                      <a:pt x="155" y="121"/>
                    </a:lnTo>
                    <a:lnTo>
                      <a:pt x="151" y="125"/>
                    </a:lnTo>
                    <a:lnTo>
                      <a:pt x="147" y="129"/>
                    </a:lnTo>
                    <a:lnTo>
                      <a:pt x="143" y="134"/>
                    </a:lnTo>
                    <a:lnTo>
                      <a:pt x="139" y="139"/>
                    </a:lnTo>
                    <a:lnTo>
                      <a:pt x="136" y="144"/>
                    </a:lnTo>
                    <a:lnTo>
                      <a:pt x="139" y="137"/>
                    </a:lnTo>
                    <a:lnTo>
                      <a:pt x="141" y="131"/>
                    </a:lnTo>
                    <a:lnTo>
                      <a:pt x="142" y="125"/>
                    </a:lnTo>
                    <a:lnTo>
                      <a:pt x="143" y="116"/>
                    </a:lnTo>
                    <a:lnTo>
                      <a:pt x="143" y="108"/>
                    </a:lnTo>
                    <a:lnTo>
                      <a:pt x="142" y="100"/>
                    </a:lnTo>
                    <a:lnTo>
                      <a:pt x="140" y="92"/>
                    </a:lnTo>
                    <a:lnTo>
                      <a:pt x="138" y="85"/>
                    </a:lnTo>
                    <a:lnTo>
                      <a:pt x="136" y="79"/>
                    </a:lnTo>
                    <a:lnTo>
                      <a:pt x="133" y="72"/>
                    </a:lnTo>
                    <a:lnTo>
                      <a:pt x="128" y="64"/>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3"/>
                    </a:lnTo>
                    <a:lnTo>
                      <a:pt x="108" y="49"/>
                    </a:lnTo>
                    <a:lnTo>
                      <a:pt x="110" y="55"/>
                    </a:lnTo>
                    <a:lnTo>
                      <a:pt x="112" y="61"/>
                    </a:lnTo>
                    <a:lnTo>
                      <a:pt x="113" y="68"/>
                    </a:lnTo>
                    <a:lnTo>
                      <a:pt x="114" y="75"/>
                    </a:lnTo>
                    <a:lnTo>
                      <a:pt x="114" y="83"/>
                    </a:lnTo>
                    <a:lnTo>
                      <a:pt x="114" y="90"/>
                    </a:lnTo>
                    <a:lnTo>
                      <a:pt x="113" y="101"/>
                    </a:lnTo>
                    <a:lnTo>
                      <a:pt x="111" y="108"/>
                    </a:lnTo>
                    <a:lnTo>
                      <a:pt x="105" y="117"/>
                    </a:lnTo>
                    <a:lnTo>
                      <a:pt x="100" y="127"/>
                    </a:lnTo>
                    <a:lnTo>
                      <a:pt x="96" y="137"/>
                    </a:lnTo>
                    <a:lnTo>
                      <a:pt x="94" y="131"/>
                    </a:lnTo>
                    <a:lnTo>
                      <a:pt x="91" y="126"/>
                    </a:lnTo>
                    <a:lnTo>
                      <a:pt x="90" y="119"/>
                    </a:lnTo>
                    <a:lnTo>
                      <a:pt x="90" y="110"/>
                    </a:lnTo>
                    <a:lnTo>
                      <a:pt x="92" y="93"/>
                    </a:lnTo>
                    <a:lnTo>
                      <a:pt x="93" y="88"/>
                    </a:lnTo>
                    <a:lnTo>
                      <a:pt x="93" y="82"/>
                    </a:lnTo>
                    <a:lnTo>
                      <a:pt x="93" y="76"/>
                    </a:lnTo>
                    <a:lnTo>
                      <a:pt x="92" y="69"/>
                    </a:lnTo>
                    <a:lnTo>
                      <a:pt x="90" y="62"/>
                    </a:lnTo>
                    <a:lnTo>
                      <a:pt x="87" y="55"/>
                    </a:lnTo>
                    <a:lnTo>
                      <a:pt x="83" y="45"/>
                    </a:lnTo>
                    <a:lnTo>
                      <a:pt x="85" y="57"/>
                    </a:lnTo>
                    <a:lnTo>
                      <a:pt x="87" y="66"/>
                    </a:lnTo>
                    <a:lnTo>
                      <a:pt x="87" y="75"/>
                    </a:lnTo>
                    <a:lnTo>
                      <a:pt x="86" y="81"/>
                    </a:lnTo>
                    <a:lnTo>
                      <a:pt x="84" y="88"/>
                    </a:lnTo>
                    <a:lnTo>
                      <a:pt x="81" y="95"/>
                    </a:lnTo>
                    <a:lnTo>
                      <a:pt x="74" y="112"/>
                    </a:lnTo>
                    <a:lnTo>
                      <a:pt x="73" y="101"/>
                    </a:lnTo>
                    <a:lnTo>
                      <a:pt x="74" y="93"/>
                    </a:lnTo>
                    <a:lnTo>
                      <a:pt x="75" y="84"/>
                    </a:lnTo>
                    <a:lnTo>
                      <a:pt x="70" y="93"/>
                    </a:lnTo>
                    <a:lnTo>
                      <a:pt x="68" y="100"/>
                    </a:lnTo>
                    <a:lnTo>
                      <a:pt x="66" y="107"/>
                    </a:lnTo>
                    <a:lnTo>
                      <a:pt x="64" y="116"/>
                    </a:lnTo>
                    <a:lnTo>
                      <a:pt x="65" y="127"/>
                    </a:lnTo>
                    <a:lnTo>
                      <a:pt x="67" y="138"/>
                    </a:lnTo>
                    <a:lnTo>
                      <a:pt x="70" y="147"/>
                    </a:lnTo>
                    <a:lnTo>
                      <a:pt x="74" y="158"/>
                    </a:lnTo>
                    <a:lnTo>
                      <a:pt x="82" y="172"/>
                    </a:lnTo>
                    <a:lnTo>
                      <a:pt x="70" y="156"/>
                    </a:lnTo>
                    <a:lnTo>
                      <a:pt x="67" y="151"/>
                    </a:lnTo>
                    <a:lnTo>
                      <a:pt x="63" y="145"/>
                    </a:lnTo>
                    <a:lnTo>
                      <a:pt x="56" y="138"/>
                    </a:lnTo>
                    <a:lnTo>
                      <a:pt x="46" y="130"/>
                    </a:lnTo>
                    <a:lnTo>
                      <a:pt x="52" y="139"/>
                    </a:lnTo>
                    <a:lnTo>
                      <a:pt x="56" y="145"/>
                    </a:lnTo>
                    <a:lnTo>
                      <a:pt x="59" y="150"/>
                    </a:lnTo>
                    <a:lnTo>
                      <a:pt x="65" y="162"/>
                    </a:lnTo>
                    <a:lnTo>
                      <a:pt x="69" y="171"/>
                    </a:lnTo>
                    <a:lnTo>
                      <a:pt x="76" y="187"/>
                    </a:lnTo>
                    <a:lnTo>
                      <a:pt x="68" y="185"/>
                    </a:lnTo>
                    <a:lnTo>
                      <a:pt x="61" y="180"/>
                    </a:lnTo>
                    <a:lnTo>
                      <a:pt x="53" y="174"/>
                    </a:lnTo>
                    <a:lnTo>
                      <a:pt x="47" y="168"/>
                    </a:lnTo>
                    <a:lnTo>
                      <a:pt x="38" y="160"/>
                    </a:lnTo>
                    <a:lnTo>
                      <a:pt x="32" y="156"/>
                    </a:lnTo>
                    <a:lnTo>
                      <a:pt x="27" y="152"/>
                    </a:lnTo>
                    <a:lnTo>
                      <a:pt x="21" y="149"/>
                    </a:lnTo>
                    <a:lnTo>
                      <a:pt x="16" y="148"/>
                    </a:lnTo>
                    <a:lnTo>
                      <a:pt x="10" y="147"/>
                    </a:lnTo>
                    <a:lnTo>
                      <a:pt x="0" y="146"/>
                    </a:lnTo>
                    <a:lnTo>
                      <a:pt x="9" y="149"/>
                    </a:lnTo>
                    <a:lnTo>
                      <a:pt x="18" y="153"/>
                    </a:lnTo>
                    <a:lnTo>
                      <a:pt x="24" y="157"/>
                    </a:lnTo>
                    <a:lnTo>
                      <a:pt x="29" y="161"/>
                    </a:lnTo>
                    <a:lnTo>
                      <a:pt x="36" y="169"/>
                    </a:lnTo>
                    <a:lnTo>
                      <a:pt x="43" y="178"/>
                    </a:lnTo>
                    <a:lnTo>
                      <a:pt x="51" y="188"/>
                    </a:lnTo>
                    <a:lnTo>
                      <a:pt x="58" y="193"/>
                    </a:lnTo>
                    <a:lnTo>
                      <a:pt x="67" y="197"/>
                    </a:lnTo>
                    <a:lnTo>
                      <a:pt x="82" y="204"/>
                    </a:lnTo>
                    <a:lnTo>
                      <a:pt x="95" y="206"/>
                    </a:lnTo>
                    <a:lnTo>
                      <a:pt x="111" y="204"/>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57" name="Freeform 86"/>
              <p:cNvSpPr>
                <a:spLocks/>
              </p:cNvSpPr>
              <p:nvPr/>
            </p:nvSpPr>
            <p:spPr bwMode="auto">
              <a:xfrm>
                <a:off x="4170" y="478"/>
                <a:ext cx="181" cy="206"/>
              </a:xfrm>
              <a:custGeom>
                <a:avLst/>
                <a:gdLst>
                  <a:gd name="T0" fmla="*/ 131 w 181"/>
                  <a:gd name="T1" fmla="*/ 199 h 206"/>
                  <a:gd name="T2" fmla="*/ 148 w 181"/>
                  <a:gd name="T3" fmla="*/ 183 h 206"/>
                  <a:gd name="T4" fmla="*/ 154 w 181"/>
                  <a:gd name="T5" fmla="*/ 162 h 206"/>
                  <a:gd name="T6" fmla="*/ 157 w 181"/>
                  <a:gd name="T7" fmla="*/ 139 h 206"/>
                  <a:gd name="T8" fmla="*/ 162 w 181"/>
                  <a:gd name="T9" fmla="*/ 127 h 206"/>
                  <a:gd name="T10" fmla="*/ 170 w 181"/>
                  <a:gd name="T11" fmla="*/ 118 h 206"/>
                  <a:gd name="T12" fmla="*/ 172 w 181"/>
                  <a:gd name="T13" fmla="*/ 113 h 206"/>
                  <a:gd name="T14" fmla="*/ 156 w 181"/>
                  <a:gd name="T15" fmla="*/ 121 h 206"/>
                  <a:gd name="T16" fmla="*/ 143 w 181"/>
                  <a:gd name="T17" fmla="*/ 134 h 206"/>
                  <a:gd name="T18" fmla="*/ 140 w 181"/>
                  <a:gd name="T19" fmla="*/ 137 h 206"/>
                  <a:gd name="T20" fmla="*/ 144 w 181"/>
                  <a:gd name="T21" fmla="*/ 117 h 206"/>
                  <a:gd name="T22" fmla="*/ 141 w 181"/>
                  <a:gd name="T23" fmla="*/ 93 h 206"/>
                  <a:gd name="T24" fmla="*/ 134 w 181"/>
                  <a:gd name="T25" fmla="*/ 74 h 206"/>
                  <a:gd name="T26" fmla="*/ 121 w 181"/>
                  <a:gd name="T27" fmla="*/ 53 h 206"/>
                  <a:gd name="T28" fmla="*/ 111 w 181"/>
                  <a:gd name="T29" fmla="*/ 31 h 206"/>
                  <a:gd name="T30" fmla="*/ 109 w 181"/>
                  <a:gd name="T31" fmla="*/ 13 h 206"/>
                  <a:gd name="T32" fmla="*/ 107 w 181"/>
                  <a:gd name="T33" fmla="*/ 6 h 206"/>
                  <a:gd name="T34" fmla="*/ 104 w 181"/>
                  <a:gd name="T35" fmla="*/ 31 h 206"/>
                  <a:gd name="T36" fmla="*/ 109 w 181"/>
                  <a:gd name="T37" fmla="*/ 51 h 206"/>
                  <a:gd name="T38" fmla="*/ 114 w 181"/>
                  <a:gd name="T39" fmla="*/ 70 h 206"/>
                  <a:gd name="T40" fmla="*/ 116 w 181"/>
                  <a:gd name="T41" fmla="*/ 91 h 206"/>
                  <a:gd name="T42" fmla="*/ 106 w 181"/>
                  <a:gd name="T43" fmla="*/ 118 h 206"/>
                  <a:gd name="T44" fmla="*/ 96 w 181"/>
                  <a:gd name="T45" fmla="*/ 132 h 206"/>
                  <a:gd name="T46" fmla="*/ 92 w 181"/>
                  <a:gd name="T47" fmla="*/ 110 h 206"/>
                  <a:gd name="T48" fmla="*/ 95 w 181"/>
                  <a:gd name="T49" fmla="*/ 83 h 206"/>
                  <a:gd name="T50" fmla="*/ 92 w 181"/>
                  <a:gd name="T51" fmla="*/ 63 h 206"/>
                  <a:gd name="T52" fmla="*/ 87 w 181"/>
                  <a:gd name="T53" fmla="*/ 58 h 206"/>
                  <a:gd name="T54" fmla="*/ 88 w 181"/>
                  <a:gd name="T55" fmla="*/ 82 h 206"/>
                  <a:gd name="T56" fmla="*/ 76 w 181"/>
                  <a:gd name="T57" fmla="*/ 112 h 206"/>
                  <a:gd name="T58" fmla="*/ 77 w 181"/>
                  <a:gd name="T59" fmla="*/ 85 h 206"/>
                  <a:gd name="T60" fmla="*/ 68 w 181"/>
                  <a:gd name="T61" fmla="*/ 108 h 206"/>
                  <a:gd name="T62" fmla="*/ 69 w 181"/>
                  <a:gd name="T63" fmla="*/ 138 h 206"/>
                  <a:gd name="T64" fmla="*/ 84 w 181"/>
                  <a:gd name="T65" fmla="*/ 172 h 206"/>
                  <a:gd name="T66" fmla="*/ 65 w 181"/>
                  <a:gd name="T67" fmla="*/ 145 h 206"/>
                  <a:gd name="T68" fmla="*/ 55 w 181"/>
                  <a:gd name="T69" fmla="*/ 139 h 206"/>
                  <a:gd name="T70" fmla="*/ 67 w 181"/>
                  <a:gd name="T71" fmla="*/ 162 h 206"/>
                  <a:gd name="T72" fmla="*/ 70 w 181"/>
                  <a:gd name="T73" fmla="*/ 184 h 206"/>
                  <a:gd name="T74" fmla="*/ 50 w 181"/>
                  <a:gd name="T75" fmla="*/ 167 h 206"/>
                  <a:gd name="T76" fmla="*/ 30 w 181"/>
                  <a:gd name="T77" fmla="*/ 152 h 206"/>
                  <a:gd name="T78" fmla="*/ 14 w 181"/>
                  <a:gd name="T79" fmla="*/ 147 h 206"/>
                  <a:gd name="T80" fmla="*/ 22 w 181"/>
                  <a:gd name="T81" fmla="*/ 153 h 206"/>
                  <a:gd name="T82" fmla="*/ 39 w 181"/>
                  <a:gd name="T83" fmla="*/ 169 h 206"/>
                  <a:gd name="T84" fmla="*/ 60 w 181"/>
                  <a:gd name="T85" fmla="*/ 192 h 206"/>
                  <a:gd name="T86" fmla="*/ 97 w 181"/>
                  <a:gd name="T87" fmla="*/ 205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6"/>
                  <a:gd name="T134" fmla="*/ 181 w 181"/>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6">
                    <a:moveTo>
                      <a:pt x="112" y="203"/>
                    </a:moveTo>
                    <a:lnTo>
                      <a:pt x="120" y="202"/>
                    </a:lnTo>
                    <a:lnTo>
                      <a:pt x="131" y="199"/>
                    </a:lnTo>
                    <a:lnTo>
                      <a:pt x="139" y="194"/>
                    </a:lnTo>
                    <a:lnTo>
                      <a:pt x="144" y="189"/>
                    </a:lnTo>
                    <a:lnTo>
                      <a:pt x="148" y="183"/>
                    </a:lnTo>
                    <a:lnTo>
                      <a:pt x="150" y="178"/>
                    </a:lnTo>
                    <a:lnTo>
                      <a:pt x="153" y="171"/>
                    </a:lnTo>
                    <a:lnTo>
                      <a:pt x="154" y="162"/>
                    </a:lnTo>
                    <a:lnTo>
                      <a:pt x="156" y="152"/>
                    </a:lnTo>
                    <a:lnTo>
                      <a:pt x="156" y="145"/>
                    </a:lnTo>
                    <a:lnTo>
                      <a:pt x="157" y="139"/>
                    </a:lnTo>
                    <a:lnTo>
                      <a:pt x="158" y="136"/>
                    </a:lnTo>
                    <a:lnTo>
                      <a:pt x="160" y="132"/>
                    </a:lnTo>
                    <a:lnTo>
                      <a:pt x="162" y="127"/>
                    </a:lnTo>
                    <a:lnTo>
                      <a:pt x="165" y="123"/>
                    </a:lnTo>
                    <a:lnTo>
                      <a:pt x="168" y="120"/>
                    </a:lnTo>
                    <a:lnTo>
                      <a:pt x="170" y="118"/>
                    </a:lnTo>
                    <a:lnTo>
                      <a:pt x="173" y="115"/>
                    </a:lnTo>
                    <a:lnTo>
                      <a:pt x="180" y="111"/>
                    </a:lnTo>
                    <a:lnTo>
                      <a:pt x="172" y="113"/>
                    </a:lnTo>
                    <a:lnTo>
                      <a:pt x="166" y="115"/>
                    </a:lnTo>
                    <a:lnTo>
                      <a:pt x="160" y="118"/>
                    </a:lnTo>
                    <a:lnTo>
                      <a:pt x="156" y="121"/>
                    </a:lnTo>
                    <a:lnTo>
                      <a:pt x="151" y="125"/>
                    </a:lnTo>
                    <a:lnTo>
                      <a:pt x="148" y="129"/>
                    </a:lnTo>
                    <a:lnTo>
                      <a:pt x="143" y="134"/>
                    </a:lnTo>
                    <a:lnTo>
                      <a:pt x="140" y="139"/>
                    </a:lnTo>
                    <a:lnTo>
                      <a:pt x="137" y="144"/>
                    </a:lnTo>
                    <a:lnTo>
                      <a:pt x="140" y="137"/>
                    </a:lnTo>
                    <a:lnTo>
                      <a:pt x="142" y="131"/>
                    </a:lnTo>
                    <a:lnTo>
                      <a:pt x="143" y="125"/>
                    </a:lnTo>
                    <a:lnTo>
                      <a:pt x="144" y="117"/>
                    </a:lnTo>
                    <a:lnTo>
                      <a:pt x="144" y="108"/>
                    </a:lnTo>
                    <a:lnTo>
                      <a:pt x="142" y="101"/>
                    </a:lnTo>
                    <a:lnTo>
                      <a:pt x="141" y="93"/>
                    </a:lnTo>
                    <a:lnTo>
                      <a:pt x="139" y="86"/>
                    </a:lnTo>
                    <a:lnTo>
                      <a:pt x="137" y="80"/>
                    </a:lnTo>
                    <a:lnTo>
                      <a:pt x="134" y="74"/>
                    </a:lnTo>
                    <a:lnTo>
                      <a:pt x="129" y="66"/>
                    </a:lnTo>
                    <a:lnTo>
                      <a:pt x="126" y="60"/>
                    </a:lnTo>
                    <a:lnTo>
                      <a:pt x="121" y="53"/>
                    </a:lnTo>
                    <a:lnTo>
                      <a:pt x="117" y="44"/>
                    </a:lnTo>
                    <a:lnTo>
                      <a:pt x="113" y="36"/>
                    </a:lnTo>
                    <a:lnTo>
                      <a:pt x="111" y="31"/>
                    </a:lnTo>
                    <a:lnTo>
                      <a:pt x="110" y="25"/>
                    </a:lnTo>
                    <a:lnTo>
                      <a:pt x="109" y="19"/>
                    </a:lnTo>
                    <a:lnTo>
                      <a:pt x="109" y="13"/>
                    </a:lnTo>
                    <a:lnTo>
                      <a:pt x="109" y="8"/>
                    </a:lnTo>
                    <a:lnTo>
                      <a:pt x="111" y="0"/>
                    </a:lnTo>
                    <a:lnTo>
                      <a:pt x="107" y="6"/>
                    </a:lnTo>
                    <a:lnTo>
                      <a:pt x="104" y="15"/>
                    </a:lnTo>
                    <a:lnTo>
                      <a:pt x="104" y="25"/>
                    </a:lnTo>
                    <a:lnTo>
                      <a:pt x="104" y="31"/>
                    </a:lnTo>
                    <a:lnTo>
                      <a:pt x="105" y="39"/>
                    </a:lnTo>
                    <a:lnTo>
                      <a:pt x="107" y="45"/>
                    </a:lnTo>
                    <a:lnTo>
                      <a:pt x="109" y="51"/>
                    </a:lnTo>
                    <a:lnTo>
                      <a:pt x="112" y="56"/>
                    </a:lnTo>
                    <a:lnTo>
                      <a:pt x="114" y="63"/>
                    </a:lnTo>
                    <a:lnTo>
                      <a:pt x="114" y="70"/>
                    </a:lnTo>
                    <a:lnTo>
                      <a:pt x="115" y="77"/>
                    </a:lnTo>
                    <a:lnTo>
                      <a:pt x="116" y="84"/>
                    </a:lnTo>
                    <a:lnTo>
                      <a:pt x="116" y="91"/>
                    </a:lnTo>
                    <a:lnTo>
                      <a:pt x="114" y="102"/>
                    </a:lnTo>
                    <a:lnTo>
                      <a:pt x="112" y="108"/>
                    </a:lnTo>
                    <a:lnTo>
                      <a:pt x="106" y="118"/>
                    </a:lnTo>
                    <a:lnTo>
                      <a:pt x="102" y="128"/>
                    </a:lnTo>
                    <a:lnTo>
                      <a:pt x="98" y="137"/>
                    </a:lnTo>
                    <a:lnTo>
                      <a:pt x="96" y="132"/>
                    </a:lnTo>
                    <a:lnTo>
                      <a:pt x="94" y="126"/>
                    </a:lnTo>
                    <a:lnTo>
                      <a:pt x="92" y="120"/>
                    </a:lnTo>
                    <a:lnTo>
                      <a:pt x="92" y="110"/>
                    </a:lnTo>
                    <a:lnTo>
                      <a:pt x="94" y="94"/>
                    </a:lnTo>
                    <a:lnTo>
                      <a:pt x="95" y="89"/>
                    </a:lnTo>
                    <a:lnTo>
                      <a:pt x="95" y="83"/>
                    </a:lnTo>
                    <a:lnTo>
                      <a:pt x="95" y="77"/>
                    </a:lnTo>
                    <a:lnTo>
                      <a:pt x="94" y="70"/>
                    </a:lnTo>
                    <a:lnTo>
                      <a:pt x="92" y="63"/>
                    </a:lnTo>
                    <a:lnTo>
                      <a:pt x="90" y="56"/>
                    </a:lnTo>
                    <a:lnTo>
                      <a:pt x="85" y="47"/>
                    </a:lnTo>
                    <a:lnTo>
                      <a:pt x="87" y="58"/>
                    </a:lnTo>
                    <a:lnTo>
                      <a:pt x="89" y="68"/>
                    </a:lnTo>
                    <a:lnTo>
                      <a:pt x="89" y="76"/>
                    </a:lnTo>
                    <a:lnTo>
                      <a:pt x="88" y="82"/>
                    </a:lnTo>
                    <a:lnTo>
                      <a:pt x="86" y="88"/>
                    </a:lnTo>
                    <a:lnTo>
                      <a:pt x="83" y="96"/>
                    </a:lnTo>
                    <a:lnTo>
                      <a:pt x="76" y="112"/>
                    </a:lnTo>
                    <a:lnTo>
                      <a:pt x="76" y="102"/>
                    </a:lnTo>
                    <a:lnTo>
                      <a:pt x="76" y="93"/>
                    </a:lnTo>
                    <a:lnTo>
                      <a:pt x="77" y="85"/>
                    </a:lnTo>
                    <a:lnTo>
                      <a:pt x="73" y="93"/>
                    </a:lnTo>
                    <a:lnTo>
                      <a:pt x="70" y="100"/>
                    </a:lnTo>
                    <a:lnTo>
                      <a:pt x="68" y="108"/>
                    </a:lnTo>
                    <a:lnTo>
                      <a:pt x="67" y="117"/>
                    </a:lnTo>
                    <a:lnTo>
                      <a:pt x="68" y="128"/>
                    </a:lnTo>
                    <a:lnTo>
                      <a:pt x="69" y="138"/>
                    </a:lnTo>
                    <a:lnTo>
                      <a:pt x="72" y="147"/>
                    </a:lnTo>
                    <a:lnTo>
                      <a:pt x="77" y="158"/>
                    </a:lnTo>
                    <a:lnTo>
                      <a:pt x="84" y="172"/>
                    </a:lnTo>
                    <a:lnTo>
                      <a:pt x="73" y="156"/>
                    </a:lnTo>
                    <a:lnTo>
                      <a:pt x="70" y="151"/>
                    </a:lnTo>
                    <a:lnTo>
                      <a:pt x="65" y="145"/>
                    </a:lnTo>
                    <a:lnTo>
                      <a:pt x="59" y="138"/>
                    </a:lnTo>
                    <a:lnTo>
                      <a:pt x="49" y="131"/>
                    </a:lnTo>
                    <a:lnTo>
                      <a:pt x="55" y="139"/>
                    </a:lnTo>
                    <a:lnTo>
                      <a:pt x="58" y="145"/>
                    </a:lnTo>
                    <a:lnTo>
                      <a:pt x="62" y="150"/>
                    </a:lnTo>
                    <a:lnTo>
                      <a:pt x="67" y="162"/>
                    </a:lnTo>
                    <a:lnTo>
                      <a:pt x="72" y="171"/>
                    </a:lnTo>
                    <a:lnTo>
                      <a:pt x="78" y="187"/>
                    </a:lnTo>
                    <a:lnTo>
                      <a:pt x="70" y="184"/>
                    </a:lnTo>
                    <a:lnTo>
                      <a:pt x="63" y="179"/>
                    </a:lnTo>
                    <a:lnTo>
                      <a:pt x="56" y="173"/>
                    </a:lnTo>
                    <a:lnTo>
                      <a:pt x="50" y="167"/>
                    </a:lnTo>
                    <a:lnTo>
                      <a:pt x="41" y="160"/>
                    </a:lnTo>
                    <a:lnTo>
                      <a:pt x="35" y="156"/>
                    </a:lnTo>
                    <a:lnTo>
                      <a:pt x="30" y="152"/>
                    </a:lnTo>
                    <a:lnTo>
                      <a:pt x="25" y="149"/>
                    </a:lnTo>
                    <a:lnTo>
                      <a:pt x="19" y="148"/>
                    </a:lnTo>
                    <a:lnTo>
                      <a:pt x="14" y="147"/>
                    </a:lnTo>
                    <a:lnTo>
                      <a:pt x="0" y="144"/>
                    </a:lnTo>
                    <a:lnTo>
                      <a:pt x="13" y="149"/>
                    </a:lnTo>
                    <a:lnTo>
                      <a:pt x="22" y="153"/>
                    </a:lnTo>
                    <a:lnTo>
                      <a:pt x="28" y="157"/>
                    </a:lnTo>
                    <a:lnTo>
                      <a:pt x="32" y="160"/>
                    </a:lnTo>
                    <a:lnTo>
                      <a:pt x="39" y="169"/>
                    </a:lnTo>
                    <a:lnTo>
                      <a:pt x="46" y="177"/>
                    </a:lnTo>
                    <a:lnTo>
                      <a:pt x="54" y="187"/>
                    </a:lnTo>
                    <a:lnTo>
                      <a:pt x="60" y="192"/>
                    </a:lnTo>
                    <a:lnTo>
                      <a:pt x="69" y="197"/>
                    </a:lnTo>
                    <a:lnTo>
                      <a:pt x="84" y="203"/>
                    </a:lnTo>
                    <a:lnTo>
                      <a:pt x="97" y="205"/>
                    </a:lnTo>
                    <a:lnTo>
                      <a:pt x="112" y="203"/>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58" name="Freeform 87"/>
              <p:cNvSpPr>
                <a:spLocks/>
              </p:cNvSpPr>
              <p:nvPr/>
            </p:nvSpPr>
            <p:spPr bwMode="auto">
              <a:xfrm>
                <a:off x="4170" y="480"/>
                <a:ext cx="178" cy="203"/>
              </a:xfrm>
              <a:custGeom>
                <a:avLst/>
                <a:gdLst>
                  <a:gd name="T0" fmla="*/ 127 w 178"/>
                  <a:gd name="T1" fmla="*/ 196 h 203"/>
                  <a:gd name="T2" fmla="*/ 144 w 178"/>
                  <a:gd name="T3" fmla="*/ 179 h 203"/>
                  <a:gd name="T4" fmla="*/ 151 w 178"/>
                  <a:gd name="T5" fmla="*/ 157 h 203"/>
                  <a:gd name="T6" fmla="*/ 153 w 178"/>
                  <a:gd name="T7" fmla="*/ 134 h 203"/>
                  <a:gd name="T8" fmla="*/ 159 w 178"/>
                  <a:gd name="T9" fmla="*/ 121 h 203"/>
                  <a:gd name="T10" fmla="*/ 167 w 178"/>
                  <a:gd name="T11" fmla="*/ 112 h 203"/>
                  <a:gd name="T12" fmla="*/ 168 w 178"/>
                  <a:gd name="T13" fmla="*/ 108 h 203"/>
                  <a:gd name="T14" fmla="*/ 152 w 178"/>
                  <a:gd name="T15" fmla="*/ 115 h 203"/>
                  <a:gd name="T16" fmla="*/ 140 w 178"/>
                  <a:gd name="T17" fmla="*/ 129 h 203"/>
                  <a:gd name="T18" fmla="*/ 137 w 178"/>
                  <a:gd name="T19" fmla="*/ 131 h 203"/>
                  <a:gd name="T20" fmla="*/ 141 w 178"/>
                  <a:gd name="T21" fmla="*/ 110 h 203"/>
                  <a:gd name="T22" fmla="*/ 138 w 178"/>
                  <a:gd name="T23" fmla="*/ 85 h 203"/>
                  <a:gd name="T24" fmla="*/ 131 w 178"/>
                  <a:gd name="T25" fmla="*/ 65 h 203"/>
                  <a:gd name="T26" fmla="*/ 117 w 178"/>
                  <a:gd name="T27" fmla="*/ 43 h 203"/>
                  <a:gd name="T28" fmla="*/ 108 w 178"/>
                  <a:gd name="T29" fmla="*/ 21 h 203"/>
                  <a:gd name="T30" fmla="*/ 108 w 178"/>
                  <a:gd name="T31" fmla="*/ 5 h 203"/>
                  <a:gd name="T32" fmla="*/ 104 w 178"/>
                  <a:gd name="T33" fmla="*/ 10 h 203"/>
                  <a:gd name="T34" fmla="*/ 101 w 178"/>
                  <a:gd name="T35" fmla="*/ 22 h 203"/>
                  <a:gd name="T36" fmla="*/ 106 w 178"/>
                  <a:gd name="T37" fmla="*/ 42 h 203"/>
                  <a:gd name="T38" fmla="*/ 111 w 178"/>
                  <a:gd name="T39" fmla="*/ 61 h 203"/>
                  <a:gd name="T40" fmla="*/ 112 w 178"/>
                  <a:gd name="T41" fmla="*/ 83 h 203"/>
                  <a:gd name="T42" fmla="*/ 103 w 178"/>
                  <a:gd name="T43" fmla="*/ 111 h 203"/>
                  <a:gd name="T44" fmla="*/ 92 w 178"/>
                  <a:gd name="T45" fmla="*/ 126 h 203"/>
                  <a:gd name="T46" fmla="*/ 88 w 178"/>
                  <a:gd name="T47" fmla="*/ 104 h 203"/>
                  <a:gd name="T48" fmla="*/ 91 w 178"/>
                  <a:gd name="T49" fmla="*/ 75 h 203"/>
                  <a:gd name="T50" fmla="*/ 89 w 178"/>
                  <a:gd name="T51" fmla="*/ 54 h 203"/>
                  <a:gd name="T52" fmla="*/ 84 w 178"/>
                  <a:gd name="T53" fmla="*/ 49 h 203"/>
                  <a:gd name="T54" fmla="*/ 85 w 178"/>
                  <a:gd name="T55" fmla="*/ 75 h 203"/>
                  <a:gd name="T56" fmla="*/ 73 w 178"/>
                  <a:gd name="T57" fmla="*/ 105 h 203"/>
                  <a:gd name="T58" fmla="*/ 77 w 178"/>
                  <a:gd name="T59" fmla="*/ 80 h 203"/>
                  <a:gd name="T60" fmla="*/ 65 w 178"/>
                  <a:gd name="T61" fmla="*/ 101 h 203"/>
                  <a:gd name="T62" fmla="*/ 66 w 178"/>
                  <a:gd name="T63" fmla="*/ 133 h 203"/>
                  <a:gd name="T64" fmla="*/ 80 w 178"/>
                  <a:gd name="T65" fmla="*/ 168 h 203"/>
                  <a:gd name="T66" fmla="*/ 62 w 178"/>
                  <a:gd name="T67" fmla="*/ 139 h 203"/>
                  <a:gd name="T68" fmla="*/ 51 w 178"/>
                  <a:gd name="T69" fmla="*/ 134 h 203"/>
                  <a:gd name="T70" fmla="*/ 64 w 178"/>
                  <a:gd name="T71" fmla="*/ 157 h 203"/>
                  <a:gd name="T72" fmla="*/ 67 w 178"/>
                  <a:gd name="T73" fmla="*/ 180 h 203"/>
                  <a:gd name="T74" fmla="*/ 46 w 178"/>
                  <a:gd name="T75" fmla="*/ 162 h 203"/>
                  <a:gd name="T76" fmla="*/ 27 w 178"/>
                  <a:gd name="T77" fmla="*/ 147 h 203"/>
                  <a:gd name="T78" fmla="*/ 10 w 178"/>
                  <a:gd name="T79" fmla="*/ 142 h 203"/>
                  <a:gd name="T80" fmla="*/ 13 w 178"/>
                  <a:gd name="T81" fmla="*/ 145 h 203"/>
                  <a:gd name="T82" fmla="*/ 28 w 178"/>
                  <a:gd name="T83" fmla="*/ 156 h 203"/>
                  <a:gd name="T84" fmla="*/ 51 w 178"/>
                  <a:gd name="T85" fmla="*/ 184 h 203"/>
                  <a:gd name="T86" fmla="*/ 81 w 178"/>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203"/>
                  <a:gd name="T134" fmla="*/ 178 w 178"/>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203">
                    <a:moveTo>
                      <a:pt x="109" y="200"/>
                    </a:moveTo>
                    <a:lnTo>
                      <a:pt x="116" y="199"/>
                    </a:lnTo>
                    <a:lnTo>
                      <a:pt x="127" y="196"/>
                    </a:lnTo>
                    <a:lnTo>
                      <a:pt x="136" y="191"/>
                    </a:lnTo>
                    <a:lnTo>
                      <a:pt x="141" y="185"/>
                    </a:lnTo>
                    <a:lnTo>
                      <a:pt x="144" y="179"/>
                    </a:lnTo>
                    <a:lnTo>
                      <a:pt x="147" y="174"/>
                    </a:lnTo>
                    <a:lnTo>
                      <a:pt x="150" y="166"/>
                    </a:lnTo>
                    <a:lnTo>
                      <a:pt x="151" y="157"/>
                    </a:lnTo>
                    <a:lnTo>
                      <a:pt x="152" y="146"/>
                    </a:lnTo>
                    <a:lnTo>
                      <a:pt x="152" y="139"/>
                    </a:lnTo>
                    <a:lnTo>
                      <a:pt x="153" y="134"/>
                    </a:lnTo>
                    <a:lnTo>
                      <a:pt x="155" y="130"/>
                    </a:lnTo>
                    <a:lnTo>
                      <a:pt x="157" y="126"/>
                    </a:lnTo>
                    <a:lnTo>
                      <a:pt x="159" y="121"/>
                    </a:lnTo>
                    <a:lnTo>
                      <a:pt x="161" y="117"/>
                    </a:lnTo>
                    <a:lnTo>
                      <a:pt x="164" y="113"/>
                    </a:lnTo>
                    <a:lnTo>
                      <a:pt x="167" y="112"/>
                    </a:lnTo>
                    <a:lnTo>
                      <a:pt x="170" y="110"/>
                    </a:lnTo>
                    <a:lnTo>
                      <a:pt x="177" y="107"/>
                    </a:lnTo>
                    <a:lnTo>
                      <a:pt x="168" y="108"/>
                    </a:lnTo>
                    <a:lnTo>
                      <a:pt x="163" y="110"/>
                    </a:lnTo>
                    <a:lnTo>
                      <a:pt x="157" y="113"/>
                    </a:lnTo>
                    <a:lnTo>
                      <a:pt x="152" y="115"/>
                    </a:lnTo>
                    <a:lnTo>
                      <a:pt x="148" y="119"/>
                    </a:lnTo>
                    <a:lnTo>
                      <a:pt x="144" y="123"/>
                    </a:lnTo>
                    <a:lnTo>
                      <a:pt x="140" y="129"/>
                    </a:lnTo>
                    <a:lnTo>
                      <a:pt x="137" y="133"/>
                    </a:lnTo>
                    <a:lnTo>
                      <a:pt x="134" y="138"/>
                    </a:lnTo>
                    <a:lnTo>
                      <a:pt x="137" y="131"/>
                    </a:lnTo>
                    <a:lnTo>
                      <a:pt x="138" y="125"/>
                    </a:lnTo>
                    <a:lnTo>
                      <a:pt x="140" y="119"/>
                    </a:lnTo>
                    <a:lnTo>
                      <a:pt x="141" y="110"/>
                    </a:lnTo>
                    <a:lnTo>
                      <a:pt x="140" y="101"/>
                    </a:lnTo>
                    <a:lnTo>
                      <a:pt x="139" y="93"/>
                    </a:lnTo>
                    <a:lnTo>
                      <a:pt x="138" y="85"/>
                    </a:lnTo>
                    <a:lnTo>
                      <a:pt x="136" y="78"/>
                    </a:lnTo>
                    <a:lnTo>
                      <a:pt x="134" y="72"/>
                    </a:lnTo>
                    <a:lnTo>
                      <a:pt x="131" y="65"/>
                    </a:lnTo>
                    <a:lnTo>
                      <a:pt x="126" y="57"/>
                    </a:lnTo>
                    <a:lnTo>
                      <a:pt x="122" y="52"/>
                    </a:lnTo>
                    <a:lnTo>
                      <a:pt x="117" y="43"/>
                    </a:lnTo>
                    <a:lnTo>
                      <a:pt x="113" y="35"/>
                    </a:lnTo>
                    <a:lnTo>
                      <a:pt x="110" y="27"/>
                    </a:lnTo>
                    <a:lnTo>
                      <a:pt x="108" y="21"/>
                    </a:lnTo>
                    <a:lnTo>
                      <a:pt x="107" y="15"/>
                    </a:lnTo>
                    <a:lnTo>
                      <a:pt x="107" y="9"/>
                    </a:lnTo>
                    <a:lnTo>
                      <a:pt x="108" y="5"/>
                    </a:lnTo>
                    <a:lnTo>
                      <a:pt x="110" y="0"/>
                    </a:lnTo>
                    <a:lnTo>
                      <a:pt x="106" y="6"/>
                    </a:lnTo>
                    <a:lnTo>
                      <a:pt x="104" y="10"/>
                    </a:lnTo>
                    <a:lnTo>
                      <a:pt x="102" y="13"/>
                    </a:lnTo>
                    <a:lnTo>
                      <a:pt x="101" y="17"/>
                    </a:lnTo>
                    <a:lnTo>
                      <a:pt x="101" y="22"/>
                    </a:lnTo>
                    <a:lnTo>
                      <a:pt x="102" y="29"/>
                    </a:lnTo>
                    <a:lnTo>
                      <a:pt x="104" y="36"/>
                    </a:lnTo>
                    <a:lnTo>
                      <a:pt x="106" y="42"/>
                    </a:lnTo>
                    <a:lnTo>
                      <a:pt x="108" y="47"/>
                    </a:lnTo>
                    <a:lnTo>
                      <a:pt x="110" y="54"/>
                    </a:lnTo>
                    <a:lnTo>
                      <a:pt x="111" y="61"/>
                    </a:lnTo>
                    <a:lnTo>
                      <a:pt x="112" y="68"/>
                    </a:lnTo>
                    <a:lnTo>
                      <a:pt x="112" y="76"/>
                    </a:lnTo>
                    <a:lnTo>
                      <a:pt x="112" y="83"/>
                    </a:lnTo>
                    <a:lnTo>
                      <a:pt x="111" y="94"/>
                    </a:lnTo>
                    <a:lnTo>
                      <a:pt x="109" y="101"/>
                    </a:lnTo>
                    <a:lnTo>
                      <a:pt x="103" y="111"/>
                    </a:lnTo>
                    <a:lnTo>
                      <a:pt x="98" y="122"/>
                    </a:lnTo>
                    <a:lnTo>
                      <a:pt x="95" y="131"/>
                    </a:lnTo>
                    <a:lnTo>
                      <a:pt x="92" y="126"/>
                    </a:lnTo>
                    <a:lnTo>
                      <a:pt x="90" y="120"/>
                    </a:lnTo>
                    <a:lnTo>
                      <a:pt x="89" y="113"/>
                    </a:lnTo>
                    <a:lnTo>
                      <a:pt x="88" y="104"/>
                    </a:lnTo>
                    <a:lnTo>
                      <a:pt x="90" y="86"/>
                    </a:lnTo>
                    <a:lnTo>
                      <a:pt x="91" y="81"/>
                    </a:lnTo>
                    <a:lnTo>
                      <a:pt x="91" y="75"/>
                    </a:lnTo>
                    <a:lnTo>
                      <a:pt x="91" y="69"/>
                    </a:lnTo>
                    <a:lnTo>
                      <a:pt x="90" y="62"/>
                    </a:lnTo>
                    <a:lnTo>
                      <a:pt x="89" y="54"/>
                    </a:lnTo>
                    <a:lnTo>
                      <a:pt x="86" y="47"/>
                    </a:lnTo>
                    <a:lnTo>
                      <a:pt x="81" y="37"/>
                    </a:lnTo>
                    <a:lnTo>
                      <a:pt x="84" y="49"/>
                    </a:lnTo>
                    <a:lnTo>
                      <a:pt x="85" y="59"/>
                    </a:lnTo>
                    <a:lnTo>
                      <a:pt x="85" y="67"/>
                    </a:lnTo>
                    <a:lnTo>
                      <a:pt x="85" y="75"/>
                    </a:lnTo>
                    <a:lnTo>
                      <a:pt x="83" y="81"/>
                    </a:lnTo>
                    <a:lnTo>
                      <a:pt x="80" y="89"/>
                    </a:lnTo>
                    <a:lnTo>
                      <a:pt x="73" y="105"/>
                    </a:lnTo>
                    <a:lnTo>
                      <a:pt x="73" y="95"/>
                    </a:lnTo>
                    <a:lnTo>
                      <a:pt x="75" y="86"/>
                    </a:lnTo>
                    <a:lnTo>
                      <a:pt x="77" y="80"/>
                    </a:lnTo>
                    <a:lnTo>
                      <a:pt x="71" y="87"/>
                    </a:lnTo>
                    <a:lnTo>
                      <a:pt x="68" y="93"/>
                    </a:lnTo>
                    <a:lnTo>
                      <a:pt x="65" y="101"/>
                    </a:lnTo>
                    <a:lnTo>
                      <a:pt x="64" y="110"/>
                    </a:lnTo>
                    <a:lnTo>
                      <a:pt x="64" y="122"/>
                    </a:lnTo>
                    <a:lnTo>
                      <a:pt x="66" y="133"/>
                    </a:lnTo>
                    <a:lnTo>
                      <a:pt x="69" y="142"/>
                    </a:lnTo>
                    <a:lnTo>
                      <a:pt x="73" y="153"/>
                    </a:lnTo>
                    <a:lnTo>
                      <a:pt x="80" y="168"/>
                    </a:lnTo>
                    <a:lnTo>
                      <a:pt x="69" y="151"/>
                    </a:lnTo>
                    <a:lnTo>
                      <a:pt x="67" y="146"/>
                    </a:lnTo>
                    <a:lnTo>
                      <a:pt x="62" y="139"/>
                    </a:lnTo>
                    <a:lnTo>
                      <a:pt x="55" y="133"/>
                    </a:lnTo>
                    <a:lnTo>
                      <a:pt x="46" y="125"/>
                    </a:lnTo>
                    <a:lnTo>
                      <a:pt x="51" y="134"/>
                    </a:lnTo>
                    <a:lnTo>
                      <a:pt x="55" y="139"/>
                    </a:lnTo>
                    <a:lnTo>
                      <a:pt x="58" y="145"/>
                    </a:lnTo>
                    <a:lnTo>
                      <a:pt x="64" y="157"/>
                    </a:lnTo>
                    <a:lnTo>
                      <a:pt x="68" y="167"/>
                    </a:lnTo>
                    <a:lnTo>
                      <a:pt x="75" y="183"/>
                    </a:lnTo>
                    <a:lnTo>
                      <a:pt x="67" y="180"/>
                    </a:lnTo>
                    <a:lnTo>
                      <a:pt x="60" y="175"/>
                    </a:lnTo>
                    <a:lnTo>
                      <a:pt x="52"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8" y="156"/>
                    </a:lnTo>
                    <a:lnTo>
                      <a:pt x="35" y="164"/>
                    </a:lnTo>
                    <a:lnTo>
                      <a:pt x="42" y="173"/>
                    </a:lnTo>
                    <a:lnTo>
                      <a:pt x="51" y="184"/>
                    </a:lnTo>
                    <a:lnTo>
                      <a:pt x="57" y="188"/>
                    </a:lnTo>
                    <a:lnTo>
                      <a:pt x="66" y="193"/>
                    </a:lnTo>
                    <a:lnTo>
                      <a:pt x="81" y="200"/>
                    </a:lnTo>
                    <a:lnTo>
                      <a:pt x="93" y="202"/>
                    </a:lnTo>
                    <a:lnTo>
                      <a:pt x="109" y="20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59" name="Freeform 88"/>
              <p:cNvSpPr>
                <a:spLocks/>
              </p:cNvSpPr>
              <p:nvPr/>
            </p:nvSpPr>
            <p:spPr bwMode="auto">
              <a:xfrm>
                <a:off x="4176" y="489"/>
                <a:ext cx="168" cy="192"/>
              </a:xfrm>
              <a:custGeom>
                <a:avLst/>
                <a:gdLst>
                  <a:gd name="T0" fmla="*/ 121 w 168"/>
                  <a:gd name="T1" fmla="*/ 185 h 192"/>
                  <a:gd name="T2" fmla="*/ 137 w 168"/>
                  <a:gd name="T3" fmla="*/ 170 h 192"/>
                  <a:gd name="T4" fmla="*/ 143 w 168"/>
                  <a:gd name="T5" fmla="*/ 150 h 192"/>
                  <a:gd name="T6" fmla="*/ 145 w 168"/>
                  <a:gd name="T7" fmla="*/ 129 h 192"/>
                  <a:gd name="T8" fmla="*/ 151 w 168"/>
                  <a:gd name="T9" fmla="*/ 117 h 192"/>
                  <a:gd name="T10" fmla="*/ 157 w 168"/>
                  <a:gd name="T11" fmla="*/ 109 h 192"/>
                  <a:gd name="T12" fmla="*/ 159 w 168"/>
                  <a:gd name="T13" fmla="*/ 105 h 192"/>
                  <a:gd name="T14" fmla="*/ 144 w 168"/>
                  <a:gd name="T15" fmla="*/ 112 h 192"/>
                  <a:gd name="T16" fmla="*/ 133 w 168"/>
                  <a:gd name="T17" fmla="*/ 125 h 192"/>
                  <a:gd name="T18" fmla="*/ 130 w 168"/>
                  <a:gd name="T19" fmla="*/ 127 h 192"/>
                  <a:gd name="T20" fmla="*/ 133 w 168"/>
                  <a:gd name="T21" fmla="*/ 108 h 192"/>
                  <a:gd name="T22" fmla="*/ 131 w 168"/>
                  <a:gd name="T23" fmla="*/ 85 h 192"/>
                  <a:gd name="T24" fmla="*/ 124 w 168"/>
                  <a:gd name="T25" fmla="*/ 67 h 192"/>
                  <a:gd name="T26" fmla="*/ 112 w 168"/>
                  <a:gd name="T27" fmla="*/ 47 h 192"/>
                  <a:gd name="T28" fmla="*/ 103 w 168"/>
                  <a:gd name="T29" fmla="*/ 27 h 192"/>
                  <a:gd name="T30" fmla="*/ 101 w 168"/>
                  <a:gd name="T31" fmla="*/ 11 h 192"/>
                  <a:gd name="T32" fmla="*/ 99 w 168"/>
                  <a:gd name="T33" fmla="*/ 8 h 192"/>
                  <a:gd name="T34" fmla="*/ 96 w 168"/>
                  <a:gd name="T35" fmla="*/ 27 h 192"/>
                  <a:gd name="T36" fmla="*/ 101 w 168"/>
                  <a:gd name="T37" fmla="*/ 46 h 192"/>
                  <a:gd name="T38" fmla="*/ 106 w 168"/>
                  <a:gd name="T39" fmla="*/ 64 h 192"/>
                  <a:gd name="T40" fmla="*/ 107 w 168"/>
                  <a:gd name="T41" fmla="*/ 83 h 192"/>
                  <a:gd name="T42" fmla="*/ 98 w 168"/>
                  <a:gd name="T43" fmla="*/ 109 h 192"/>
                  <a:gd name="T44" fmla="*/ 88 w 168"/>
                  <a:gd name="T45" fmla="*/ 122 h 192"/>
                  <a:gd name="T46" fmla="*/ 85 w 168"/>
                  <a:gd name="T47" fmla="*/ 102 h 192"/>
                  <a:gd name="T48" fmla="*/ 88 w 168"/>
                  <a:gd name="T49" fmla="*/ 76 h 192"/>
                  <a:gd name="T50" fmla="*/ 85 w 168"/>
                  <a:gd name="T51" fmla="*/ 57 h 192"/>
                  <a:gd name="T52" fmla="*/ 81 w 168"/>
                  <a:gd name="T53" fmla="*/ 53 h 192"/>
                  <a:gd name="T54" fmla="*/ 81 w 168"/>
                  <a:gd name="T55" fmla="*/ 75 h 192"/>
                  <a:gd name="T56" fmla="*/ 70 w 168"/>
                  <a:gd name="T57" fmla="*/ 103 h 192"/>
                  <a:gd name="T58" fmla="*/ 70 w 168"/>
                  <a:gd name="T59" fmla="*/ 73 h 192"/>
                  <a:gd name="T60" fmla="*/ 63 w 168"/>
                  <a:gd name="T61" fmla="*/ 100 h 192"/>
                  <a:gd name="T62" fmla="*/ 64 w 168"/>
                  <a:gd name="T63" fmla="*/ 128 h 192"/>
                  <a:gd name="T64" fmla="*/ 77 w 168"/>
                  <a:gd name="T65" fmla="*/ 160 h 192"/>
                  <a:gd name="T66" fmla="*/ 60 w 168"/>
                  <a:gd name="T67" fmla="*/ 134 h 192"/>
                  <a:gd name="T68" fmla="*/ 51 w 168"/>
                  <a:gd name="T69" fmla="*/ 129 h 192"/>
                  <a:gd name="T70" fmla="*/ 62 w 168"/>
                  <a:gd name="T71" fmla="*/ 150 h 192"/>
                  <a:gd name="T72" fmla="*/ 65 w 168"/>
                  <a:gd name="T73" fmla="*/ 171 h 192"/>
                  <a:gd name="T74" fmla="*/ 46 w 168"/>
                  <a:gd name="T75" fmla="*/ 155 h 192"/>
                  <a:gd name="T76" fmla="*/ 27 w 168"/>
                  <a:gd name="T77" fmla="*/ 141 h 192"/>
                  <a:gd name="T78" fmla="*/ 12 w 168"/>
                  <a:gd name="T79" fmla="*/ 136 h 192"/>
                  <a:gd name="T80" fmla="*/ 11 w 168"/>
                  <a:gd name="T81" fmla="*/ 138 h 192"/>
                  <a:gd name="T82" fmla="*/ 29 w 168"/>
                  <a:gd name="T83" fmla="*/ 149 h 192"/>
                  <a:gd name="T84" fmla="*/ 50 w 168"/>
                  <a:gd name="T85" fmla="*/ 174 h 192"/>
                  <a:gd name="T86" fmla="*/ 78 w 168"/>
                  <a:gd name="T87" fmla="*/ 189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2"/>
                  <a:gd name="T134" fmla="*/ 168 w 168"/>
                  <a:gd name="T135" fmla="*/ 192 h 1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2">
                    <a:moveTo>
                      <a:pt x="104" y="189"/>
                    </a:moveTo>
                    <a:lnTo>
                      <a:pt x="111" y="188"/>
                    </a:lnTo>
                    <a:lnTo>
                      <a:pt x="121" y="185"/>
                    </a:lnTo>
                    <a:lnTo>
                      <a:pt x="129" y="181"/>
                    </a:lnTo>
                    <a:lnTo>
                      <a:pt x="133" y="176"/>
                    </a:lnTo>
                    <a:lnTo>
                      <a:pt x="137" y="170"/>
                    </a:lnTo>
                    <a:lnTo>
                      <a:pt x="139" y="165"/>
                    </a:lnTo>
                    <a:lnTo>
                      <a:pt x="142" y="159"/>
                    </a:lnTo>
                    <a:lnTo>
                      <a:pt x="143" y="150"/>
                    </a:lnTo>
                    <a:lnTo>
                      <a:pt x="144" y="141"/>
                    </a:lnTo>
                    <a:lnTo>
                      <a:pt x="144" y="134"/>
                    </a:lnTo>
                    <a:lnTo>
                      <a:pt x="145" y="129"/>
                    </a:lnTo>
                    <a:lnTo>
                      <a:pt x="146" y="126"/>
                    </a:lnTo>
                    <a:lnTo>
                      <a:pt x="148" y="122"/>
                    </a:lnTo>
                    <a:lnTo>
                      <a:pt x="151" y="117"/>
                    </a:lnTo>
                    <a:lnTo>
                      <a:pt x="153" y="114"/>
                    </a:lnTo>
                    <a:lnTo>
                      <a:pt x="155" y="111"/>
                    </a:lnTo>
                    <a:lnTo>
                      <a:pt x="157" y="109"/>
                    </a:lnTo>
                    <a:lnTo>
                      <a:pt x="161" y="106"/>
                    </a:lnTo>
                    <a:lnTo>
                      <a:pt x="167" y="102"/>
                    </a:lnTo>
                    <a:lnTo>
                      <a:pt x="159" y="105"/>
                    </a:lnTo>
                    <a:lnTo>
                      <a:pt x="154" y="107"/>
                    </a:lnTo>
                    <a:lnTo>
                      <a:pt x="148" y="109"/>
                    </a:lnTo>
                    <a:lnTo>
                      <a:pt x="144" y="112"/>
                    </a:lnTo>
                    <a:lnTo>
                      <a:pt x="140" y="115"/>
                    </a:lnTo>
                    <a:lnTo>
                      <a:pt x="137" y="119"/>
                    </a:lnTo>
                    <a:lnTo>
                      <a:pt x="133" y="125"/>
                    </a:lnTo>
                    <a:lnTo>
                      <a:pt x="130" y="129"/>
                    </a:lnTo>
                    <a:lnTo>
                      <a:pt x="127" y="133"/>
                    </a:lnTo>
                    <a:lnTo>
                      <a:pt x="130" y="127"/>
                    </a:lnTo>
                    <a:lnTo>
                      <a:pt x="131" y="121"/>
                    </a:lnTo>
                    <a:lnTo>
                      <a:pt x="133" y="115"/>
                    </a:lnTo>
                    <a:lnTo>
                      <a:pt x="133" y="108"/>
                    </a:lnTo>
                    <a:lnTo>
                      <a:pt x="133" y="100"/>
                    </a:lnTo>
                    <a:lnTo>
                      <a:pt x="132" y="93"/>
                    </a:lnTo>
                    <a:lnTo>
                      <a:pt x="131" y="85"/>
                    </a:lnTo>
                    <a:lnTo>
                      <a:pt x="129" y="79"/>
                    </a:lnTo>
                    <a:lnTo>
                      <a:pt x="127" y="73"/>
                    </a:lnTo>
                    <a:lnTo>
                      <a:pt x="124" y="67"/>
                    </a:lnTo>
                    <a:lnTo>
                      <a:pt x="120" y="60"/>
                    </a:lnTo>
                    <a:lnTo>
                      <a:pt x="116" y="55"/>
                    </a:lnTo>
                    <a:lnTo>
                      <a:pt x="112" y="47"/>
                    </a:lnTo>
                    <a:lnTo>
                      <a:pt x="108" y="39"/>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3"/>
                    </a:lnTo>
                    <a:lnTo>
                      <a:pt x="106" y="93"/>
                    </a:lnTo>
                    <a:lnTo>
                      <a:pt x="104" y="100"/>
                    </a:lnTo>
                    <a:lnTo>
                      <a:pt x="98" y="109"/>
                    </a:lnTo>
                    <a:lnTo>
                      <a:pt x="94" y="118"/>
                    </a:lnTo>
                    <a:lnTo>
                      <a:pt x="91" y="127"/>
                    </a:lnTo>
                    <a:lnTo>
                      <a:pt x="88" y="122"/>
                    </a:lnTo>
                    <a:lnTo>
                      <a:pt x="86" y="116"/>
                    </a:lnTo>
                    <a:lnTo>
                      <a:pt x="85" y="111"/>
                    </a:lnTo>
                    <a:lnTo>
                      <a:pt x="85" y="102"/>
                    </a:lnTo>
                    <a:lnTo>
                      <a:pt x="87" y="86"/>
                    </a:lnTo>
                    <a:lnTo>
                      <a:pt x="87" y="81"/>
                    </a:lnTo>
                    <a:lnTo>
                      <a:pt x="88" y="76"/>
                    </a:lnTo>
                    <a:lnTo>
                      <a:pt x="88" y="71"/>
                    </a:lnTo>
                    <a:lnTo>
                      <a:pt x="87" y="64"/>
                    </a:lnTo>
                    <a:lnTo>
                      <a:pt x="85" y="57"/>
                    </a:lnTo>
                    <a:lnTo>
                      <a:pt x="83" y="51"/>
                    </a:lnTo>
                    <a:lnTo>
                      <a:pt x="78" y="42"/>
                    </a:lnTo>
                    <a:lnTo>
                      <a:pt x="81" y="53"/>
                    </a:lnTo>
                    <a:lnTo>
                      <a:pt x="82" y="62"/>
                    </a:lnTo>
                    <a:lnTo>
                      <a:pt x="82" y="69"/>
                    </a:lnTo>
                    <a:lnTo>
                      <a:pt x="81" y="75"/>
                    </a:lnTo>
                    <a:lnTo>
                      <a:pt x="80" y="81"/>
                    </a:lnTo>
                    <a:lnTo>
                      <a:pt x="77" y="88"/>
                    </a:lnTo>
                    <a:lnTo>
                      <a:pt x="70" y="103"/>
                    </a:lnTo>
                    <a:lnTo>
                      <a:pt x="70" y="94"/>
                    </a:lnTo>
                    <a:lnTo>
                      <a:pt x="70" y="86"/>
                    </a:lnTo>
                    <a:lnTo>
                      <a:pt x="70" y="73"/>
                    </a:lnTo>
                    <a:lnTo>
                      <a:pt x="66" y="86"/>
                    </a:lnTo>
                    <a:lnTo>
                      <a:pt x="64" y="92"/>
                    </a:lnTo>
                    <a:lnTo>
                      <a:pt x="63" y="100"/>
                    </a:lnTo>
                    <a:lnTo>
                      <a:pt x="62" y="108"/>
                    </a:lnTo>
                    <a:lnTo>
                      <a:pt x="62" y="118"/>
                    </a:lnTo>
                    <a:lnTo>
                      <a:pt x="64" y="128"/>
                    </a:lnTo>
                    <a:lnTo>
                      <a:pt x="67" y="136"/>
                    </a:lnTo>
                    <a:lnTo>
                      <a:pt x="71" y="147"/>
                    </a:lnTo>
                    <a:lnTo>
                      <a:pt x="77" y="160"/>
                    </a:lnTo>
                    <a:lnTo>
                      <a:pt x="67" y="144"/>
                    </a:lnTo>
                    <a:lnTo>
                      <a:pt x="65" y="140"/>
                    </a:lnTo>
                    <a:lnTo>
                      <a:pt x="60" y="134"/>
                    </a:lnTo>
                    <a:lnTo>
                      <a:pt x="54" y="128"/>
                    </a:lnTo>
                    <a:lnTo>
                      <a:pt x="42" y="117"/>
                    </a:lnTo>
                    <a:lnTo>
                      <a:pt x="51" y="129"/>
                    </a:lnTo>
                    <a:lnTo>
                      <a:pt x="54" y="134"/>
                    </a:lnTo>
                    <a:lnTo>
                      <a:pt x="57" y="139"/>
                    </a:lnTo>
                    <a:lnTo>
                      <a:pt x="62" y="150"/>
                    </a:lnTo>
                    <a:lnTo>
                      <a:pt x="66" y="159"/>
                    </a:lnTo>
                    <a:lnTo>
                      <a:pt x="72" y="174"/>
                    </a:lnTo>
                    <a:lnTo>
                      <a:pt x="65" y="171"/>
                    </a:lnTo>
                    <a:lnTo>
                      <a:pt x="58" y="167"/>
                    </a:lnTo>
                    <a:lnTo>
                      <a:pt x="51" y="161"/>
                    </a:lnTo>
                    <a:lnTo>
                      <a:pt x="46" y="155"/>
                    </a:lnTo>
                    <a:lnTo>
                      <a:pt x="38" y="148"/>
                    </a:lnTo>
                    <a:lnTo>
                      <a:pt x="32" y="144"/>
                    </a:lnTo>
                    <a:lnTo>
                      <a:pt x="27" y="141"/>
                    </a:lnTo>
                    <a:lnTo>
                      <a:pt x="23" y="138"/>
                    </a:lnTo>
                    <a:lnTo>
                      <a:pt x="18" y="137"/>
                    </a:lnTo>
                    <a:lnTo>
                      <a:pt x="12" y="136"/>
                    </a:lnTo>
                    <a:lnTo>
                      <a:pt x="6" y="135"/>
                    </a:lnTo>
                    <a:lnTo>
                      <a:pt x="0" y="135"/>
                    </a:lnTo>
                    <a:lnTo>
                      <a:pt x="11" y="138"/>
                    </a:lnTo>
                    <a:lnTo>
                      <a:pt x="20" y="142"/>
                    </a:lnTo>
                    <a:lnTo>
                      <a:pt x="25" y="146"/>
                    </a:lnTo>
                    <a:lnTo>
                      <a:pt x="29" y="149"/>
                    </a:lnTo>
                    <a:lnTo>
                      <a:pt x="36" y="157"/>
                    </a:lnTo>
                    <a:lnTo>
                      <a:pt x="42" y="165"/>
                    </a:lnTo>
                    <a:lnTo>
                      <a:pt x="50" y="174"/>
                    </a:lnTo>
                    <a:lnTo>
                      <a:pt x="56" y="179"/>
                    </a:lnTo>
                    <a:lnTo>
                      <a:pt x="64" y="183"/>
                    </a:lnTo>
                    <a:lnTo>
                      <a:pt x="78" y="189"/>
                    </a:lnTo>
                    <a:lnTo>
                      <a:pt x="90" y="191"/>
                    </a:lnTo>
                    <a:lnTo>
                      <a:pt x="104" y="189"/>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60" name="Freeform 89"/>
              <p:cNvSpPr>
                <a:spLocks/>
              </p:cNvSpPr>
              <p:nvPr/>
            </p:nvSpPr>
            <p:spPr bwMode="auto">
              <a:xfrm>
                <a:off x="4179" y="486"/>
                <a:ext cx="168" cy="198"/>
              </a:xfrm>
              <a:custGeom>
                <a:avLst/>
                <a:gdLst>
                  <a:gd name="T0" fmla="*/ 116 w 168"/>
                  <a:gd name="T1" fmla="*/ 191 h 198"/>
                  <a:gd name="T2" fmla="*/ 131 w 168"/>
                  <a:gd name="T3" fmla="*/ 176 h 198"/>
                  <a:gd name="T4" fmla="*/ 137 w 168"/>
                  <a:gd name="T5" fmla="*/ 155 h 198"/>
                  <a:gd name="T6" fmla="*/ 139 w 168"/>
                  <a:gd name="T7" fmla="*/ 133 h 198"/>
                  <a:gd name="T8" fmla="*/ 145 w 168"/>
                  <a:gd name="T9" fmla="*/ 121 h 198"/>
                  <a:gd name="T10" fmla="*/ 151 w 168"/>
                  <a:gd name="T11" fmla="*/ 112 h 198"/>
                  <a:gd name="T12" fmla="*/ 160 w 168"/>
                  <a:gd name="T13" fmla="*/ 105 h 198"/>
                  <a:gd name="T14" fmla="*/ 142 w 168"/>
                  <a:gd name="T15" fmla="*/ 113 h 198"/>
                  <a:gd name="T16" fmla="*/ 131 w 168"/>
                  <a:gd name="T17" fmla="*/ 123 h 198"/>
                  <a:gd name="T18" fmla="*/ 121 w 168"/>
                  <a:gd name="T19" fmla="*/ 137 h 198"/>
                  <a:gd name="T20" fmla="*/ 127 w 168"/>
                  <a:gd name="T21" fmla="*/ 119 h 198"/>
                  <a:gd name="T22" fmla="*/ 126 w 168"/>
                  <a:gd name="T23" fmla="*/ 95 h 198"/>
                  <a:gd name="T24" fmla="*/ 121 w 168"/>
                  <a:gd name="T25" fmla="*/ 75 h 198"/>
                  <a:gd name="T26" fmla="*/ 111 w 168"/>
                  <a:gd name="T27" fmla="*/ 56 h 198"/>
                  <a:gd name="T28" fmla="*/ 100 w 168"/>
                  <a:gd name="T29" fmla="*/ 33 h 198"/>
                  <a:gd name="T30" fmla="*/ 96 w 168"/>
                  <a:gd name="T31" fmla="*/ 16 h 198"/>
                  <a:gd name="T32" fmla="*/ 97 w 168"/>
                  <a:gd name="T33" fmla="*/ 0 h 198"/>
                  <a:gd name="T34" fmla="*/ 92 w 168"/>
                  <a:gd name="T35" fmla="*/ 22 h 198"/>
                  <a:gd name="T36" fmla="*/ 94 w 168"/>
                  <a:gd name="T37" fmla="*/ 41 h 198"/>
                  <a:gd name="T38" fmla="*/ 100 w 168"/>
                  <a:gd name="T39" fmla="*/ 59 h 198"/>
                  <a:gd name="T40" fmla="*/ 102 w 168"/>
                  <a:gd name="T41" fmla="*/ 79 h 198"/>
                  <a:gd name="T42" fmla="*/ 99 w 168"/>
                  <a:gd name="T43" fmla="*/ 103 h 198"/>
                  <a:gd name="T44" fmla="*/ 86 w 168"/>
                  <a:gd name="T45" fmla="*/ 131 h 198"/>
                  <a:gd name="T46" fmla="*/ 81 w 168"/>
                  <a:gd name="T47" fmla="*/ 114 h 198"/>
                  <a:gd name="T48" fmla="*/ 83 w 168"/>
                  <a:gd name="T49" fmla="*/ 84 h 198"/>
                  <a:gd name="T50" fmla="*/ 82 w 168"/>
                  <a:gd name="T51" fmla="*/ 66 h 198"/>
                  <a:gd name="T52" fmla="*/ 74 w 168"/>
                  <a:gd name="T53" fmla="*/ 43 h 198"/>
                  <a:gd name="T54" fmla="*/ 78 w 168"/>
                  <a:gd name="T55" fmla="*/ 71 h 198"/>
                  <a:gd name="T56" fmla="*/ 73 w 168"/>
                  <a:gd name="T57" fmla="*/ 91 h 198"/>
                  <a:gd name="T58" fmla="*/ 66 w 168"/>
                  <a:gd name="T59" fmla="*/ 88 h 198"/>
                  <a:gd name="T60" fmla="*/ 61 w 168"/>
                  <a:gd name="T61" fmla="*/ 95 h 198"/>
                  <a:gd name="T62" fmla="*/ 58 w 168"/>
                  <a:gd name="T63" fmla="*/ 122 h 198"/>
                  <a:gd name="T64" fmla="*/ 67 w 168"/>
                  <a:gd name="T65" fmla="*/ 151 h 198"/>
                  <a:gd name="T66" fmla="*/ 60 w 168"/>
                  <a:gd name="T67" fmla="*/ 145 h 198"/>
                  <a:gd name="T68" fmla="*/ 42 w 168"/>
                  <a:gd name="T69" fmla="*/ 124 h 198"/>
                  <a:gd name="T70" fmla="*/ 53 w 168"/>
                  <a:gd name="T71" fmla="*/ 143 h 198"/>
                  <a:gd name="T72" fmla="*/ 68 w 168"/>
                  <a:gd name="T73" fmla="*/ 179 h 198"/>
                  <a:gd name="T74" fmla="*/ 48 w 168"/>
                  <a:gd name="T75" fmla="*/ 166 h 198"/>
                  <a:gd name="T76" fmla="*/ 29 w 168"/>
                  <a:gd name="T77" fmla="*/ 149 h 198"/>
                  <a:gd name="T78" fmla="*/ 14 w 168"/>
                  <a:gd name="T79" fmla="*/ 142 h 198"/>
                  <a:gd name="T80" fmla="*/ 8 w 168"/>
                  <a:gd name="T81" fmla="*/ 142 h 198"/>
                  <a:gd name="T82" fmla="*/ 26 w 168"/>
                  <a:gd name="T83" fmla="*/ 154 h 198"/>
                  <a:gd name="T84" fmla="*/ 46 w 168"/>
                  <a:gd name="T85" fmla="*/ 180 h 198"/>
                  <a:gd name="T86" fmla="*/ 73 w 168"/>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8"/>
                  <a:gd name="T134" fmla="*/ 168 w 168"/>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8">
                    <a:moveTo>
                      <a:pt x="99" y="195"/>
                    </a:moveTo>
                    <a:lnTo>
                      <a:pt x="105" y="194"/>
                    </a:lnTo>
                    <a:lnTo>
                      <a:pt x="116" y="191"/>
                    </a:lnTo>
                    <a:lnTo>
                      <a:pt x="123" y="187"/>
                    </a:lnTo>
                    <a:lnTo>
                      <a:pt x="128" y="181"/>
                    </a:lnTo>
                    <a:lnTo>
                      <a:pt x="131" y="176"/>
                    </a:lnTo>
                    <a:lnTo>
                      <a:pt x="134" y="170"/>
                    </a:lnTo>
                    <a:lnTo>
                      <a:pt x="136" y="164"/>
                    </a:lnTo>
                    <a:lnTo>
                      <a:pt x="137" y="155"/>
                    </a:lnTo>
                    <a:lnTo>
                      <a:pt x="138" y="145"/>
                    </a:lnTo>
                    <a:lnTo>
                      <a:pt x="139" y="139"/>
                    </a:lnTo>
                    <a:lnTo>
                      <a:pt x="139" y="133"/>
                    </a:lnTo>
                    <a:lnTo>
                      <a:pt x="141" y="130"/>
                    </a:lnTo>
                    <a:lnTo>
                      <a:pt x="142" y="126"/>
                    </a:lnTo>
                    <a:lnTo>
                      <a:pt x="145" y="121"/>
                    </a:lnTo>
                    <a:lnTo>
                      <a:pt x="147" y="118"/>
                    </a:lnTo>
                    <a:lnTo>
                      <a:pt x="149" y="114"/>
                    </a:lnTo>
                    <a:lnTo>
                      <a:pt x="151" y="112"/>
                    </a:lnTo>
                    <a:lnTo>
                      <a:pt x="154" y="110"/>
                    </a:lnTo>
                    <a:lnTo>
                      <a:pt x="167" y="102"/>
                    </a:lnTo>
                    <a:lnTo>
                      <a:pt x="160" y="105"/>
                    </a:lnTo>
                    <a:lnTo>
                      <a:pt x="153" y="107"/>
                    </a:lnTo>
                    <a:lnTo>
                      <a:pt x="148" y="110"/>
                    </a:lnTo>
                    <a:lnTo>
                      <a:pt x="142" y="113"/>
                    </a:lnTo>
                    <a:lnTo>
                      <a:pt x="138" y="116"/>
                    </a:lnTo>
                    <a:lnTo>
                      <a:pt x="135" y="119"/>
                    </a:lnTo>
                    <a:lnTo>
                      <a:pt x="131" y="123"/>
                    </a:lnTo>
                    <a:lnTo>
                      <a:pt x="127" y="129"/>
                    </a:lnTo>
                    <a:lnTo>
                      <a:pt x="124" y="133"/>
                    </a:lnTo>
                    <a:lnTo>
                      <a:pt x="121" y="137"/>
                    </a:lnTo>
                    <a:lnTo>
                      <a:pt x="124" y="131"/>
                    </a:lnTo>
                    <a:lnTo>
                      <a:pt x="126" y="125"/>
                    </a:lnTo>
                    <a:lnTo>
                      <a:pt x="127" y="119"/>
                    </a:lnTo>
                    <a:lnTo>
                      <a:pt x="128" y="111"/>
                    </a:lnTo>
                    <a:lnTo>
                      <a:pt x="128" y="103"/>
                    </a:lnTo>
                    <a:lnTo>
                      <a:pt x="126" y="95"/>
                    </a:lnTo>
                    <a:lnTo>
                      <a:pt x="125" y="88"/>
                    </a:lnTo>
                    <a:lnTo>
                      <a:pt x="123" y="82"/>
                    </a:lnTo>
                    <a:lnTo>
                      <a:pt x="121" y="75"/>
                    </a:lnTo>
                    <a:lnTo>
                      <a:pt x="119" y="69"/>
                    </a:lnTo>
                    <a:lnTo>
                      <a:pt x="114" y="61"/>
                    </a:lnTo>
                    <a:lnTo>
                      <a:pt x="111" y="56"/>
                    </a:lnTo>
                    <a:lnTo>
                      <a:pt x="107" y="49"/>
                    </a:lnTo>
                    <a:lnTo>
                      <a:pt x="103" y="41"/>
                    </a:lnTo>
                    <a:lnTo>
                      <a:pt x="100" y="33"/>
                    </a:lnTo>
                    <a:lnTo>
                      <a:pt x="98" y="28"/>
                    </a:lnTo>
                    <a:lnTo>
                      <a:pt x="97" y="22"/>
                    </a:lnTo>
                    <a:lnTo>
                      <a:pt x="96" y="16"/>
                    </a:lnTo>
                    <a:lnTo>
                      <a:pt x="96" y="11"/>
                    </a:lnTo>
                    <a:lnTo>
                      <a:pt x="97" y="6"/>
                    </a:lnTo>
                    <a:lnTo>
                      <a:pt x="97" y="0"/>
                    </a:lnTo>
                    <a:lnTo>
                      <a:pt x="94" y="8"/>
                    </a:lnTo>
                    <a:lnTo>
                      <a:pt x="93" y="15"/>
                    </a:lnTo>
                    <a:lnTo>
                      <a:pt x="92" y="22"/>
                    </a:lnTo>
                    <a:lnTo>
                      <a:pt x="92" y="28"/>
                    </a:lnTo>
                    <a:lnTo>
                      <a:pt x="92" y="35"/>
                    </a:lnTo>
                    <a:lnTo>
                      <a:pt x="94" y="41"/>
                    </a:lnTo>
                    <a:lnTo>
                      <a:pt x="96" y="47"/>
                    </a:lnTo>
                    <a:lnTo>
                      <a:pt x="98" y="52"/>
                    </a:lnTo>
                    <a:lnTo>
                      <a:pt x="100" y="59"/>
                    </a:lnTo>
                    <a:lnTo>
                      <a:pt x="101" y="65"/>
                    </a:lnTo>
                    <a:lnTo>
                      <a:pt x="101" y="72"/>
                    </a:lnTo>
                    <a:lnTo>
                      <a:pt x="102" y="79"/>
                    </a:lnTo>
                    <a:lnTo>
                      <a:pt x="102" y="86"/>
                    </a:lnTo>
                    <a:lnTo>
                      <a:pt x="101" y="96"/>
                    </a:lnTo>
                    <a:lnTo>
                      <a:pt x="99" y="103"/>
                    </a:lnTo>
                    <a:lnTo>
                      <a:pt x="94" y="112"/>
                    </a:lnTo>
                    <a:lnTo>
                      <a:pt x="90" y="122"/>
                    </a:lnTo>
                    <a:lnTo>
                      <a:pt x="86" y="131"/>
                    </a:lnTo>
                    <a:lnTo>
                      <a:pt x="84" y="126"/>
                    </a:lnTo>
                    <a:lnTo>
                      <a:pt x="82" y="120"/>
                    </a:lnTo>
                    <a:lnTo>
                      <a:pt x="81" y="114"/>
                    </a:lnTo>
                    <a:lnTo>
                      <a:pt x="80" y="105"/>
                    </a:lnTo>
                    <a:lnTo>
                      <a:pt x="82" y="89"/>
                    </a:lnTo>
                    <a:lnTo>
                      <a:pt x="83" y="84"/>
                    </a:lnTo>
                    <a:lnTo>
                      <a:pt x="83" y="78"/>
                    </a:lnTo>
                    <a:lnTo>
                      <a:pt x="83" y="73"/>
                    </a:lnTo>
                    <a:lnTo>
                      <a:pt x="82" y="66"/>
                    </a:lnTo>
                    <a:lnTo>
                      <a:pt x="81" y="59"/>
                    </a:lnTo>
                    <a:lnTo>
                      <a:pt x="78" y="52"/>
                    </a:lnTo>
                    <a:lnTo>
                      <a:pt x="74" y="43"/>
                    </a:lnTo>
                    <a:lnTo>
                      <a:pt x="76" y="54"/>
                    </a:lnTo>
                    <a:lnTo>
                      <a:pt x="78" y="64"/>
                    </a:lnTo>
                    <a:lnTo>
                      <a:pt x="78" y="71"/>
                    </a:lnTo>
                    <a:lnTo>
                      <a:pt x="77" y="78"/>
                    </a:lnTo>
                    <a:lnTo>
                      <a:pt x="75" y="84"/>
                    </a:lnTo>
                    <a:lnTo>
                      <a:pt x="73" y="91"/>
                    </a:lnTo>
                    <a:lnTo>
                      <a:pt x="66" y="107"/>
                    </a:lnTo>
                    <a:lnTo>
                      <a:pt x="66" y="97"/>
                    </a:lnTo>
                    <a:lnTo>
                      <a:pt x="66" y="88"/>
                    </a:lnTo>
                    <a:lnTo>
                      <a:pt x="67" y="81"/>
                    </a:lnTo>
                    <a:lnTo>
                      <a:pt x="63" y="88"/>
                    </a:lnTo>
                    <a:lnTo>
                      <a:pt x="61" y="95"/>
                    </a:lnTo>
                    <a:lnTo>
                      <a:pt x="59" y="103"/>
                    </a:lnTo>
                    <a:lnTo>
                      <a:pt x="58" y="111"/>
                    </a:lnTo>
                    <a:lnTo>
                      <a:pt x="58" y="122"/>
                    </a:lnTo>
                    <a:lnTo>
                      <a:pt x="60" y="132"/>
                    </a:lnTo>
                    <a:lnTo>
                      <a:pt x="63" y="141"/>
                    </a:lnTo>
                    <a:lnTo>
                      <a:pt x="67" y="151"/>
                    </a:lnTo>
                    <a:lnTo>
                      <a:pt x="73" y="165"/>
                    </a:lnTo>
                    <a:lnTo>
                      <a:pt x="63" y="149"/>
                    </a:lnTo>
                    <a:lnTo>
                      <a:pt x="60" y="145"/>
                    </a:lnTo>
                    <a:lnTo>
                      <a:pt x="56" y="138"/>
                    </a:lnTo>
                    <a:lnTo>
                      <a:pt x="50" y="132"/>
                    </a:lnTo>
                    <a:lnTo>
                      <a:pt x="42" y="124"/>
                    </a:lnTo>
                    <a:lnTo>
                      <a:pt x="47" y="133"/>
                    </a:lnTo>
                    <a:lnTo>
                      <a:pt x="50" y="138"/>
                    </a:lnTo>
                    <a:lnTo>
                      <a:pt x="53" y="143"/>
                    </a:lnTo>
                    <a:lnTo>
                      <a:pt x="58" y="155"/>
                    </a:lnTo>
                    <a:lnTo>
                      <a:pt x="62" y="164"/>
                    </a:lnTo>
                    <a:lnTo>
                      <a:pt x="68" y="179"/>
                    </a:lnTo>
                    <a:lnTo>
                      <a:pt x="61" y="177"/>
                    </a:lnTo>
                    <a:lnTo>
                      <a:pt x="54" y="172"/>
                    </a:lnTo>
                    <a:lnTo>
                      <a:pt x="48" y="166"/>
                    </a:lnTo>
                    <a:lnTo>
                      <a:pt x="42" y="160"/>
                    </a:lnTo>
                    <a:lnTo>
                      <a:pt x="35" y="153"/>
                    </a:lnTo>
                    <a:lnTo>
                      <a:pt x="29" y="149"/>
                    </a:lnTo>
                    <a:lnTo>
                      <a:pt x="24" y="146"/>
                    </a:lnTo>
                    <a:lnTo>
                      <a:pt x="19" y="143"/>
                    </a:lnTo>
                    <a:lnTo>
                      <a:pt x="14" y="142"/>
                    </a:lnTo>
                    <a:lnTo>
                      <a:pt x="9" y="141"/>
                    </a:lnTo>
                    <a:lnTo>
                      <a:pt x="0" y="140"/>
                    </a:lnTo>
                    <a:lnTo>
                      <a:pt x="8" y="142"/>
                    </a:lnTo>
                    <a:lnTo>
                      <a:pt x="17" y="146"/>
                    </a:lnTo>
                    <a:lnTo>
                      <a:pt x="22" y="150"/>
                    </a:lnTo>
                    <a:lnTo>
                      <a:pt x="26" y="154"/>
                    </a:lnTo>
                    <a:lnTo>
                      <a:pt x="32" y="161"/>
                    </a:lnTo>
                    <a:lnTo>
                      <a:pt x="38" y="170"/>
                    </a:lnTo>
                    <a:lnTo>
                      <a:pt x="46" y="180"/>
                    </a:lnTo>
                    <a:lnTo>
                      <a:pt x="52" y="184"/>
                    </a:lnTo>
                    <a:lnTo>
                      <a:pt x="60" y="189"/>
                    </a:lnTo>
                    <a:lnTo>
                      <a:pt x="73" y="195"/>
                    </a:lnTo>
                    <a:lnTo>
                      <a:pt x="85" y="197"/>
                    </a:lnTo>
                    <a:lnTo>
                      <a:pt x="99" y="19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61" name="Freeform 90"/>
              <p:cNvSpPr>
                <a:spLocks/>
              </p:cNvSpPr>
              <p:nvPr/>
            </p:nvSpPr>
            <p:spPr bwMode="auto">
              <a:xfrm>
                <a:off x="4179" y="494"/>
                <a:ext cx="166" cy="188"/>
              </a:xfrm>
              <a:custGeom>
                <a:avLst/>
                <a:gdLst>
                  <a:gd name="T0" fmla="*/ 119 w 166"/>
                  <a:gd name="T1" fmla="*/ 181 h 188"/>
                  <a:gd name="T2" fmla="*/ 135 w 166"/>
                  <a:gd name="T3" fmla="*/ 167 h 188"/>
                  <a:gd name="T4" fmla="*/ 141 w 166"/>
                  <a:gd name="T5" fmla="*/ 147 h 188"/>
                  <a:gd name="T6" fmla="*/ 143 w 166"/>
                  <a:gd name="T7" fmla="*/ 126 h 188"/>
                  <a:gd name="T8" fmla="*/ 149 w 166"/>
                  <a:gd name="T9" fmla="*/ 115 h 188"/>
                  <a:gd name="T10" fmla="*/ 155 w 166"/>
                  <a:gd name="T11" fmla="*/ 106 h 188"/>
                  <a:gd name="T12" fmla="*/ 157 w 166"/>
                  <a:gd name="T13" fmla="*/ 102 h 188"/>
                  <a:gd name="T14" fmla="*/ 142 w 166"/>
                  <a:gd name="T15" fmla="*/ 110 h 188"/>
                  <a:gd name="T16" fmla="*/ 131 w 166"/>
                  <a:gd name="T17" fmla="*/ 122 h 188"/>
                  <a:gd name="T18" fmla="*/ 128 w 166"/>
                  <a:gd name="T19" fmla="*/ 124 h 188"/>
                  <a:gd name="T20" fmla="*/ 131 w 166"/>
                  <a:gd name="T21" fmla="*/ 105 h 188"/>
                  <a:gd name="T22" fmla="*/ 128 w 166"/>
                  <a:gd name="T23" fmla="*/ 83 h 188"/>
                  <a:gd name="T24" fmla="*/ 122 w 166"/>
                  <a:gd name="T25" fmla="*/ 66 h 188"/>
                  <a:gd name="T26" fmla="*/ 110 w 166"/>
                  <a:gd name="T27" fmla="*/ 47 h 188"/>
                  <a:gd name="T28" fmla="*/ 101 w 166"/>
                  <a:gd name="T29" fmla="*/ 26 h 188"/>
                  <a:gd name="T30" fmla="*/ 99 w 166"/>
                  <a:gd name="T31" fmla="*/ 10 h 188"/>
                  <a:gd name="T32" fmla="*/ 97 w 166"/>
                  <a:gd name="T33" fmla="*/ 8 h 188"/>
                  <a:gd name="T34" fmla="*/ 94 w 166"/>
                  <a:gd name="T35" fmla="*/ 26 h 188"/>
                  <a:gd name="T36" fmla="*/ 99 w 166"/>
                  <a:gd name="T37" fmla="*/ 45 h 188"/>
                  <a:gd name="T38" fmla="*/ 104 w 166"/>
                  <a:gd name="T39" fmla="*/ 62 h 188"/>
                  <a:gd name="T40" fmla="*/ 105 w 166"/>
                  <a:gd name="T41" fmla="*/ 81 h 188"/>
                  <a:gd name="T42" fmla="*/ 96 w 166"/>
                  <a:gd name="T43" fmla="*/ 107 h 188"/>
                  <a:gd name="T44" fmla="*/ 86 w 166"/>
                  <a:gd name="T45" fmla="*/ 119 h 188"/>
                  <a:gd name="T46" fmla="*/ 83 w 166"/>
                  <a:gd name="T47" fmla="*/ 100 h 188"/>
                  <a:gd name="T48" fmla="*/ 86 w 166"/>
                  <a:gd name="T49" fmla="*/ 74 h 188"/>
                  <a:gd name="T50" fmla="*/ 83 w 166"/>
                  <a:gd name="T51" fmla="*/ 56 h 188"/>
                  <a:gd name="T52" fmla="*/ 79 w 166"/>
                  <a:gd name="T53" fmla="*/ 51 h 188"/>
                  <a:gd name="T54" fmla="*/ 79 w 166"/>
                  <a:gd name="T55" fmla="*/ 74 h 188"/>
                  <a:gd name="T56" fmla="*/ 68 w 166"/>
                  <a:gd name="T57" fmla="*/ 101 h 188"/>
                  <a:gd name="T58" fmla="*/ 69 w 166"/>
                  <a:gd name="T59" fmla="*/ 77 h 188"/>
                  <a:gd name="T60" fmla="*/ 61 w 166"/>
                  <a:gd name="T61" fmla="*/ 97 h 188"/>
                  <a:gd name="T62" fmla="*/ 62 w 166"/>
                  <a:gd name="T63" fmla="*/ 125 h 188"/>
                  <a:gd name="T64" fmla="*/ 75 w 166"/>
                  <a:gd name="T65" fmla="*/ 156 h 188"/>
                  <a:gd name="T66" fmla="*/ 58 w 166"/>
                  <a:gd name="T67" fmla="*/ 131 h 188"/>
                  <a:gd name="T68" fmla="*/ 49 w 166"/>
                  <a:gd name="T69" fmla="*/ 126 h 188"/>
                  <a:gd name="T70" fmla="*/ 60 w 166"/>
                  <a:gd name="T71" fmla="*/ 147 h 188"/>
                  <a:gd name="T72" fmla="*/ 63 w 166"/>
                  <a:gd name="T73" fmla="*/ 167 h 188"/>
                  <a:gd name="T74" fmla="*/ 44 w 166"/>
                  <a:gd name="T75" fmla="*/ 152 h 188"/>
                  <a:gd name="T76" fmla="*/ 25 w 166"/>
                  <a:gd name="T77" fmla="*/ 138 h 188"/>
                  <a:gd name="T78" fmla="*/ 10 w 166"/>
                  <a:gd name="T79" fmla="*/ 133 h 188"/>
                  <a:gd name="T80" fmla="*/ 18 w 166"/>
                  <a:gd name="T81" fmla="*/ 139 h 188"/>
                  <a:gd name="T82" fmla="*/ 34 w 166"/>
                  <a:gd name="T83" fmla="*/ 153 h 188"/>
                  <a:gd name="T84" fmla="*/ 54 w 166"/>
                  <a:gd name="T85" fmla="*/ 175 h 188"/>
                  <a:gd name="T86" fmla="*/ 88 w 166"/>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188"/>
                  <a:gd name="T134" fmla="*/ 166 w 166"/>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188">
                    <a:moveTo>
                      <a:pt x="102" y="185"/>
                    </a:moveTo>
                    <a:lnTo>
                      <a:pt x="109" y="184"/>
                    </a:lnTo>
                    <a:lnTo>
                      <a:pt x="119" y="181"/>
                    </a:lnTo>
                    <a:lnTo>
                      <a:pt x="127" y="177"/>
                    </a:lnTo>
                    <a:lnTo>
                      <a:pt x="131" y="172"/>
                    </a:lnTo>
                    <a:lnTo>
                      <a:pt x="135" y="167"/>
                    </a:lnTo>
                    <a:lnTo>
                      <a:pt x="137" y="162"/>
                    </a:lnTo>
                    <a:lnTo>
                      <a:pt x="140" y="155"/>
                    </a:lnTo>
                    <a:lnTo>
                      <a:pt x="141" y="147"/>
                    </a:lnTo>
                    <a:lnTo>
                      <a:pt x="142" y="138"/>
                    </a:lnTo>
                    <a:lnTo>
                      <a:pt x="142" y="131"/>
                    </a:lnTo>
                    <a:lnTo>
                      <a:pt x="143" y="126"/>
                    </a:lnTo>
                    <a:lnTo>
                      <a:pt x="144" y="123"/>
                    </a:lnTo>
                    <a:lnTo>
                      <a:pt x="146" y="119"/>
                    </a:lnTo>
                    <a:lnTo>
                      <a:pt x="149" y="115"/>
                    </a:lnTo>
                    <a:lnTo>
                      <a:pt x="151" y="112"/>
                    </a:lnTo>
                    <a:lnTo>
                      <a:pt x="154" y="108"/>
                    </a:lnTo>
                    <a:lnTo>
                      <a:pt x="155" y="106"/>
                    </a:lnTo>
                    <a:lnTo>
                      <a:pt x="159" y="104"/>
                    </a:lnTo>
                    <a:lnTo>
                      <a:pt x="165" y="100"/>
                    </a:lnTo>
                    <a:lnTo>
                      <a:pt x="157" y="102"/>
                    </a:lnTo>
                    <a:lnTo>
                      <a:pt x="152" y="104"/>
                    </a:lnTo>
                    <a:lnTo>
                      <a:pt x="146" y="107"/>
                    </a:lnTo>
                    <a:lnTo>
                      <a:pt x="142" y="110"/>
                    </a:lnTo>
                    <a:lnTo>
                      <a:pt x="138" y="113"/>
                    </a:lnTo>
                    <a:lnTo>
                      <a:pt x="135" y="117"/>
                    </a:lnTo>
                    <a:lnTo>
                      <a:pt x="131" y="122"/>
                    </a:lnTo>
                    <a:lnTo>
                      <a:pt x="128" y="126"/>
                    </a:lnTo>
                    <a:lnTo>
                      <a:pt x="125" y="130"/>
                    </a:lnTo>
                    <a:lnTo>
                      <a:pt x="128" y="124"/>
                    </a:lnTo>
                    <a:lnTo>
                      <a:pt x="129" y="119"/>
                    </a:lnTo>
                    <a:lnTo>
                      <a:pt x="131" y="113"/>
                    </a:lnTo>
                    <a:lnTo>
                      <a:pt x="131" y="105"/>
                    </a:lnTo>
                    <a:lnTo>
                      <a:pt x="131" y="98"/>
                    </a:lnTo>
                    <a:lnTo>
                      <a:pt x="130" y="91"/>
                    </a:lnTo>
                    <a:lnTo>
                      <a:pt x="128" y="83"/>
                    </a:lnTo>
                    <a:lnTo>
                      <a:pt x="127" y="77"/>
                    </a:lnTo>
                    <a:lnTo>
                      <a:pt x="125" y="72"/>
                    </a:lnTo>
                    <a:lnTo>
                      <a:pt x="122" y="66"/>
                    </a:lnTo>
                    <a:lnTo>
                      <a:pt x="118" y="58"/>
                    </a:lnTo>
                    <a:lnTo>
                      <a:pt x="114" y="53"/>
                    </a:lnTo>
                    <a:lnTo>
                      <a:pt x="110" y="47"/>
                    </a:lnTo>
                    <a:lnTo>
                      <a:pt x="106" y="39"/>
                    </a:lnTo>
                    <a:lnTo>
                      <a:pt x="103" y="31"/>
                    </a:lnTo>
                    <a:lnTo>
                      <a:pt x="101" y="26"/>
                    </a:lnTo>
                    <a:lnTo>
                      <a:pt x="100" y="21"/>
                    </a:lnTo>
                    <a:lnTo>
                      <a:pt x="99" y="15"/>
                    </a:lnTo>
                    <a:lnTo>
                      <a:pt x="99" y="10"/>
                    </a:lnTo>
                    <a:lnTo>
                      <a:pt x="99" y="6"/>
                    </a:lnTo>
                    <a:lnTo>
                      <a:pt x="100" y="0"/>
                    </a:lnTo>
                    <a:lnTo>
                      <a:pt x="97" y="8"/>
                    </a:lnTo>
                    <a:lnTo>
                      <a:pt x="95" y="15"/>
                    </a:lnTo>
                    <a:lnTo>
                      <a:pt x="94" y="21"/>
                    </a:lnTo>
                    <a:lnTo>
                      <a:pt x="94" y="26"/>
                    </a:lnTo>
                    <a:lnTo>
                      <a:pt x="95" y="34"/>
                    </a:lnTo>
                    <a:lnTo>
                      <a:pt x="97" y="39"/>
                    </a:lnTo>
                    <a:lnTo>
                      <a:pt x="99" y="45"/>
                    </a:lnTo>
                    <a:lnTo>
                      <a:pt x="101" y="50"/>
                    </a:lnTo>
                    <a:lnTo>
                      <a:pt x="103" y="56"/>
                    </a:lnTo>
                    <a:lnTo>
                      <a:pt x="104" y="62"/>
                    </a:lnTo>
                    <a:lnTo>
                      <a:pt x="104" y="69"/>
                    </a:lnTo>
                    <a:lnTo>
                      <a:pt x="105" y="75"/>
                    </a:lnTo>
                    <a:lnTo>
                      <a:pt x="105" y="81"/>
                    </a:lnTo>
                    <a:lnTo>
                      <a:pt x="104" y="91"/>
                    </a:lnTo>
                    <a:lnTo>
                      <a:pt x="102" y="98"/>
                    </a:lnTo>
                    <a:lnTo>
                      <a:pt x="96" y="107"/>
                    </a:lnTo>
                    <a:lnTo>
                      <a:pt x="92" y="115"/>
                    </a:lnTo>
                    <a:lnTo>
                      <a:pt x="89" y="124"/>
                    </a:lnTo>
                    <a:lnTo>
                      <a:pt x="86" y="119"/>
                    </a:lnTo>
                    <a:lnTo>
                      <a:pt x="84" y="114"/>
                    </a:lnTo>
                    <a:lnTo>
                      <a:pt x="83" y="109"/>
                    </a:lnTo>
                    <a:lnTo>
                      <a:pt x="83" y="100"/>
                    </a:lnTo>
                    <a:lnTo>
                      <a:pt x="85" y="84"/>
                    </a:lnTo>
                    <a:lnTo>
                      <a:pt x="85" y="80"/>
                    </a:lnTo>
                    <a:lnTo>
                      <a:pt x="86" y="74"/>
                    </a:lnTo>
                    <a:lnTo>
                      <a:pt x="86" y="69"/>
                    </a:lnTo>
                    <a:lnTo>
                      <a:pt x="85" y="62"/>
                    </a:lnTo>
                    <a:lnTo>
                      <a:pt x="83" y="56"/>
                    </a:lnTo>
                    <a:lnTo>
                      <a:pt x="81" y="50"/>
                    </a:lnTo>
                    <a:lnTo>
                      <a:pt x="76" y="41"/>
                    </a:lnTo>
                    <a:lnTo>
                      <a:pt x="79" y="51"/>
                    </a:lnTo>
                    <a:lnTo>
                      <a:pt x="80" y="60"/>
                    </a:lnTo>
                    <a:lnTo>
                      <a:pt x="80" y="68"/>
                    </a:lnTo>
                    <a:lnTo>
                      <a:pt x="79" y="74"/>
                    </a:lnTo>
                    <a:lnTo>
                      <a:pt x="78" y="80"/>
                    </a:lnTo>
                    <a:lnTo>
                      <a:pt x="75" y="86"/>
                    </a:lnTo>
                    <a:lnTo>
                      <a:pt x="68" y="101"/>
                    </a:lnTo>
                    <a:lnTo>
                      <a:pt x="68" y="92"/>
                    </a:lnTo>
                    <a:lnTo>
                      <a:pt x="69" y="84"/>
                    </a:lnTo>
                    <a:lnTo>
                      <a:pt x="69" y="77"/>
                    </a:lnTo>
                    <a:lnTo>
                      <a:pt x="65" y="84"/>
                    </a:lnTo>
                    <a:lnTo>
                      <a:pt x="63" y="90"/>
                    </a:lnTo>
                    <a:lnTo>
                      <a:pt x="61" y="97"/>
                    </a:lnTo>
                    <a:lnTo>
                      <a:pt x="60" y="106"/>
                    </a:lnTo>
                    <a:lnTo>
                      <a:pt x="60" y="115"/>
                    </a:lnTo>
                    <a:lnTo>
                      <a:pt x="62" y="125"/>
                    </a:lnTo>
                    <a:lnTo>
                      <a:pt x="65" y="133"/>
                    </a:lnTo>
                    <a:lnTo>
                      <a:pt x="69" y="143"/>
                    </a:lnTo>
                    <a:lnTo>
                      <a:pt x="75" y="156"/>
                    </a:lnTo>
                    <a:lnTo>
                      <a:pt x="65" y="141"/>
                    </a:lnTo>
                    <a:lnTo>
                      <a:pt x="63" y="137"/>
                    </a:lnTo>
                    <a:lnTo>
                      <a:pt x="58" y="131"/>
                    </a:lnTo>
                    <a:lnTo>
                      <a:pt x="52" y="125"/>
                    </a:lnTo>
                    <a:lnTo>
                      <a:pt x="43" y="118"/>
                    </a:lnTo>
                    <a:lnTo>
                      <a:pt x="49" y="126"/>
                    </a:lnTo>
                    <a:lnTo>
                      <a:pt x="52" y="131"/>
                    </a:lnTo>
                    <a:lnTo>
                      <a:pt x="55" y="136"/>
                    </a:lnTo>
                    <a:lnTo>
                      <a:pt x="60" y="147"/>
                    </a:lnTo>
                    <a:lnTo>
                      <a:pt x="64" y="156"/>
                    </a:lnTo>
                    <a:lnTo>
                      <a:pt x="70" y="170"/>
                    </a:lnTo>
                    <a:lnTo>
                      <a:pt x="63" y="167"/>
                    </a:lnTo>
                    <a:lnTo>
                      <a:pt x="56" y="163"/>
                    </a:lnTo>
                    <a:lnTo>
                      <a:pt x="49" y="157"/>
                    </a:lnTo>
                    <a:lnTo>
                      <a:pt x="44" y="152"/>
                    </a:lnTo>
                    <a:lnTo>
                      <a:pt x="36" y="145"/>
                    </a:lnTo>
                    <a:lnTo>
                      <a:pt x="30" y="141"/>
                    </a:lnTo>
                    <a:lnTo>
                      <a:pt x="25"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2"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62" name="Freeform 91"/>
              <p:cNvSpPr>
                <a:spLocks/>
              </p:cNvSpPr>
              <p:nvPr/>
            </p:nvSpPr>
            <p:spPr bwMode="auto">
              <a:xfrm>
                <a:off x="4181" y="497"/>
                <a:ext cx="162" cy="189"/>
              </a:xfrm>
              <a:custGeom>
                <a:avLst/>
                <a:gdLst>
                  <a:gd name="T0" fmla="*/ 118 w 162"/>
                  <a:gd name="T1" fmla="*/ 182 h 189"/>
                  <a:gd name="T2" fmla="*/ 133 w 162"/>
                  <a:gd name="T3" fmla="*/ 168 h 189"/>
                  <a:gd name="T4" fmla="*/ 139 w 162"/>
                  <a:gd name="T5" fmla="*/ 148 h 189"/>
                  <a:gd name="T6" fmla="*/ 141 w 162"/>
                  <a:gd name="T7" fmla="*/ 127 h 189"/>
                  <a:gd name="T8" fmla="*/ 147 w 162"/>
                  <a:gd name="T9" fmla="*/ 115 h 189"/>
                  <a:gd name="T10" fmla="*/ 153 w 162"/>
                  <a:gd name="T11" fmla="*/ 107 h 189"/>
                  <a:gd name="T12" fmla="*/ 155 w 162"/>
                  <a:gd name="T13" fmla="*/ 102 h 189"/>
                  <a:gd name="T14" fmla="*/ 140 w 162"/>
                  <a:gd name="T15" fmla="*/ 110 h 189"/>
                  <a:gd name="T16" fmla="*/ 129 w 162"/>
                  <a:gd name="T17" fmla="*/ 123 h 189"/>
                  <a:gd name="T18" fmla="*/ 126 w 162"/>
                  <a:gd name="T19" fmla="*/ 125 h 189"/>
                  <a:gd name="T20" fmla="*/ 130 w 162"/>
                  <a:gd name="T21" fmla="*/ 106 h 189"/>
                  <a:gd name="T22" fmla="*/ 127 w 162"/>
                  <a:gd name="T23" fmla="*/ 84 h 189"/>
                  <a:gd name="T24" fmla="*/ 121 w 162"/>
                  <a:gd name="T25" fmla="*/ 66 h 189"/>
                  <a:gd name="T26" fmla="*/ 108 w 162"/>
                  <a:gd name="T27" fmla="*/ 47 h 189"/>
                  <a:gd name="T28" fmla="*/ 100 w 162"/>
                  <a:gd name="T29" fmla="*/ 26 h 189"/>
                  <a:gd name="T30" fmla="*/ 98 w 162"/>
                  <a:gd name="T31" fmla="*/ 10 h 189"/>
                  <a:gd name="T32" fmla="*/ 96 w 162"/>
                  <a:gd name="T33" fmla="*/ 8 h 189"/>
                  <a:gd name="T34" fmla="*/ 93 w 162"/>
                  <a:gd name="T35" fmla="*/ 26 h 189"/>
                  <a:gd name="T36" fmla="*/ 98 w 162"/>
                  <a:gd name="T37" fmla="*/ 45 h 189"/>
                  <a:gd name="T38" fmla="*/ 103 w 162"/>
                  <a:gd name="T39" fmla="*/ 62 h 189"/>
                  <a:gd name="T40" fmla="*/ 104 w 162"/>
                  <a:gd name="T41" fmla="*/ 82 h 189"/>
                  <a:gd name="T42" fmla="*/ 95 w 162"/>
                  <a:gd name="T43" fmla="*/ 107 h 189"/>
                  <a:gd name="T44" fmla="*/ 85 w 162"/>
                  <a:gd name="T45" fmla="*/ 120 h 189"/>
                  <a:gd name="T46" fmla="*/ 82 w 162"/>
                  <a:gd name="T47" fmla="*/ 100 h 189"/>
                  <a:gd name="T48" fmla="*/ 84 w 162"/>
                  <a:gd name="T49" fmla="*/ 75 h 189"/>
                  <a:gd name="T50" fmla="*/ 82 w 162"/>
                  <a:gd name="T51" fmla="*/ 56 h 189"/>
                  <a:gd name="T52" fmla="*/ 78 w 162"/>
                  <a:gd name="T53" fmla="*/ 52 h 189"/>
                  <a:gd name="T54" fmla="*/ 78 w 162"/>
                  <a:gd name="T55" fmla="*/ 74 h 189"/>
                  <a:gd name="T56" fmla="*/ 67 w 162"/>
                  <a:gd name="T57" fmla="*/ 102 h 189"/>
                  <a:gd name="T58" fmla="*/ 68 w 162"/>
                  <a:gd name="T59" fmla="*/ 77 h 189"/>
                  <a:gd name="T60" fmla="*/ 60 w 162"/>
                  <a:gd name="T61" fmla="*/ 98 h 189"/>
                  <a:gd name="T62" fmla="*/ 61 w 162"/>
                  <a:gd name="T63" fmla="*/ 126 h 189"/>
                  <a:gd name="T64" fmla="*/ 74 w 162"/>
                  <a:gd name="T65" fmla="*/ 157 h 189"/>
                  <a:gd name="T66" fmla="*/ 57 w 162"/>
                  <a:gd name="T67" fmla="*/ 132 h 189"/>
                  <a:gd name="T68" fmla="*/ 40 w 162"/>
                  <a:gd name="T69" fmla="*/ 116 h 189"/>
                  <a:gd name="T70" fmla="*/ 54 w 162"/>
                  <a:gd name="T71" fmla="*/ 137 h 189"/>
                  <a:gd name="T72" fmla="*/ 69 w 162"/>
                  <a:gd name="T73" fmla="*/ 171 h 189"/>
                  <a:gd name="T74" fmla="*/ 49 w 162"/>
                  <a:gd name="T75" fmla="*/ 158 h 189"/>
                  <a:gd name="T76" fmla="*/ 30 w 162"/>
                  <a:gd name="T77" fmla="*/ 142 h 189"/>
                  <a:gd name="T78" fmla="*/ 16 w 162"/>
                  <a:gd name="T79" fmla="*/ 134 h 189"/>
                  <a:gd name="T80" fmla="*/ 10 w 162"/>
                  <a:gd name="T81" fmla="*/ 135 h 189"/>
                  <a:gd name="T82" fmla="*/ 27 w 162"/>
                  <a:gd name="T83" fmla="*/ 146 h 189"/>
                  <a:gd name="T84" fmla="*/ 47 w 162"/>
                  <a:gd name="T85" fmla="*/ 172 h 189"/>
                  <a:gd name="T86" fmla="*/ 75 w 162"/>
                  <a:gd name="T87" fmla="*/ 18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2"/>
                  <a:gd name="T133" fmla="*/ 0 h 189"/>
                  <a:gd name="T134" fmla="*/ 162 w 162"/>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2" h="189">
                    <a:moveTo>
                      <a:pt x="100" y="186"/>
                    </a:moveTo>
                    <a:lnTo>
                      <a:pt x="107" y="185"/>
                    </a:lnTo>
                    <a:lnTo>
                      <a:pt x="118" y="182"/>
                    </a:lnTo>
                    <a:lnTo>
                      <a:pt x="125" y="178"/>
                    </a:lnTo>
                    <a:lnTo>
                      <a:pt x="130" y="173"/>
                    </a:lnTo>
                    <a:lnTo>
                      <a:pt x="133" y="168"/>
                    </a:lnTo>
                    <a:lnTo>
                      <a:pt x="136" y="163"/>
                    </a:lnTo>
                    <a:lnTo>
                      <a:pt x="138" y="156"/>
                    </a:lnTo>
                    <a:lnTo>
                      <a:pt x="139" y="148"/>
                    </a:lnTo>
                    <a:lnTo>
                      <a:pt x="140" y="138"/>
                    </a:lnTo>
                    <a:lnTo>
                      <a:pt x="140" y="132"/>
                    </a:lnTo>
                    <a:lnTo>
                      <a:pt x="141" y="127"/>
                    </a:lnTo>
                    <a:lnTo>
                      <a:pt x="143" y="124"/>
                    </a:lnTo>
                    <a:lnTo>
                      <a:pt x="144" y="120"/>
                    </a:lnTo>
                    <a:lnTo>
                      <a:pt x="147" y="115"/>
                    </a:lnTo>
                    <a:lnTo>
                      <a:pt x="149" y="112"/>
                    </a:lnTo>
                    <a:lnTo>
                      <a:pt x="152" y="109"/>
                    </a:lnTo>
                    <a:lnTo>
                      <a:pt x="153" y="107"/>
                    </a:lnTo>
                    <a:lnTo>
                      <a:pt x="156" y="105"/>
                    </a:lnTo>
                    <a:lnTo>
                      <a:pt x="161" y="100"/>
                    </a:lnTo>
                    <a:lnTo>
                      <a:pt x="155" y="102"/>
                    </a:lnTo>
                    <a:lnTo>
                      <a:pt x="150" y="105"/>
                    </a:lnTo>
                    <a:lnTo>
                      <a:pt x="144" y="108"/>
                    </a:lnTo>
                    <a:lnTo>
                      <a:pt x="140" y="110"/>
                    </a:lnTo>
                    <a:lnTo>
                      <a:pt x="136" y="113"/>
                    </a:lnTo>
                    <a:lnTo>
                      <a:pt x="133" y="117"/>
                    </a:lnTo>
                    <a:lnTo>
                      <a:pt x="129" y="123"/>
                    </a:lnTo>
                    <a:lnTo>
                      <a:pt x="126" y="127"/>
                    </a:lnTo>
                    <a:lnTo>
                      <a:pt x="123" y="131"/>
                    </a:lnTo>
                    <a:lnTo>
                      <a:pt x="126" y="125"/>
                    </a:lnTo>
                    <a:lnTo>
                      <a:pt x="128" y="119"/>
                    </a:lnTo>
                    <a:lnTo>
                      <a:pt x="129" y="113"/>
                    </a:lnTo>
                    <a:lnTo>
                      <a:pt x="130" y="106"/>
                    </a:lnTo>
                    <a:lnTo>
                      <a:pt x="129" y="98"/>
                    </a:lnTo>
                    <a:lnTo>
                      <a:pt x="128" y="91"/>
                    </a:lnTo>
                    <a:lnTo>
                      <a:pt x="127" y="84"/>
                    </a:lnTo>
                    <a:lnTo>
                      <a:pt x="125" y="78"/>
                    </a:lnTo>
                    <a:lnTo>
                      <a:pt x="123" y="72"/>
                    </a:lnTo>
                    <a:lnTo>
                      <a:pt x="121" y="66"/>
                    </a:lnTo>
                    <a:lnTo>
                      <a:pt x="116" y="59"/>
                    </a:lnTo>
                    <a:lnTo>
                      <a:pt x="113" y="54"/>
                    </a:lnTo>
                    <a:lnTo>
                      <a:pt x="108" y="47"/>
                    </a:lnTo>
                    <a:lnTo>
                      <a:pt x="104" y="39"/>
                    </a:lnTo>
                    <a:lnTo>
                      <a:pt x="101" y="32"/>
                    </a:lnTo>
                    <a:lnTo>
                      <a:pt x="100" y="26"/>
                    </a:lnTo>
                    <a:lnTo>
                      <a:pt x="98" y="21"/>
                    </a:lnTo>
                    <a:lnTo>
                      <a:pt x="98" y="15"/>
                    </a:lnTo>
                    <a:lnTo>
                      <a:pt x="98" y="10"/>
                    </a:lnTo>
                    <a:lnTo>
                      <a:pt x="98" y="6"/>
                    </a:lnTo>
                    <a:lnTo>
                      <a:pt x="98" y="0"/>
                    </a:lnTo>
                    <a:lnTo>
                      <a:pt x="96" y="8"/>
                    </a:lnTo>
                    <a:lnTo>
                      <a:pt x="94" y="15"/>
                    </a:lnTo>
                    <a:lnTo>
                      <a:pt x="93" y="21"/>
                    </a:lnTo>
                    <a:lnTo>
                      <a:pt x="93" y="26"/>
                    </a:lnTo>
                    <a:lnTo>
                      <a:pt x="94" y="34"/>
                    </a:lnTo>
                    <a:lnTo>
                      <a:pt x="96" y="40"/>
                    </a:lnTo>
                    <a:lnTo>
                      <a:pt x="98" y="45"/>
                    </a:lnTo>
                    <a:lnTo>
                      <a:pt x="100" y="50"/>
                    </a:lnTo>
                    <a:lnTo>
                      <a:pt x="102" y="56"/>
                    </a:lnTo>
                    <a:lnTo>
                      <a:pt x="103" y="62"/>
                    </a:lnTo>
                    <a:lnTo>
                      <a:pt x="103" y="69"/>
                    </a:lnTo>
                    <a:lnTo>
                      <a:pt x="104" y="76"/>
                    </a:lnTo>
                    <a:lnTo>
                      <a:pt x="104" y="82"/>
                    </a:lnTo>
                    <a:lnTo>
                      <a:pt x="102" y="92"/>
                    </a:lnTo>
                    <a:lnTo>
                      <a:pt x="100" y="98"/>
                    </a:lnTo>
                    <a:lnTo>
                      <a:pt x="95" y="107"/>
                    </a:lnTo>
                    <a:lnTo>
                      <a:pt x="91" y="116"/>
                    </a:lnTo>
                    <a:lnTo>
                      <a:pt x="87" y="125"/>
                    </a:lnTo>
                    <a:lnTo>
                      <a:pt x="85" y="120"/>
                    </a:lnTo>
                    <a:lnTo>
                      <a:pt x="83" y="114"/>
                    </a:lnTo>
                    <a:lnTo>
                      <a:pt x="82" y="109"/>
                    </a:lnTo>
                    <a:lnTo>
                      <a:pt x="82" y="100"/>
                    </a:lnTo>
                    <a:lnTo>
                      <a:pt x="83" y="85"/>
                    </a:lnTo>
                    <a:lnTo>
                      <a:pt x="84" y="80"/>
                    </a:lnTo>
                    <a:lnTo>
                      <a:pt x="84" y="75"/>
                    </a:lnTo>
                    <a:lnTo>
                      <a:pt x="84" y="70"/>
                    </a:lnTo>
                    <a:lnTo>
                      <a:pt x="83" y="63"/>
                    </a:lnTo>
                    <a:lnTo>
                      <a:pt x="82" y="56"/>
                    </a:lnTo>
                    <a:lnTo>
                      <a:pt x="80" y="50"/>
                    </a:lnTo>
                    <a:lnTo>
                      <a:pt x="75" y="41"/>
                    </a:lnTo>
                    <a:lnTo>
                      <a:pt x="78" y="52"/>
                    </a:lnTo>
                    <a:lnTo>
                      <a:pt x="79" y="61"/>
                    </a:lnTo>
                    <a:lnTo>
                      <a:pt x="79" y="68"/>
                    </a:lnTo>
                    <a:lnTo>
                      <a:pt x="78" y="74"/>
                    </a:lnTo>
                    <a:lnTo>
                      <a:pt x="76" y="80"/>
                    </a:lnTo>
                    <a:lnTo>
                      <a:pt x="74" y="87"/>
                    </a:lnTo>
                    <a:lnTo>
                      <a:pt x="67" y="102"/>
                    </a:lnTo>
                    <a:lnTo>
                      <a:pt x="67" y="92"/>
                    </a:lnTo>
                    <a:lnTo>
                      <a:pt x="67" y="84"/>
                    </a:lnTo>
                    <a:lnTo>
                      <a:pt x="68" y="77"/>
                    </a:lnTo>
                    <a:lnTo>
                      <a:pt x="64" y="84"/>
                    </a:lnTo>
                    <a:lnTo>
                      <a:pt x="62" y="91"/>
                    </a:lnTo>
                    <a:lnTo>
                      <a:pt x="60" y="98"/>
                    </a:lnTo>
                    <a:lnTo>
                      <a:pt x="59" y="106"/>
                    </a:lnTo>
                    <a:lnTo>
                      <a:pt x="59" y="116"/>
                    </a:lnTo>
                    <a:lnTo>
                      <a:pt x="61" y="126"/>
                    </a:lnTo>
                    <a:lnTo>
                      <a:pt x="64" y="134"/>
                    </a:lnTo>
                    <a:lnTo>
                      <a:pt x="68" y="144"/>
                    </a:lnTo>
                    <a:lnTo>
                      <a:pt x="74" y="157"/>
                    </a:lnTo>
                    <a:lnTo>
                      <a:pt x="64" y="142"/>
                    </a:lnTo>
                    <a:lnTo>
                      <a:pt x="62" y="138"/>
                    </a:lnTo>
                    <a:lnTo>
                      <a:pt x="57" y="132"/>
                    </a:lnTo>
                    <a:lnTo>
                      <a:pt x="51" y="126"/>
                    </a:lnTo>
                    <a:lnTo>
                      <a:pt x="47" y="121"/>
                    </a:lnTo>
                    <a:lnTo>
                      <a:pt x="40" y="116"/>
                    </a:lnTo>
                    <a:lnTo>
                      <a:pt x="48" y="127"/>
                    </a:lnTo>
                    <a:lnTo>
                      <a:pt x="51" y="132"/>
                    </a:lnTo>
                    <a:lnTo>
                      <a:pt x="54" y="137"/>
                    </a:lnTo>
                    <a:lnTo>
                      <a:pt x="59" y="148"/>
                    </a:lnTo>
                    <a:lnTo>
                      <a:pt x="63" y="156"/>
                    </a:lnTo>
                    <a:lnTo>
                      <a:pt x="69" y="171"/>
                    </a:lnTo>
                    <a:lnTo>
                      <a:pt x="62" y="168"/>
                    </a:lnTo>
                    <a:lnTo>
                      <a:pt x="55" y="164"/>
                    </a:lnTo>
                    <a:lnTo>
                      <a:pt x="49" y="158"/>
                    </a:lnTo>
                    <a:lnTo>
                      <a:pt x="43" y="153"/>
                    </a:lnTo>
                    <a:lnTo>
                      <a:pt x="35" y="146"/>
                    </a:lnTo>
                    <a:lnTo>
                      <a:pt x="30" y="142"/>
                    </a:lnTo>
                    <a:lnTo>
                      <a:pt x="25" y="138"/>
                    </a:lnTo>
                    <a:lnTo>
                      <a:pt x="20" y="135"/>
                    </a:lnTo>
                    <a:lnTo>
                      <a:pt x="16" y="134"/>
                    </a:lnTo>
                    <a:lnTo>
                      <a:pt x="10" y="132"/>
                    </a:lnTo>
                    <a:lnTo>
                      <a:pt x="0" y="130"/>
                    </a:lnTo>
                    <a:lnTo>
                      <a:pt x="10" y="135"/>
                    </a:lnTo>
                    <a:lnTo>
                      <a:pt x="17" y="139"/>
                    </a:lnTo>
                    <a:lnTo>
                      <a:pt x="23" y="143"/>
                    </a:lnTo>
                    <a:lnTo>
                      <a:pt x="27" y="146"/>
                    </a:lnTo>
                    <a:lnTo>
                      <a:pt x="33" y="154"/>
                    </a:lnTo>
                    <a:lnTo>
                      <a:pt x="39" y="162"/>
                    </a:lnTo>
                    <a:lnTo>
                      <a:pt x="47" y="172"/>
                    </a:lnTo>
                    <a:lnTo>
                      <a:pt x="53" y="176"/>
                    </a:lnTo>
                    <a:lnTo>
                      <a:pt x="61" y="180"/>
                    </a:lnTo>
                    <a:lnTo>
                      <a:pt x="75" y="186"/>
                    </a:lnTo>
                    <a:lnTo>
                      <a:pt x="86" y="188"/>
                    </a:lnTo>
                    <a:lnTo>
                      <a:pt x="100" y="186"/>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63" name="Freeform 92"/>
              <p:cNvSpPr>
                <a:spLocks/>
              </p:cNvSpPr>
              <p:nvPr/>
            </p:nvSpPr>
            <p:spPr bwMode="auto">
              <a:xfrm>
                <a:off x="4234" y="536"/>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64" name="Freeform 93"/>
              <p:cNvSpPr>
                <a:spLocks/>
              </p:cNvSpPr>
              <p:nvPr/>
            </p:nvSpPr>
            <p:spPr bwMode="auto">
              <a:xfrm>
                <a:off x="4236" y="552"/>
                <a:ext cx="80" cy="112"/>
              </a:xfrm>
              <a:custGeom>
                <a:avLst/>
                <a:gdLst>
                  <a:gd name="T0" fmla="*/ 4 w 80"/>
                  <a:gd name="T1" fmla="*/ 64 h 112"/>
                  <a:gd name="T2" fmla="*/ 7 w 80"/>
                  <a:gd name="T3" fmla="*/ 73 h 112"/>
                  <a:gd name="T4" fmla="*/ 9 w 80"/>
                  <a:gd name="T5" fmla="*/ 82 h 112"/>
                  <a:gd name="T6" fmla="*/ 10 w 80"/>
                  <a:gd name="T7" fmla="*/ 92 h 112"/>
                  <a:gd name="T8" fmla="*/ 12 w 80"/>
                  <a:gd name="T9" fmla="*/ 98 h 112"/>
                  <a:gd name="T10" fmla="*/ 16 w 80"/>
                  <a:gd name="T11" fmla="*/ 104 h 112"/>
                  <a:gd name="T12" fmla="*/ 20 w 80"/>
                  <a:gd name="T13" fmla="*/ 108 h 112"/>
                  <a:gd name="T14" fmla="*/ 29 w 80"/>
                  <a:gd name="T15" fmla="*/ 111 h 112"/>
                  <a:gd name="T16" fmla="*/ 38 w 80"/>
                  <a:gd name="T17" fmla="*/ 111 h 112"/>
                  <a:gd name="T18" fmla="*/ 47 w 80"/>
                  <a:gd name="T19" fmla="*/ 108 h 112"/>
                  <a:gd name="T20" fmla="*/ 55 w 80"/>
                  <a:gd name="T21" fmla="*/ 103 h 112"/>
                  <a:gd name="T22" fmla="*/ 60 w 80"/>
                  <a:gd name="T23" fmla="*/ 96 h 112"/>
                  <a:gd name="T24" fmla="*/ 65 w 80"/>
                  <a:gd name="T25" fmla="*/ 88 h 112"/>
                  <a:gd name="T26" fmla="*/ 72 w 80"/>
                  <a:gd name="T27" fmla="*/ 81 h 112"/>
                  <a:gd name="T28" fmla="*/ 73 w 80"/>
                  <a:gd name="T29" fmla="*/ 79 h 112"/>
                  <a:gd name="T30" fmla="*/ 67 w 80"/>
                  <a:gd name="T31" fmla="*/ 82 h 112"/>
                  <a:gd name="T32" fmla="*/ 61 w 80"/>
                  <a:gd name="T33" fmla="*/ 88 h 112"/>
                  <a:gd name="T34" fmla="*/ 55 w 80"/>
                  <a:gd name="T35" fmla="*/ 95 h 112"/>
                  <a:gd name="T36" fmla="*/ 49 w 80"/>
                  <a:gd name="T37" fmla="*/ 100 h 112"/>
                  <a:gd name="T38" fmla="*/ 42 w 80"/>
                  <a:gd name="T39" fmla="*/ 104 h 112"/>
                  <a:gd name="T40" fmla="*/ 46 w 80"/>
                  <a:gd name="T41" fmla="*/ 97 h 112"/>
                  <a:gd name="T42" fmla="*/ 50 w 80"/>
                  <a:gd name="T43" fmla="*/ 89 h 112"/>
                  <a:gd name="T44" fmla="*/ 59 w 80"/>
                  <a:gd name="T45" fmla="*/ 71 h 112"/>
                  <a:gd name="T46" fmla="*/ 50 w 80"/>
                  <a:gd name="T47" fmla="*/ 80 h 112"/>
                  <a:gd name="T48" fmla="*/ 49 w 80"/>
                  <a:gd name="T49" fmla="*/ 75 h 112"/>
                  <a:gd name="T50" fmla="*/ 50 w 80"/>
                  <a:gd name="T51" fmla="*/ 61 h 112"/>
                  <a:gd name="T52" fmla="*/ 47 w 80"/>
                  <a:gd name="T53" fmla="*/ 48 h 112"/>
                  <a:gd name="T54" fmla="*/ 46 w 80"/>
                  <a:gd name="T55" fmla="*/ 53 h 112"/>
                  <a:gd name="T56" fmla="*/ 42 w 80"/>
                  <a:gd name="T57" fmla="*/ 48 h 112"/>
                  <a:gd name="T58" fmla="*/ 40 w 80"/>
                  <a:gd name="T59" fmla="*/ 39 h 112"/>
                  <a:gd name="T60" fmla="*/ 41 w 80"/>
                  <a:gd name="T61" fmla="*/ 25 h 112"/>
                  <a:gd name="T62" fmla="*/ 37 w 80"/>
                  <a:gd name="T63" fmla="*/ 41 h 112"/>
                  <a:gd name="T64" fmla="*/ 38 w 80"/>
                  <a:gd name="T65" fmla="*/ 50 h 112"/>
                  <a:gd name="T66" fmla="*/ 39 w 80"/>
                  <a:gd name="T67" fmla="*/ 62 h 112"/>
                  <a:gd name="T68" fmla="*/ 28 w 80"/>
                  <a:gd name="T69" fmla="*/ 55 h 112"/>
                  <a:gd name="T70" fmla="*/ 27 w 80"/>
                  <a:gd name="T71" fmla="*/ 46 h 112"/>
                  <a:gd name="T72" fmla="*/ 28 w 80"/>
                  <a:gd name="T73" fmla="*/ 35 h 112"/>
                  <a:gd name="T74" fmla="*/ 31 w 80"/>
                  <a:gd name="T75" fmla="*/ 25 h 112"/>
                  <a:gd name="T76" fmla="*/ 33 w 80"/>
                  <a:gd name="T77" fmla="*/ 16 h 112"/>
                  <a:gd name="T78" fmla="*/ 33 w 80"/>
                  <a:gd name="T79" fmla="*/ 6 h 112"/>
                  <a:gd name="T80" fmla="*/ 30 w 80"/>
                  <a:gd name="T81" fmla="*/ 7 h 112"/>
                  <a:gd name="T82" fmla="*/ 29 w 80"/>
                  <a:gd name="T83" fmla="*/ 18 h 112"/>
                  <a:gd name="T84" fmla="*/ 24 w 80"/>
                  <a:gd name="T85" fmla="*/ 28 h 112"/>
                  <a:gd name="T86" fmla="*/ 17 w 80"/>
                  <a:gd name="T87" fmla="*/ 44 h 112"/>
                  <a:gd name="T88" fmla="*/ 15 w 80"/>
                  <a:gd name="T89" fmla="*/ 69 h 112"/>
                  <a:gd name="T90" fmla="*/ 9 w 80"/>
                  <a:gd name="T91" fmla="*/ 65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2"/>
                  <a:gd name="T140" fmla="*/ 80 w 80"/>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2">
                    <a:moveTo>
                      <a:pt x="0" y="61"/>
                    </a:moveTo>
                    <a:lnTo>
                      <a:pt x="4" y="64"/>
                    </a:lnTo>
                    <a:lnTo>
                      <a:pt x="5" y="68"/>
                    </a:lnTo>
                    <a:lnTo>
                      <a:pt x="7" y="73"/>
                    </a:lnTo>
                    <a:lnTo>
                      <a:pt x="9" y="78"/>
                    </a:lnTo>
                    <a:lnTo>
                      <a:pt x="9" y="82"/>
                    </a:lnTo>
                    <a:lnTo>
                      <a:pt x="9" y="87"/>
                    </a:lnTo>
                    <a:lnTo>
                      <a:pt x="10" y="92"/>
                    </a:lnTo>
                    <a:lnTo>
                      <a:pt x="11" y="95"/>
                    </a:lnTo>
                    <a:lnTo>
                      <a:pt x="12" y="98"/>
                    </a:lnTo>
                    <a:lnTo>
                      <a:pt x="14" y="101"/>
                    </a:lnTo>
                    <a:lnTo>
                      <a:pt x="16" y="104"/>
                    </a:lnTo>
                    <a:lnTo>
                      <a:pt x="17" y="106"/>
                    </a:lnTo>
                    <a:lnTo>
                      <a:pt x="20" y="108"/>
                    </a:lnTo>
                    <a:lnTo>
                      <a:pt x="24" y="110"/>
                    </a:lnTo>
                    <a:lnTo>
                      <a:pt x="29" y="111"/>
                    </a:lnTo>
                    <a:lnTo>
                      <a:pt x="34" y="111"/>
                    </a:lnTo>
                    <a:lnTo>
                      <a:pt x="38" y="111"/>
                    </a:lnTo>
                    <a:lnTo>
                      <a:pt x="43" y="110"/>
                    </a:lnTo>
                    <a:lnTo>
                      <a:pt x="47" y="108"/>
                    </a:lnTo>
                    <a:lnTo>
                      <a:pt x="52" y="106"/>
                    </a:lnTo>
                    <a:lnTo>
                      <a:pt x="55" y="103"/>
                    </a:lnTo>
                    <a:lnTo>
                      <a:pt x="58" y="100"/>
                    </a:lnTo>
                    <a:lnTo>
                      <a:pt x="60" y="96"/>
                    </a:lnTo>
                    <a:lnTo>
                      <a:pt x="62" y="92"/>
                    </a:lnTo>
                    <a:lnTo>
                      <a:pt x="65" y="88"/>
                    </a:lnTo>
                    <a:lnTo>
                      <a:pt x="68" y="85"/>
                    </a:lnTo>
                    <a:lnTo>
                      <a:pt x="72" y="81"/>
                    </a:lnTo>
                    <a:lnTo>
                      <a:pt x="79" y="79"/>
                    </a:lnTo>
                    <a:lnTo>
                      <a:pt x="73" y="79"/>
                    </a:lnTo>
                    <a:lnTo>
                      <a:pt x="70" y="80"/>
                    </a:lnTo>
                    <a:lnTo>
                      <a:pt x="67" y="82"/>
                    </a:lnTo>
                    <a:lnTo>
                      <a:pt x="65" y="84"/>
                    </a:lnTo>
                    <a:lnTo>
                      <a:pt x="61" y="88"/>
                    </a:lnTo>
                    <a:lnTo>
                      <a:pt x="58" y="92"/>
                    </a:lnTo>
                    <a:lnTo>
                      <a:pt x="55" y="95"/>
                    </a:lnTo>
                    <a:lnTo>
                      <a:pt x="52" y="98"/>
                    </a:lnTo>
                    <a:lnTo>
                      <a:pt x="49" y="100"/>
                    </a:lnTo>
                    <a:lnTo>
                      <a:pt x="45" y="102"/>
                    </a:lnTo>
                    <a:lnTo>
                      <a:pt x="42" y="104"/>
                    </a:lnTo>
                    <a:lnTo>
                      <a:pt x="44" y="100"/>
                    </a:lnTo>
                    <a:lnTo>
                      <a:pt x="46" y="97"/>
                    </a:lnTo>
                    <a:lnTo>
                      <a:pt x="49" y="94"/>
                    </a:lnTo>
                    <a:lnTo>
                      <a:pt x="50" y="89"/>
                    </a:lnTo>
                    <a:lnTo>
                      <a:pt x="53" y="81"/>
                    </a:lnTo>
                    <a:lnTo>
                      <a:pt x="59" y="71"/>
                    </a:lnTo>
                    <a:lnTo>
                      <a:pt x="52" y="78"/>
                    </a:lnTo>
                    <a:lnTo>
                      <a:pt x="50" y="80"/>
                    </a:lnTo>
                    <a:lnTo>
                      <a:pt x="46" y="88"/>
                    </a:lnTo>
                    <a:lnTo>
                      <a:pt x="49" y="75"/>
                    </a:lnTo>
                    <a:lnTo>
                      <a:pt x="50" y="67"/>
                    </a:lnTo>
                    <a:lnTo>
                      <a:pt x="50" y="61"/>
                    </a:lnTo>
                    <a:lnTo>
                      <a:pt x="49" y="53"/>
                    </a:lnTo>
                    <a:lnTo>
                      <a:pt x="47" y="48"/>
                    </a:lnTo>
                    <a:lnTo>
                      <a:pt x="46" y="45"/>
                    </a:lnTo>
                    <a:lnTo>
                      <a:pt x="46" y="53"/>
                    </a:lnTo>
                    <a:lnTo>
                      <a:pt x="46" y="60"/>
                    </a:lnTo>
                    <a:lnTo>
                      <a:pt x="42" y="48"/>
                    </a:lnTo>
                    <a:lnTo>
                      <a:pt x="41" y="44"/>
                    </a:lnTo>
                    <a:lnTo>
                      <a:pt x="40" y="39"/>
                    </a:lnTo>
                    <a:lnTo>
                      <a:pt x="40" y="34"/>
                    </a:lnTo>
                    <a:lnTo>
                      <a:pt x="41" y="25"/>
                    </a:lnTo>
                    <a:lnTo>
                      <a:pt x="38" y="35"/>
                    </a:lnTo>
                    <a:lnTo>
                      <a:pt x="37" y="41"/>
                    </a:lnTo>
                    <a:lnTo>
                      <a:pt x="37" y="45"/>
                    </a:lnTo>
                    <a:lnTo>
                      <a:pt x="38" y="50"/>
                    </a:lnTo>
                    <a:lnTo>
                      <a:pt x="38" y="56"/>
                    </a:lnTo>
                    <a:lnTo>
                      <a:pt x="39" y="62"/>
                    </a:lnTo>
                    <a:lnTo>
                      <a:pt x="36" y="73"/>
                    </a:lnTo>
                    <a:lnTo>
                      <a:pt x="28" y="55"/>
                    </a:lnTo>
                    <a:lnTo>
                      <a:pt x="27" y="51"/>
                    </a:lnTo>
                    <a:lnTo>
                      <a:pt x="27" y="46"/>
                    </a:lnTo>
                    <a:lnTo>
                      <a:pt x="27" y="41"/>
                    </a:lnTo>
                    <a:lnTo>
                      <a:pt x="28" y="35"/>
                    </a:lnTo>
                    <a:lnTo>
                      <a:pt x="30" y="30"/>
                    </a:lnTo>
                    <a:lnTo>
                      <a:pt x="31" y="25"/>
                    </a:lnTo>
                    <a:lnTo>
                      <a:pt x="33" y="20"/>
                    </a:lnTo>
                    <a:lnTo>
                      <a:pt x="33" y="16"/>
                    </a:lnTo>
                    <a:lnTo>
                      <a:pt x="33" y="12"/>
                    </a:lnTo>
                    <a:lnTo>
                      <a:pt x="33" y="6"/>
                    </a:lnTo>
                    <a:lnTo>
                      <a:pt x="30" y="0"/>
                    </a:lnTo>
                    <a:lnTo>
                      <a:pt x="30" y="7"/>
                    </a:lnTo>
                    <a:lnTo>
                      <a:pt x="30" y="13"/>
                    </a:lnTo>
                    <a:lnTo>
                      <a:pt x="29" y="18"/>
                    </a:lnTo>
                    <a:lnTo>
                      <a:pt x="27" y="22"/>
                    </a:lnTo>
                    <a:lnTo>
                      <a:pt x="24" y="28"/>
                    </a:lnTo>
                    <a:lnTo>
                      <a:pt x="20" y="38"/>
                    </a:lnTo>
                    <a:lnTo>
                      <a:pt x="17" y="44"/>
                    </a:lnTo>
                    <a:lnTo>
                      <a:pt x="14" y="64"/>
                    </a:lnTo>
                    <a:lnTo>
                      <a:pt x="15" y="69"/>
                    </a:lnTo>
                    <a:lnTo>
                      <a:pt x="17" y="76"/>
                    </a:lnTo>
                    <a:lnTo>
                      <a:pt x="9" y="65"/>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nvGrpSpPr>
            <p:cNvPr id="30" name="Group 94"/>
            <p:cNvGrpSpPr>
              <a:grpSpLocks/>
            </p:cNvGrpSpPr>
            <p:nvPr/>
          </p:nvGrpSpPr>
          <p:grpSpPr bwMode="auto">
            <a:xfrm>
              <a:off x="4416" y="868"/>
              <a:ext cx="197" cy="220"/>
              <a:chOff x="4348" y="480"/>
              <a:chExt cx="190" cy="214"/>
            </a:xfrm>
          </p:grpSpPr>
          <p:sp>
            <p:nvSpPr>
              <p:cNvPr id="43" name="Freeform 95"/>
              <p:cNvSpPr>
                <a:spLocks/>
              </p:cNvSpPr>
              <p:nvPr/>
            </p:nvSpPr>
            <p:spPr bwMode="auto">
              <a:xfrm>
                <a:off x="4350" y="482"/>
                <a:ext cx="188" cy="212"/>
              </a:xfrm>
              <a:custGeom>
                <a:avLst/>
                <a:gdLst>
                  <a:gd name="T0" fmla="*/ 136 w 188"/>
                  <a:gd name="T1" fmla="*/ 205 h 212"/>
                  <a:gd name="T2" fmla="*/ 154 w 188"/>
                  <a:gd name="T3" fmla="*/ 188 h 212"/>
                  <a:gd name="T4" fmla="*/ 161 w 188"/>
                  <a:gd name="T5" fmla="*/ 166 h 212"/>
                  <a:gd name="T6" fmla="*/ 164 w 188"/>
                  <a:gd name="T7" fmla="*/ 142 h 212"/>
                  <a:gd name="T8" fmla="*/ 170 w 188"/>
                  <a:gd name="T9" fmla="*/ 129 h 212"/>
                  <a:gd name="T10" fmla="*/ 177 w 188"/>
                  <a:gd name="T11" fmla="*/ 120 h 212"/>
                  <a:gd name="T12" fmla="*/ 177 w 188"/>
                  <a:gd name="T13" fmla="*/ 115 h 212"/>
                  <a:gd name="T14" fmla="*/ 162 w 188"/>
                  <a:gd name="T15" fmla="*/ 124 h 212"/>
                  <a:gd name="T16" fmla="*/ 149 w 188"/>
                  <a:gd name="T17" fmla="*/ 138 h 212"/>
                  <a:gd name="T18" fmla="*/ 146 w 188"/>
                  <a:gd name="T19" fmla="*/ 140 h 212"/>
                  <a:gd name="T20" fmla="*/ 150 w 188"/>
                  <a:gd name="T21" fmla="*/ 119 h 212"/>
                  <a:gd name="T22" fmla="*/ 147 w 188"/>
                  <a:gd name="T23" fmla="*/ 94 h 212"/>
                  <a:gd name="T24" fmla="*/ 139 w 188"/>
                  <a:gd name="T25" fmla="*/ 74 h 212"/>
                  <a:gd name="T26" fmla="*/ 125 w 188"/>
                  <a:gd name="T27" fmla="*/ 52 h 212"/>
                  <a:gd name="T28" fmla="*/ 115 w 188"/>
                  <a:gd name="T29" fmla="*/ 30 h 212"/>
                  <a:gd name="T30" fmla="*/ 113 w 188"/>
                  <a:gd name="T31" fmla="*/ 12 h 212"/>
                  <a:gd name="T32" fmla="*/ 111 w 188"/>
                  <a:gd name="T33" fmla="*/ 9 h 212"/>
                  <a:gd name="T34" fmla="*/ 107 w 188"/>
                  <a:gd name="T35" fmla="*/ 30 h 212"/>
                  <a:gd name="T36" fmla="*/ 113 w 188"/>
                  <a:gd name="T37" fmla="*/ 50 h 212"/>
                  <a:gd name="T38" fmla="*/ 118 w 188"/>
                  <a:gd name="T39" fmla="*/ 70 h 212"/>
                  <a:gd name="T40" fmla="*/ 119 w 188"/>
                  <a:gd name="T41" fmla="*/ 92 h 212"/>
                  <a:gd name="T42" fmla="*/ 110 w 188"/>
                  <a:gd name="T43" fmla="*/ 120 h 212"/>
                  <a:gd name="T44" fmla="*/ 98 w 188"/>
                  <a:gd name="T45" fmla="*/ 135 h 212"/>
                  <a:gd name="T46" fmla="*/ 94 w 188"/>
                  <a:gd name="T47" fmla="*/ 112 h 212"/>
                  <a:gd name="T48" fmla="*/ 97 w 188"/>
                  <a:gd name="T49" fmla="*/ 84 h 212"/>
                  <a:gd name="T50" fmla="*/ 95 w 188"/>
                  <a:gd name="T51" fmla="*/ 63 h 212"/>
                  <a:gd name="T52" fmla="*/ 89 w 188"/>
                  <a:gd name="T53" fmla="*/ 58 h 212"/>
                  <a:gd name="T54" fmla="*/ 90 w 188"/>
                  <a:gd name="T55" fmla="*/ 83 h 212"/>
                  <a:gd name="T56" fmla="*/ 77 w 188"/>
                  <a:gd name="T57" fmla="*/ 114 h 212"/>
                  <a:gd name="T58" fmla="*/ 78 w 188"/>
                  <a:gd name="T59" fmla="*/ 86 h 212"/>
                  <a:gd name="T60" fmla="*/ 69 w 188"/>
                  <a:gd name="T61" fmla="*/ 110 h 212"/>
                  <a:gd name="T62" fmla="*/ 70 w 188"/>
                  <a:gd name="T63" fmla="*/ 142 h 212"/>
                  <a:gd name="T64" fmla="*/ 85 w 188"/>
                  <a:gd name="T65" fmla="*/ 176 h 212"/>
                  <a:gd name="T66" fmla="*/ 65 w 188"/>
                  <a:gd name="T67" fmla="*/ 148 h 212"/>
                  <a:gd name="T68" fmla="*/ 55 w 188"/>
                  <a:gd name="T69" fmla="*/ 142 h 212"/>
                  <a:gd name="T70" fmla="*/ 68 w 188"/>
                  <a:gd name="T71" fmla="*/ 166 h 212"/>
                  <a:gd name="T72" fmla="*/ 71 w 188"/>
                  <a:gd name="T73" fmla="*/ 189 h 212"/>
                  <a:gd name="T74" fmla="*/ 49 w 188"/>
                  <a:gd name="T75" fmla="*/ 172 h 212"/>
                  <a:gd name="T76" fmla="*/ 28 w 188"/>
                  <a:gd name="T77" fmla="*/ 156 h 212"/>
                  <a:gd name="T78" fmla="*/ 10 w 188"/>
                  <a:gd name="T79" fmla="*/ 151 h 212"/>
                  <a:gd name="T80" fmla="*/ 19 w 188"/>
                  <a:gd name="T81" fmla="*/ 157 h 212"/>
                  <a:gd name="T82" fmla="*/ 37 w 188"/>
                  <a:gd name="T83" fmla="*/ 173 h 212"/>
                  <a:gd name="T84" fmla="*/ 60 w 188"/>
                  <a:gd name="T85" fmla="*/ 197 h 212"/>
                  <a:gd name="T86" fmla="*/ 99 w 188"/>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212"/>
                  <a:gd name="T134" fmla="*/ 188 w 188"/>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212">
                    <a:moveTo>
                      <a:pt x="116" y="209"/>
                    </a:moveTo>
                    <a:lnTo>
                      <a:pt x="124" y="208"/>
                    </a:lnTo>
                    <a:lnTo>
                      <a:pt x="136" y="205"/>
                    </a:lnTo>
                    <a:lnTo>
                      <a:pt x="145" y="200"/>
                    </a:lnTo>
                    <a:lnTo>
                      <a:pt x="150" y="194"/>
                    </a:lnTo>
                    <a:lnTo>
                      <a:pt x="154" y="188"/>
                    </a:lnTo>
                    <a:lnTo>
                      <a:pt x="157" y="183"/>
                    </a:lnTo>
                    <a:lnTo>
                      <a:pt x="160" y="175"/>
                    </a:lnTo>
                    <a:lnTo>
                      <a:pt x="161" y="166"/>
                    </a:lnTo>
                    <a:lnTo>
                      <a:pt x="162" y="155"/>
                    </a:lnTo>
                    <a:lnTo>
                      <a:pt x="163" y="148"/>
                    </a:lnTo>
                    <a:lnTo>
                      <a:pt x="164" y="142"/>
                    </a:lnTo>
                    <a:lnTo>
                      <a:pt x="165" y="139"/>
                    </a:lnTo>
                    <a:lnTo>
                      <a:pt x="167" y="135"/>
                    </a:lnTo>
                    <a:lnTo>
                      <a:pt x="170" y="129"/>
                    </a:lnTo>
                    <a:lnTo>
                      <a:pt x="172" y="126"/>
                    </a:lnTo>
                    <a:lnTo>
                      <a:pt x="174" y="123"/>
                    </a:lnTo>
                    <a:lnTo>
                      <a:pt x="177" y="120"/>
                    </a:lnTo>
                    <a:lnTo>
                      <a:pt x="180" y="117"/>
                    </a:lnTo>
                    <a:lnTo>
                      <a:pt x="187" y="112"/>
                    </a:lnTo>
                    <a:lnTo>
                      <a:pt x="177" y="115"/>
                    </a:lnTo>
                    <a:lnTo>
                      <a:pt x="172" y="118"/>
                    </a:lnTo>
                    <a:lnTo>
                      <a:pt x="167" y="121"/>
                    </a:lnTo>
                    <a:lnTo>
                      <a:pt x="162" y="124"/>
                    </a:lnTo>
                    <a:lnTo>
                      <a:pt x="158" y="128"/>
                    </a:lnTo>
                    <a:lnTo>
                      <a:pt x="154" y="132"/>
                    </a:lnTo>
                    <a:lnTo>
                      <a:pt x="149" y="138"/>
                    </a:lnTo>
                    <a:lnTo>
                      <a:pt x="146" y="142"/>
                    </a:lnTo>
                    <a:lnTo>
                      <a:pt x="142" y="147"/>
                    </a:lnTo>
                    <a:lnTo>
                      <a:pt x="146" y="140"/>
                    </a:lnTo>
                    <a:lnTo>
                      <a:pt x="148" y="134"/>
                    </a:lnTo>
                    <a:lnTo>
                      <a:pt x="149" y="128"/>
                    </a:lnTo>
                    <a:lnTo>
                      <a:pt x="150" y="119"/>
                    </a:lnTo>
                    <a:lnTo>
                      <a:pt x="150" y="110"/>
                    </a:lnTo>
                    <a:lnTo>
                      <a:pt x="148" y="102"/>
                    </a:lnTo>
                    <a:lnTo>
                      <a:pt x="147" y="94"/>
                    </a:lnTo>
                    <a:lnTo>
                      <a:pt x="145" y="87"/>
                    </a:lnTo>
                    <a:lnTo>
                      <a:pt x="142" y="81"/>
                    </a:lnTo>
                    <a:lnTo>
                      <a:pt x="139" y="74"/>
                    </a:lnTo>
                    <a:lnTo>
                      <a:pt x="134" y="66"/>
                    </a:lnTo>
                    <a:lnTo>
                      <a:pt x="131" y="60"/>
                    </a:lnTo>
                    <a:lnTo>
                      <a:pt x="125" y="52"/>
                    </a:lnTo>
                    <a:lnTo>
                      <a:pt x="121" y="44"/>
                    </a:lnTo>
                    <a:lnTo>
                      <a:pt x="117" y="35"/>
                    </a:lnTo>
                    <a:lnTo>
                      <a:pt x="115" y="30"/>
                    </a:lnTo>
                    <a:lnTo>
                      <a:pt x="114" y="23"/>
                    </a:lnTo>
                    <a:lnTo>
                      <a:pt x="113" y="17"/>
                    </a:lnTo>
                    <a:lnTo>
                      <a:pt x="113" y="12"/>
                    </a:lnTo>
                    <a:lnTo>
                      <a:pt x="113" y="7"/>
                    </a:lnTo>
                    <a:lnTo>
                      <a:pt x="113" y="0"/>
                    </a:lnTo>
                    <a:lnTo>
                      <a:pt x="111" y="9"/>
                    </a:lnTo>
                    <a:lnTo>
                      <a:pt x="109" y="16"/>
                    </a:lnTo>
                    <a:lnTo>
                      <a:pt x="107" y="23"/>
                    </a:lnTo>
                    <a:lnTo>
                      <a:pt x="107" y="30"/>
                    </a:lnTo>
                    <a:lnTo>
                      <a:pt x="108" y="38"/>
                    </a:lnTo>
                    <a:lnTo>
                      <a:pt x="110" y="44"/>
                    </a:lnTo>
                    <a:lnTo>
                      <a:pt x="113" y="50"/>
                    </a:lnTo>
                    <a:lnTo>
                      <a:pt x="115" y="56"/>
                    </a:lnTo>
                    <a:lnTo>
                      <a:pt x="118" y="63"/>
                    </a:lnTo>
                    <a:lnTo>
                      <a:pt x="118" y="70"/>
                    </a:lnTo>
                    <a:lnTo>
                      <a:pt x="119" y="77"/>
                    </a:lnTo>
                    <a:lnTo>
                      <a:pt x="119" y="85"/>
                    </a:lnTo>
                    <a:lnTo>
                      <a:pt x="119" y="92"/>
                    </a:lnTo>
                    <a:lnTo>
                      <a:pt x="118" y="103"/>
                    </a:lnTo>
                    <a:lnTo>
                      <a:pt x="116" y="110"/>
                    </a:lnTo>
                    <a:lnTo>
                      <a:pt x="110" y="120"/>
                    </a:lnTo>
                    <a:lnTo>
                      <a:pt x="105" y="130"/>
                    </a:lnTo>
                    <a:lnTo>
                      <a:pt x="101" y="140"/>
                    </a:lnTo>
                    <a:lnTo>
                      <a:pt x="98" y="135"/>
                    </a:lnTo>
                    <a:lnTo>
                      <a:pt x="96" y="129"/>
                    </a:lnTo>
                    <a:lnTo>
                      <a:pt x="95" y="122"/>
                    </a:lnTo>
                    <a:lnTo>
                      <a:pt x="94" y="112"/>
                    </a:lnTo>
                    <a:lnTo>
                      <a:pt x="96" y="95"/>
                    </a:lnTo>
                    <a:lnTo>
                      <a:pt x="97" y="90"/>
                    </a:lnTo>
                    <a:lnTo>
                      <a:pt x="97" y="84"/>
                    </a:lnTo>
                    <a:lnTo>
                      <a:pt x="97" y="78"/>
                    </a:lnTo>
                    <a:lnTo>
                      <a:pt x="96" y="71"/>
                    </a:lnTo>
                    <a:lnTo>
                      <a:pt x="95" y="63"/>
                    </a:lnTo>
                    <a:lnTo>
                      <a:pt x="92" y="56"/>
                    </a:lnTo>
                    <a:lnTo>
                      <a:pt x="86" y="46"/>
                    </a:lnTo>
                    <a:lnTo>
                      <a:pt x="89" y="58"/>
                    </a:lnTo>
                    <a:lnTo>
                      <a:pt x="91" y="68"/>
                    </a:lnTo>
                    <a:lnTo>
                      <a:pt x="91" y="76"/>
                    </a:lnTo>
                    <a:lnTo>
                      <a:pt x="90" y="83"/>
                    </a:lnTo>
                    <a:lnTo>
                      <a:pt x="88" y="90"/>
                    </a:lnTo>
                    <a:lnTo>
                      <a:pt x="85" y="98"/>
                    </a:lnTo>
                    <a:lnTo>
                      <a:pt x="77" y="114"/>
                    </a:lnTo>
                    <a:lnTo>
                      <a:pt x="77" y="104"/>
                    </a:lnTo>
                    <a:lnTo>
                      <a:pt x="77" y="95"/>
                    </a:lnTo>
                    <a:lnTo>
                      <a:pt x="78" y="86"/>
                    </a:lnTo>
                    <a:lnTo>
                      <a:pt x="73" y="95"/>
                    </a:lnTo>
                    <a:lnTo>
                      <a:pt x="71" y="102"/>
                    </a:lnTo>
                    <a:lnTo>
                      <a:pt x="69" y="110"/>
                    </a:lnTo>
                    <a:lnTo>
                      <a:pt x="67" y="119"/>
                    </a:lnTo>
                    <a:lnTo>
                      <a:pt x="68" y="130"/>
                    </a:lnTo>
                    <a:lnTo>
                      <a:pt x="70" y="142"/>
                    </a:lnTo>
                    <a:lnTo>
                      <a:pt x="73" y="151"/>
                    </a:lnTo>
                    <a:lnTo>
                      <a:pt x="78" y="162"/>
                    </a:lnTo>
                    <a:lnTo>
                      <a:pt x="85" y="176"/>
                    </a:lnTo>
                    <a:lnTo>
                      <a:pt x="73" y="160"/>
                    </a:lnTo>
                    <a:lnTo>
                      <a:pt x="71" y="155"/>
                    </a:lnTo>
                    <a:lnTo>
                      <a:pt x="65" y="148"/>
                    </a:lnTo>
                    <a:lnTo>
                      <a:pt x="59" y="142"/>
                    </a:lnTo>
                    <a:lnTo>
                      <a:pt x="48" y="133"/>
                    </a:lnTo>
                    <a:lnTo>
                      <a:pt x="55" y="142"/>
                    </a:lnTo>
                    <a:lnTo>
                      <a:pt x="58" y="148"/>
                    </a:lnTo>
                    <a:lnTo>
                      <a:pt x="62" y="154"/>
                    </a:lnTo>
                    <a:lnTo>
                      <a:pt x="68" y="166"/>
                    </a:lnTo>
                    <a:lnTo>
                      <a:pt x="72" y="176"/>
                    </a:lnTo>
                    <a:lnTo>
                      <a:pt x="79" y="192"/>
                    </a:lnTo>
                    <a:lnTo>
                      <a:pt x="71"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9" y="157"/>
                    </a:lnTo>
                    <a:lnTo>
                      <a:pt x="25" y="161"/>
                    </a:lnTo>
                    <a:lnTo>
                      <a:pt x="30" y="164"/>
                    </a:lnTo>
                    <a:lnTo>
                      <a:pt x="37" y="173"/>
                    </a:lnTo>
                    <a:lnTo>
                      <a:pt x="44" y="182"/>
                    </a:lnTo>
                    <a:lnTo>
                      <a:pt x="54" y="193"/>
                    </a:lnTo>
                    <a:lnTo>
                      <a:pt x="60" y="197"/>
                    </a:lnTo>
                    <a:lnTo>
                      <a:pt x="70" y="202"/>
                    </a:lnTo>
                    <a:lnTo>
                      <a:pt x="86" y="209"/>
                    </a:lnTo>
                    <a:lnTo>
                      <a:pt x="99" y="211"/>
                    </a:lnTo>
                    <a:lnTo>
                      <a:pt x="116"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44" name="Freeform 96"/>
              <p:cNvSpPr>
                <a:spLocks/>
              </p:cNvSpPr>
              <p:nvPr/>
            </p:nvSpPr>
            <p:spPr bwMode="auto">
              <a:xfrm>
                <a:off x="4351" y="480"/>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45" name="Freeform 97"/>
              <p:cNvSpPr>
                <a:spLocks/>
              </p:cNvSpPr>
              <p:nvPr/>
            </p:nvSpPr>
            <p:spPr bwMode="auto">
              <a:xfrm>
                <a:off x="4351" y="485"/>
                <a:ext cx="181" cy="208"/>
              </a:xfrm>
              <a:custGeom>
                <a:avLst/>
                <a:gdLst>
                  <a:gd name="T0" fmla="*/ 130 w 181"/>
                  <a:gd name="T1" fmla="*/ 201 h 208"/>
                  <a:gd name="T2" fmla="*/ 147 w 181"/>
                  <a:gd name="T3" fmla="*/ 185 h 208"/>
                  <a:gd name="T4" fmla="*/ 154 w 181"/>
                  <a:gd name="T5" fmla="*/ 162 h 208"/>
                  <a:gd name="T6" fmla="*/ 156 w 181"/>
                  <a:gd name="T7" fmla="*/ 140 h 208"/>
                  <a:gd name="T8" fmla="*/ 162 w 181"/>
                  <a:gd name="T9" fmla="*/ 127 h 208"/>
                  <a:gd name="T10" fmla="*/ 169 w 181"/>
                  <a:gd name="T11" fmla="*/ 118 h 208"/>
                  <a:gd name="T12" fmla="*/ 172 w 181"/>
                  <a:gd name="T13" fmla="*/ 113 h 208"/>
                  <a:gd name="T14" fmla="*/ 155 w 181"/>
                  <a:gd name="T15" fmla="*/ 122 h 208"/>
                  <a:gd name="T16" fmla="*/ 143 w 181"/>
                  <a:gd name="T17" fmla="*/ 135 h 208"/>
                  <a:gd name="T18" fmla="*/ 139 w 181"/>
                  <a:gd name="T19" fmla="*/ 137 h 208"/>
                  <a:gd name="T20" fmla="*/ 143 w 181"/>
                  <a:gd name="T21" fmla="*/ 117 h 208"/>
                  <a:gd name="T22" fmla="*/ 140 w 181"/>
                  <a:gd name="T23" fmla="*/ 92 h 208"/>
                  <a:gd name="T24" fmla="*/ 133 w 181"/>
                  <a:gd name="T25" fmla="*/ 73 h 208"/>
                  <a:gd name="T26" fmla="*/ 120 w 181"/>
                  <a:gd name="T27" fmla="*/ 51 h 208"/>
                  <a:gd name="T28" fmla="*/ 110 w 181"/>
                  <a:gd name="T29" fmla="*/ 29 h 208"/>
                  <a:gd name="T30" fmla="*/ 108 w 181"/>
                  <a:gd name="T31" fmla="*/ 11 h 208"/>
                  <a:gd name="T32" fmla="*/ 106 w 181"/>
                  <a:gd name="T33" fmla="*/ 9 h 208"/>
                  <a:gd name="T34" fmla="*/ 102 w 181"/>
                  <a:gd name="T35" fmla="*/ 29 h 208"/>
                  <a:gd name="T36" fmla="*/ 108 w 181"/>
                  <a:gd name="T37" fmla="*/ 50 h 208"/>
                  <a:gd name="T38" fmla="*/ 113 w 181"/>
                  <a:gd name="T39" fmla="*/ 69 h 208"/>
                  <a:gd name="T40" fmla="*/ 114 w 181"/>
                  <a:gd name="T41" fmla="*/ 90 h 208"/>
                  <a:gd name="T42" fmla="*/ 105 w 181"/>
                  <a:gd name="T43" fmla="*/ 118 h 208"/>
                  <a:gd name="T44" fmla="*/ 94 w 181"/>
                  <a:gd name="T45" fmla="*/ 132 h 208"/>
                  <a:gd name="T46" fmla="*/ 90 w 181"/>
                  <a:gd name="T47" fmla="*/ 110 h 208"/>
                  <a:gd name="T48" fmla="*/ 93 w 181"/>
                  <a:gd name="T49" fmla="*/ 82 h 208"/>
                  <a:gd name="T50" fmla="*/ 90 w 181"/>
                  <a:gd name="T51" fmla="*/ 62 h 208"/>
                  <a:gd name="T52" fmla="*/ 85 w 181"/>
                  <a:gd name="T53" fmla="*/ 57 h 208"/>
                  <a:gd name="T54" fmla="*/ 86 w 181"/>
                  <a:gd name="T55" fmla="*/ 82 h 208"/>
                  <a:gd name="T56" fmla="*/ 74 w 181"/>
                  <a:gd name="T57" fmla="*/ 112 h 208"/>
                  <a:gd name="T58" fmla="*/ 75 w 181"/>
                  <a:gd name="T59" fmla="*/ 85 h 208"/>
                  <a:gd name="T60" fmla="*/ 66 w 181"/>
                  <a:gd name="T61" fmla="*/ 108 h 208"/>
                  <a:gd name="T62" fmla="*/ 67 w 181"/>
                  <a:gd name="T63" fmla="*/ 139 h 208"/>
                  <a:gd name="T64" fmla="*/ 82 w 181"/>
                  <a:gd name="T65" fmla="*/ 173 h 208"/>
                  <a:gd name="T66" fmla="*/ 63 w 181"/>
                  <a:gd name="T67" fmla="*/ 145 h 208"/>
                  <a:gd name="T68" fmla="*/ 52 w 181"/>
                  <a:gd name="T69" fmla="*/ 140 h 208"/>
                  <a:gd name="T70" fmla="*/ 65 w 181"/>
                  <a:gd name="T71" fmla="*/ 163 h 208"/>
                  <a:gd name="T72" fmla="*/ 68 w 181"/>
                  <a:gd name="T73" fmla="*/ 185 h 208"/>
                  <a:gd name="T74" fmla="*/ 47 w 181"/>
                  <a:gd name="T75" fmla="*/ 168 h 208"/>
                  <a:gd name="T76" fmla="*/ 27 w 181"/>
                  <a:gd name="T77" fmla="*/ 153 h 208"/>
                  <a:gd name="T78" fmla="*/ 10 w 181"/>
                  <a:gd name="T79" fmla="*/ 148 h 208"/>
                  <a:gd name="T80" fmla="*/ 18 w 181"/>
                  <a:gd name="T81" fmla="*/ 154 h 208"/>
                  <a:gd name="T82" fmla="*/ 36 w 181"/>
                  <a:gd name="T83" fmla="*/ 170 h 208"/>
                  <a:gd name="T84" fmla="*/ 58 w 181"/>
                  <a:gd name="T85" fmla="*/ 194 h 208"/>
                  <a:gd name="T86" fmla="*/ 95 w 181"/>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8"/>
                  <a:gd name="T134" fmla="*/ 181 w 181"/>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8">
                    <a:moveTo>
                      <a:pt x="111" y="205"/>
                    </a:moveTo>
                    <a:lnTo>
                      <a:pt x="118" y="204"/>
                    </a:lnTo>
                    <a:lnTo>
                      <a:pt x="130" y="201"/>
                    </a:lnTo>
                    <a:lnTo>
                      <a:pt x="138" y="196"/>
                    </a:lnTo>
                    <a:lnTo>
                      <a:pt x="143" y="191"/>
                    </a:lnTo>
                    <a:lnTo>
                      <a:pt x="147" y="185"/>
                    </a:lnTo>
                    <a:lnTo>
                      <a:pt x="150" y="179"/>
                    </a:lnTo>
                    <a:lnTo>
                      <a:pt x="152" y="172"/>
                    </a:lnTo>
                    <a:lnTo>
                      <a:pt x="154" y="162"/>
                    </a:lnTo>
                    <a:lnTo>
                      <a:pt x="155" y="153"/>
                    </a:lnTo>
                    <a:lnTo>
                      <a:pt x="155" y="146"/>
                    </a:lnTo>
                    <a:lnTo>
                      <a:pt x="156" y="140"/>
                    </a:lnTo>
                    <a:lnTo>
                      <a:pt x="157" y="136"/>
                    </a:lnTo>
                    <a:lnTo>
                      <a:pt x="160" y="132"/>
                    </a:lnTo>
                    <a:lnTo>
                      <a:pt x="162" y="127"/>
                    </a:lnTo>
                    <a:lnTo>
                      <a:pt x="164" y="124"/>
                    </a:lnTo>
                    <a:lnTo>
                      <a:pt x="167" y="120"/>
                    </a:lnTo>
                    <a:lnTo>
                      <a:pt x="169" y="118"/>
                    </a:lnTo>
                    <a:lnTo>
                      <a:pt x="173" y="115"/>
                    </a:lnTo>
                    <a:lnTo>
                      <a:pt x="180" y="111"/>
                    </a:lnTo>
                    <a:lnTo>
                      <a:pt x="172" y="113"/>
                    </a:lnTo>
                    <a:lnTo>
                      <a:pt x="166" y="115"/>
                    </a:lnTo>
                    <a:lnTo>
                      <a:pt x="160" y="118"/>
                    </a:lnTo>
                    <a:lnTo>
                      <a:pt x="155" y="122"/>
                    </a:lnTo>
                    <a:lnTo>
                      <a:pt x="151" y="125"/>
                    </a:lnTo>
                    <a:lnTo>
                      <a:pt x="147" y="129"/>
                    </a:lnTo>
                    <a:lnTo>
                      <a:pt x="143" y="135"/>
                    </a:lnTo>
                    <a:lnTo>
                      <a:pt x="139" y="140"/>
                    </a:lnTo>
                    <a:lnTo>
                      <a:pt x="136" y="144"/>
                    </a:lnTo>
                    <a:lnTo>
                      <a:pt x="139" y="137"/>
                    </a:lnTo>
                    <a:lnTo>
                      <a:pt x="141" y="132"/>
                    </a:lnTo>
                    <a:lnTo>
                      <a:pt x="142" y="125"/>
                    </a:lnTo>
                    <a:lnTo>
                      <a:pt x="143" y="117"/>
                    </a:lnTo>
                    <a:lnTo>
                      <a:pt x="143" y="108"/>
                    </a:lnTo>
                    <a:lnTo>
                      <a:pt x="142" y="100"/>
                    </a:lnTo>
                    <a:lnTo>
                      <a:pt x="140" y="92"/>
                    </a:lnTo>
                    <a:lnTo>
                      <a:pt x="138" y="86"/>
                    </a:lnTo>
                    <a:lnTo>
                      <a:pt x="136" y="79"/>
                    </a:lnTo>
                    <a:lnTo>
                      <a:pt x="133" y="73"/>
                    </a:lnTo>
                    <a:lnTo>
                      <a:pt x="128" y="65"/>
                    </a:lnTo>
                    <a:lnTo>
                      <a:pt x="125" y="59"/>
                    </a:lnTo>
                    <a:lnTo>
                      <a:pt x="120" y="51"/>
                    </a:lnTo>
                    <a:lnTo>
                      <a:pt x="115" y="43"/>
                    </a:lnTo>
                    <a:lnTo>
                      <a:pt x="112" y="35"/>
                    </a:lnTo>
                    <a:lnTo>
                      <a:pt x="110" y="29"/>
                    </a:lnTo>
                    <a:lnTo>
                      <a:pt x="108" y="23"/>
                    </a:lnTo>
                    <a:lnTo>
                      <a:pt x="108" y="17"/>
                    </a:lnTo>
                    <a:lnTo>
                      <a:pt x="108" y="11"/>
                    </a:lnTo>
                    <a:lnTo>
                      <a:pt x="108" y="6"/>
                    </a:lnTo>
                    <a:lnTo>
                      <a:pt x="108" y="0"/>
                    </a:lnTo>
                    <a:lnTo>
                      <a:pt x="106" y="9"/>
                    </a:lnTo>
                    <a:lnTo>
                      <a:pt x="104" y="16"/>
                    </a:lnTo>
                    <a:lnTo>
                      <a:pt x="103" y="23"/>
                    </a:lnTo>
                    <a:lnTo>
                      <a:pt x="102" y="29"/>
                    </a:lnTo>
                    <a:lnTo>
                      <a:pt x="103" y="37"/>
                    </a:lnTo>
                    <a:lnTo>
                      <a:pt x="105" y="44"/>
                    </a:lnTo>
                    <a:lnTo>
                      <a:pt x="108" y="50"/>
                    </a:lnTo>
                    <a:lnTo>
                      <a:pt x="110" y="55"/>
                    </a:lnTo>
                    <a:lnTo>
                      <a:pt x="112" y="62"/>
                    </a:lnTo>
                    <a:lnTo>
                      <a:pt x="113" y="69"/>
                    </a:lnTo>
                    <a:lnTo>
                      <a:pt x="114" y="76"/>
                    </a:lnTo>
                    <a:lnTo>
                      <a:pt x="114" y="83"/>
                    </a:lnTo>
                    <a:lnTo>
                      <a:pt x="114" y="90"/>
                    </a:lnTo>
                    <a:lnTo>
                      <a:pt x="113" y="101"/>
                    </a:lnTo>
                    <a:lnTo>
                      <a:pt x="111" y="108"/>
                    </a:lnTo>
                    <a:lnTo>
                      <a:pt x="105" y="118"/>
                    </a:lnTo>
                    <a:lnTo>
                      <a:pt x="100" y="128"/>
                    </a:lnTo>
                    <a:lnTo>
                      <a:pt x="96" y="138"/>
                    </a:lnTo>
                    <a:lnTo>
                      <a:pt x="94" y="132"/>
                    </a:lnTo>
                    <a:lnTo>
                      <a:pt x="91" y="126"/>
                    </a:lnTo>
                    <a:lnTo>
                      <a:pt x="90" y="120"/>
                    </a:lnTo>
                    <a:lnTo>
                      <a:pt x="90" y="110"/>
                    </a:lnTo>
                    <a:lnTo>
                      <a:pt x="92" y="93"/>
                    </a:lnTo>
                    <a:lnTo>
                      <a:pt x="93" y="88"/>
                    </a:lnTo>
                    <a:lnTo>
                      <a:pt x="93" y="82"/>
                    </a:lnTo>
                    <a:lnTo>
                      <a:pt x="93" y="77"/>
                    </a:lnTo>
                    <a:lnTo>
                      <a:pt x="92" y="69"/>
                    </a:lnTo>
                    <a:lnTo>
                      <a:pt x="90" y="62"/>
                    </a:lnTo>
                    <a:lnTo>
                      <a:pt x="87" y="55"/>
                    </a:lnTo>
                    <a:lnTo>
                      <a:pt x="83" y="45"/>
                    </a:lnTo>
                    <a:lnTo>
                      <a:pt x="85" y="57"/>
                    </a:lnTo>
                    <a:lnTo>
                      <a:pt x="87" y="67"/>
                    </a:lnTo>
                    <a:lnTo>
                      <a:pt x="87" y="75"/>
                    </a:lnTo>
                    <a:lnTo>
                      <a:pt x="86" y="82"/>
                    </a:lnTo>
                    <a:lnTo>
                      <a:pt x="84" y="88"/>
                    </a:lnTo>
                    <a:lnTo>
                      <a:pt x="81" y="96"/>
                    </a:lnTo>
                    <a:lnTo>
                      <a:pt x="74" y="112"/>
                    </a:lnTo>
                    <a:lnTo>
                      <a:pt x="73" y="102"/>
                    </a:lnTo>
                    <a:lnTo>
                      <a:pt x="74" y="93"/>
                    </a:lnTo>
                    <a:lnTo>
                      <a:pt x="75" y="85"/>
                    </a:lnTo>
                    <a:lnTo>
                      <a:pt x="70" y="93"/>
                    </a:lnTo>
                    <a:lnTo>
                      <a:pt x="68" y="100"/>
                    </a:lnTo>
                    <a:lnTo>
                      <a:pt x="66" y="108"/>
                    </a:lnTo>
                    <a:lnTo>
                      <a:pt x="64" y="117"/>
                    </a:lnTo>
                    <a:lnTo>
                      <a:pt x="65" y="128"/>
                    </a:lnTo>
                    <a:lnTo>
                      <a:pt x="67" y="139"/>
                    </a:lnTo>
                    <a:lnTo>
                      <a:pt x="70" y="148"/>
                    </a:lnTo>
                    <a:lnTo>
                      <a:pt x="74" y="159"/>
                    </a:lnTo>
                    <a:lnTo>
                      <a:pt x="82" y="173"/>
                    </a:lnTo>
                    <a:lnTo>
                      <a:pt x="70" y="156"/>
                    </a:lnTo>
                    <a:lnTo>
                      <a:pt x="67" y="152"/>
                    </a:lnTo>
                    <a:lnTo>
                      <a:pt x="63" y="145"/>
                    </a:lnTo>
                    <a:lnTo>
                      <a:pt x="56" y="139"/>
                    </a:lnTo>
                    <a:lnTo>
                      <a:pt x="46" y="131"/>
                    </a:lnTo>
                    <a:lnTo>
                      <a:pt x="52" y="140"/>
                    </a:lnTo>
                    <a:lnTo>
                      <a:pt x="56" y="145"/>
                    </a:lnTo>
                    <a:lnTo>
                      <a:pt x="59" y="151"/>
                    </a:lnTo>
                    <a:lnTo>
                      <a:pt x="65" y="163"/>
                    </a:lnTo>
                    <a:lnTo>
                      <a:pt x="69" y="172"/>
                    </a:lnTo>
                    <a:lnTo>
                      <a:pt x="76" y="188"/>
                    </a:lnTo>
                    <a:lnTo>
                      <a:pt x="68" y="185"/>
                    </a:lnTo>
                    <a:lnTo>
                      <a:pt x="61" y="181"/>
                    </a:lnTo>
                    <a:lnTo>
                      <a:pt x="53" y="174"/>
                    </a:lnTo>
                    <a:lnTo>
                      <a:pt x="47" y="168"/>
                    </a:lnTo>
                    <a:lnTo>
                      <a:pt x="38" y="161"/>
                    </a:lnTo>
                    <a:lnTo>
                      <a:pt x="32" y="156"/>
                    </a:lnTo>
                    <a:lnTo>
                      <a:pt x="27" y="153"/>
                    </a:lnTo>
                    <a:lnTo>
                      <a:pt x="21" y="150"/>
                    </a:lnTo>
                    <a:lnTo>
                      <a:pt x="16" y="149"/>
                    </a:lnTo>
                    <a:lnTo>
                      <a:pt x="10" y="148"/>
                    </a:lnTo>
                    <a:lnTo>
                      <a:pt x="0" y="146"/>
                    </a:lnTo>
                    <a:lnTo>
                      <a:pt x="9" y="149"/>
                    </a:lnTo>
                    <a:lnTo>
                      <a:pt x="18" y="154"/>
                    </a:lnTo>
                    <a:lnTo>
                      <a:pt x="24" y="158"/>
                    </a:lnTo>
                    <a:lnTo>
                      <a:pt x="29" y="161"/>
                    </a:lnTo>
                    <a:lnTo>
                      <a:pt x="36" y="170"/>
                    </a:lnTo>
                    <a:lnTo>
                      <a:pt x="43" y="179"/>
                    </a:lnTo>
                    <a:lnTo>
                      <a:pt x="51" y="189"/>
                    </a:lnTo>
                    <a:lnTo>
                      <a:pt x="58" y="194"/>
                    </a:lnTo>
                    <a:lnTo>
                      <a:pt x="67" y="198"/>
                    </a:lnTo>
                    <a:lnTo>
                      <a:pt x="82" y="205"/>
                    </a:lnTo>
                    <a:lnTo>
                      <a:pt x="95" y="207"/>
                    </a:lnTo>
                    <a:lnTo>
                      <a:pt x="111" y="20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46" name="Freeform 98"/>
              <p:cNvSpPr>
                <a:spLocks/>
              </p:cNvSpPr>
              <p:nvPr/>
            </p:nvSpPr>
            <p:spPr bwMode="auto">
              <a:xfrm>
                <a:off x="4348" y="486"/>
                <a:ext cx="181" cy="205"/>
              </a:xfrm>
              <a:custGeom>
                <a:avLst/>
                <a:gdLst>
                  <a:gd name="T0" fmla="*/ 131 w 181"/>
                  <a:gd name="T1" fmla="*/ 198 h 205"/>
                  <a:gd name="T2" fmla="*/ 148 w 181"/>
                  <a:gd name="T3" fmla="*/ 182 h 205"/>
                  <a:gd name="T4" fmla="*/ 154 w 181"/>
                  <a:gd name="T5" fmla="*/ 161 h 205"/>
                  <a:gd name="T6" fmla="*/ 157 w 181"/>
                  <a:gd name="T7" fmla="*/ 139 h 205"/>
                  <a:gd name="T8" fmla="*/ 162 w 181"/>
                  <a:gd name="T9" fmla="*/ 126 h 205"/>
                  <a:gd name="T10" fmla="*/ 170 w 181"/>
                  <a:gd name="T11" fmla="*/ 117 h 205"/>
                  <a:gd name="T12" fmla="*/ 172 w 181"/>
                  <a:gd name="T13" fmla="*/ 113 h 205"/>
                  <a:gd name="T14" fmla="*/ 156 w 181"/>
                  <a:gd name="T15" fmla="*/ 121 h 205"/>
                  <a:gd name="T16" fmla="*/ 143 w 181"/>
                  <a:gd name="T17" fmla="*/ 134 h 205"/>
                  <a:gd name="T18" fmla="*/ 140 w 181"/>
                  <a:gd name="T19" fmla="*/ 136 h 205"/>
                  <a:gd name="T20" fmla="*/ 144 w 181"/>
                  <a:gd name="T21" fmla="*/ 116 h 205"/>
                  <a:gd name="T22" fmla="*/ 141 w 181"/>
                  <a:gd name="T23" fmla="*/ 92 h 205"/>
                  <a:gd name="T24" fmla="*/ 134 w 181"/>
                  <a:gd name="T25" fmla="*/ 73 h 205"/>
                  <a:gd name="T26" fmla="*/ 121 w 181"/>
                  <a:gd name="T27" fmla="*/ 52 h 205"/>
                  <a:gd name="T28" fmla="*/ 111 w 181"/>
                  <a:gd name="T29" fmla="*/ 31 h 205"/>
                  <a:gd name="T30" fmla="*/ 109 w 181"/>
                  <a:gd name="T31" fmla="*/ 13 h 205"/>
                  <a:gd name="T32" fmla="*/ 107 w 181"/>
                  <a:gd name="T33" fmla="*/ 6 h 205"/>
                  <a:gd name="T34" fmla="*/ 104 w 181"/>
                  <a:gd name="T35" fmla="*/ 31 h 205"/>
                  <a:gd name="T36" fmla="*/ 109 w 181"/>
                  <a:gd name="T37" fmla="*/ 51 h 205"/>
                  <a:gd name="T38" fmla="*/ 114 w 181"/>
                  <a:gd name="T39" fmla="*/ 69 h 205"/>
                  <a:gd name="T40" fmla="*/ 116 w 181"/>
                  <a:gd name="T41" fmla="*/ 90 h 205"/>
                  <a:gd name="T42" fmla="*/ 106 w 181"/>
                  <a:gd name="T43" fmla="*/ 117 h 205"/>
                  <a:gd name="T44" fmla="*/ 96 w 181"/>
                  <a:gd name="T45" fmla="*/ 131 h 205"/>
                  <a:gd name="T46" fmla="*/ 92 w 181"/>
                  <a:gd name="T47" fmla="*/ 110 h 205"/>
                  <a:gd name="T48" fmla="*/ 95 w 181"/>
                  <a:gd name="T49" fmla="*/ 83 h 205"/>
                  <a:gd name="T50" fmla="*/ 92 w 181"/>
                  <a:gd name="T51" fmla="*/ 63 h 205"/>
                  <a:gd name="T52" fmla="*/ 87 w 181"/>
                  <a:gd name="T53" fmla="*/ 58 h 205"/>
                  <a:gd name="T54" fmla="*/ 88 w 181"/>
                  <a:gd name="T55" fmla="*/ 82 h 205"/>
                  <a:gd name="T56" fmla="*/ 76 w 181"/>
                  <a:gd name="T57" fmla="*/ 112 h 205"/>
                  <a:gd name="T58" fmla="*/ 77 w 181"/>
                  <a:gd name="T59" fmla="*/ 85 h 205"/>
                  <a:gd name="T60" fmla="*/ 68 w 181"/>
                  <a:gd name="T61" fmla="*/ 107 h 205"/>
                  <a:gd name="T62" fmla="*/ 69 w 181"/>
                  <a:gd name="T63" fmla="*/ 138 h 205"/>
                  <a:gd name="T64" fmla="*/ 84 w 181"/>
                  <a:gd name="T65" fmla="*/ 171 h 205"/>
                  <a:gd name="T66" fmla="*/ 65 w 181"/>
                  <a:gd name="T67" fmla="*/ 144 h 205"/>
                  <a:gd name="T68" fmla="*/ 55 w 181"/>
                  <a:gd name="T69" fmla="*/ 138 h 205"/>
                  <a:gd name="T70" fmla="*/ 67 w 181"/>
                  <a:gd name="T71" fmla="*/ 161 h 205"/>
                  <a:gd name="T72" fmla="*/ 70 w 181"/>
                  <a:gd name="T73" fmla="*/ 183 h 205"/>
                  <a:gd name="T74" fmla="*/ 50 w 181"/>
                  <a:gd name="T75" fmla="*/ 166 h 205"/>
                  <a:gd name="T76" fmla="*/ 30 w 181"/>
                  <a:gd name="T77" fmla="*/ 151 h 205"/>
                  <a:gd name="T78" fmla="*/ 14 w 181"/>
                  <a:gd name="T79" fmla="*/ 146 h 205"/>
                  <a:gd name="T80" fmla="*/ 22 w 181"/>
                  <a:gd name="T81" fmla="*/ 152 h 205"/>
                  <a:gd name="T82" fmla="*/ 39 w 181"/>
                  <a:gd name="T83" fmla="*/ 168 h 205"/>
                  <a:gd name="T84" fmla="*/ 60 w 181"/>
                  <a:gd name="T85" fmla="*/ 191 h 205"/>
                  <a:gd name="T86" fmla="*/ 97 w 181"/>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205"/>
                  <a:gd name="T134" fmla="*/ 181 w 181"/>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205">
                    <a:moveTo>
                      <a:pt x="112" y="202"/>
                    </a:moveTo>
                    <a:lnTo>
                      <a:pt x="120" y="201"/>
                    </a:lnTo>
                    <a:lnTo>
                      <a:pt x="131" y="198"/>
                    </a:lnTo>
                    <a:lnTo>
                      <a:pt x="139" y="193"/>
                    </a:lnTo>
                    <a:lnTo>
                      <a:pt x="144" y="188"/>
                    </a:lnTo>
                    <a:lnTo>
                      <a:pt x="148" y="182"/>
                    </a:lnTo>
                    <a:lnTo>
                      <a:pt x="150" y="177"/>
                    </a:lnTo>
                    <a:lnTo>
                      <a:pt x="153" y="170"/>
                    </a:lnTo>
                    <a:lnTo>
                      <a:pt x="154" y="161"/>
                    </a:lnTo>
                    <a:lnTo>
                      <a:pt x="156" y="151"/>
                    </a:lnTo>
                    <a:lnTo>
                      <a:pt x="156" y="144"/>
                    </a:lnTo>
                    <a:lnTo>
                      <a:pt x="157" y="139"/>
                    </a:lnTo>
                    <a:lnTo>
                      <a:pt x="158" y="135"/>
                    </a:lnTo>
                    <a:lnTo>
                      <a:pt x="160" y="131"/>
                    </a:lnTo>
                    <a:lnTo>
                      <a:pt x="162" y="126"/>
                    </a:lnTo>
                    <a:lnTo>
                      <a:pt x="165" y="123"/>
                    </a:lnTo>
                    <a:lnTo>
                      <a:pt x="168" y="119"/>
                    </a:lnTo>
                    <a:lnTo>
                      <a:pt x="170" y="117"/>
                    </a:lnTo>
                    <a:lnTo>
                      <a:pt x="173" y="115"/>
                    </a:lnTo>
                    <a:lnTo>
                      <a:pt x="180" y="110"/>
                    </a:lnTo>
                    <a:lnTo>
                      <a:pt x="172" y="113"/>
                    </a:lnTo>
                    <a:lnTo>
                      <a:pt x="166" y="115"/>
                    </a:lnTo>
                    <a:lnTo>
                      <a:pt x="160" y="118"/>
                    </a:lnTo>
                    <a:lnTo>
                      <a:pt x="156" y="121"/>
                    </a:lnTo>
                    <a:lnTo>
                      <a:pt x="151" y="124"/>
                    </a:lnTo>
                    <a:lnTo>
                      <a:pt x="148" y="128"/>
                    </a:lnTo>
                    <a:lnTo>
                      <a:pt x="143" y="134"/>
                    </a:lnTo>
                    <a:lnTo>
                      <a:pt x="140" y="138"/>
                    </a:lnTo>
                    <a:lnTo>
                      <a:pt x="137" y="143"/>
                    </a:lnTo>
                    <a:lnTo>
                      <a:pt x="140" y="136"/>
                    </a:lnTo>
                    <a:lnTo>
                      <a:pt x="142" y="131"/>
                    </a:lnTo>
                    <a:lnTo>
                      <a:pt x="143" y="124"/>
                    </a:lnTo>
                    <a:lnTo>
                      <a:pt x="144" y="116"/>
                    </a:lnTo>
                    <a:lnTo>
                      <a:pt x="144" y="108"/>
                    </a:lnTo>
                    <a:lnTo>
                      <a:pt x="142" y="100"/>
                    </a:lnTo>
                    <a:lnTo>
                      <a:pt x="141" y="92"/>
                    </a:lnTo>
                    <a:lnTo>
                      <a:pt x="139" y="86"/>
                    </a:lnTo>
                    <a:lnTo>
                      <a:pt x="137" y="80"/>
                    </a:lnTo>
                    <a:lnTo>
                      <a:pt x="134" y="73"/>
                    </a:lnTo>
                    <a:lnTo>
                      <a:pt x="129" y="65"/>
                    </a:lnTo>
                    <a:lnTo>
                      <a:pt x="126" y="60"/>
                    </a:lnTo>
                    <a:lnTo>
                      <a:pt x="121" y="52"/>
                    </a:lnTo>
                    <a:lnTo>
                      <a:pt x="117" y="44"/>
                    </a:lnTo>
                    <a:lnTo>
                      <a:pt x="113" y="36"/>
                    </a:lnTo>
                    <a:lnTo>
                      <a:pt x="111" y="31"/>
                    </a:lnTo>
                    <a:lnTo>
                      <a:pt x="110" y="25"/>
                    </a:lnTo>
                    <a:lnTo>
                      <a:pt x="109" y="19"/>
                    </a:lnTo>
                    <a:lnTo>
                      <a:pt x="109" y="13"/>
                    </a:lnTo>
                    <a:lnTo>
                      <a:pt x="109" y="8"/>
                    </a:lnTo>
                    <a:lnTo>
                      <a:pt x="111" y="0"/>
                    </a:lnTo>
                    <a:lnTo>
                      <a:pt x="107" y="6"/>
                    </a:lnTo>
                    <a:lnTo>
                      <a:pt x="104" y="15"/>
                    </a:lnTo>
                    <a:lnTo>
                      <a:pt x="104" y="24"/>
                    </a:lnTo>
                    <a:lnTo>
                      <a:pt x="104" y="31"/>
                    </a:lnTo>
                    <a:lnTo>
                      <a:pt x="105" y="38"/>
                    </a:lnTo>
                    <a:lnTo>
                      <a:pt x="107" y="45"/>
                    </a:lnTo>
                    <a:lnTo>
                      <a:pt x="109" y="51"/>
                    </a:lnTo>
                    <a:lnTo>
                      <a:pt x="112" y="56"/>
                    </a:lnTo>
                    <a:lnTo>
                      <a:pt x="114" y="62"/>
                    </a:lnTo>
                    <a:lnTo>
                      <a:pt x="114" y="69"/>
                    </a:lnTo>
                    <a:lnTo>
                      <a:pt x="115" y="76"/>
                    </a:lnTo>
                    <a:lnTo>
                      <a:pt x="116" y="83"/>
                    </a:lnTo>
                    <a:lnTo>
                      <a:pt x="116" y="90"/>
                    </a:lnTo>
                    <a:lnTo>
                      <a:pt x="114" y="101"/>
                    </a:lnTo>
                    <a:lnTo>
                      <a:pt x="112" y="108"/>
                    </a:lnTo>
                    <a:lnTo>
                      <a:pt x="106" y="117"/>
                    </a:lnTo>
                    <a:lnTo>
                      <a:pt x="102" y="127"/>
                    </a:lnTo>
                    <a:lnTo>
                      <a:pt x="98" y="137"/>
                    </a:lnTo>
                    <a:lnTo>
                      <a:pt x="96" y="131"/>
                    </a:lnTo>
                    <a:lnTo>
                      <a:pt x="94" y="125"/>
                    </a:lnTo>
                    <a:lnTo>
                      <a:pt x="92" y="119"/>
                    </a:lnTo>
                    <a:lnTo>
                      <a:pt x="92" y="110"/>
                    </a:lnTo>
                    <a:lnTo>
                      <a:pt x="94" y="93"/>
                    </a:lnTo>
                    <a:lnTo>
                      <a:pt x="95" y="88"/>
                    </a:lnTo>
                    <a:lnTo>
                      <a:pt x="95" y="83"/>
                    </a:lnTo>
                    <a:lnTo>
                      <a:pt x="95" y="77"/>
                    </a:lnTo>
                    <a:lnTo>
                      <a:pt x="94" y="70"/>
                    </a:lnTo>
                    <a:lnTo>
                      <a:pt x="92" y="63"/>
                    </a:lnTo>
                    <a:lnTo>
                      <a:pt x="90" y="56"/>
                    </a:lnTo>
                    <a:lnTo>
                      <a:pt x="85" y="46"/>
                    </a:lnTo>
                    <a:lnTo>
                      <a:pt x="87" y="58"/>
                    </a:lnTo>
                    <a:lnTo>
                      <a:pt x="89" y="67"/>
                    </a:lnTo>
                    <a:lnTo>
                      <a:pt x="89" y="75"/>
                    </a:lnTo>
                    <a:lnTo>
                      <a:pt x="88" y="82"/>
                    </a:lnTo>
                    <a:lnTo>
                      <a:pt x="86" y="88"/>
                    </a:lnTo>
                    <a:lnTo>
                      <a:pt x="83" y="96"/>
                    </a:lnTo>
                    <a:lnTo>
                      <a:pt x="76" y="112"/>
                    </a:lnTo>
                    <a:lnTo>
                      <a:pt x="76" y="102"/>
                    </a:lnTo>
                    <a:lnTo>
                      <a:pt x="76" y="93"/>
                    </a:lnTo>
                    <a:lnTo>
                      <a:pt x="77" y="85"/>
                    </a:lnTo>
                    <a:lnTo>
                      <a:pt x="73" y="93"/>
                    </a:lnTo>
                    <a:lnTo>
                      <a:pt x="70" y="100"/>
                    </a:lnTo>
                    <a:lnTo>
                      <a:pt x="68" y="107"/>
                    </a:lnTo>
                    <a:lnTo>
                      <a:pt x="67" y="116"/>
                    </a:lnTo>
                    <a:lnTo>
                      <a:pt x="68" y="127"/>
                    </a:lnTo>
                    <a:lnTo>
                      <a:pt x="69" y="138"/>
                    </a:lnTo>
                    <a:lnTo>
                      <a:pt x="72" y="146"/>
                    </a:lnTo>
                    <a:lnTo>
                      <a:pt x="77" y="157"/>
                    </a:lnTo>
                    <a:lnTo>
                      <a:pt x="84" y="171"/>
                    </a:lnTo>
                    <a:lnTo>
                      <a:pt x="73" y="155"/>
                    </a:lnTo>
                    <a:lnTo>
                      <a:pt x="70" y="151"/>
                    </a:lnTo>
                    <a:lnTo>
                      <a:pt x="65" y="144"/>
                    </a:lnTo>
                    <a:lnTo>
                      <a:pt x="59" y="138"/>
                    </a:lnTo>
                    <a:lnTo>
                      <a:pt x="49" y="130"/>
                    </a:lnTo>
                    <a:lnTo>
                      <a:pt x="55" y="138"/>
                    </a:lnTo>
                    <a:lnTo>
                      <a:pt x="58" y="144"/>
                    </a:lnTo>
                    <a:lnTo>
                      <a:pt x="62" y="149"/>
                    </a:lnTo>
                    <a:lnTo>
                      <a:pt x="67" y="161"/>
                    </a:lnTo>
                    <a:lnTo>
                      <a:pt x="72" y="170"/>
                    </a:lnTo>
                    <a:lnTo>
                      <a:pt x="78" y="186"/>
                    </a:lnTo>
                    <a:lnTo>
                      <a:pt x="70" y="183"/>
                    </a:lnTo>
                    <a:lnTo>
                      <a:pt x="63" y="178"/>
                    </a:lnTo>
                    <a:lnTo>
                      <a:pt x="56" y="172"/>
                    </a:lnTo>
                    <a:lnTo>
                      <a:pt x="50"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6" y="177"/>
                    </a:lnTo>
                    <a:lnTo>
                      <a:pt x="54" y="187"/>
                    </a:lnTo>
                    <a:lnTo>
                      <a:pt x="60" y="191"/>
                    </a:lnTo>
                    <a:lnTo>
                      <a:pt x="69" y="196"/>
                    </a:lnTo>
                    <a:lnTo>
                      <a:pt x="84" y="202"/>
                    </a:lnTo>
                    <a:lnTo>
                      <a:pt x="97" y="204"/>
                    </a:lnTo>
                    <a:lnTo>
                      <a:pt x="112" y="202"/>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47" name="Freeform 99"/>
              <p:cNvSpPr>
                <a:spLocks/>
              </p:cNvSpPr>
              <p:nvPr/>
            </p:nvSpPr>
            <p:spPr bwMode="auto">
              <a:xfrm>
                <a:off x="4348" y="487"/>
                <a:ext cx="178" cy="203"/>
              </a:xfrm>
              <a:custGeom>
                <a:avLst/>
                <a:gdLst>
                  <a:gd name="T0" fmla="*/ 127 w 178"/>
                  <a:gd name="T1" fmla="*/ 196 h 203"/>
                  <a:gd name="T2" fmla="*/ 144 w 178"/>
                  <a:gd name="T3" fmla="*/ 179 h 203"/>
                  <a:gd name="T4" fmla="*/ 151 w 178"/>
                  <a:gd name="T5" fmla="*/ 157 h 203"/>
                  <a:gd name="T6" fmla="*/ 153 w 178"/>
                  <a:gd name="T7" fmla="*/ 134 h 203"/>
                  <a:gd name="T8" fmla="*/ 159 w 178"/>
                  <a:gd name="T9" fmla="*/ 121 h 203"/>
                  <a:gd name="T10" fmla="*/ 167 w 178"/>
                  <a:gd name="T11" fmla="*/ 112 h 203"/>
                  <a:gd name="T12" fmla="*/ 168 w 178"/>
                  <a:gd name="T13" fmla="*/ 108 h 203"/>
                  <a:gd name="T14" fmla="*/ 152 w 178"/>
                  <a:gd name="T15" fmla="*/ 115 h 203"/>
                  <a:gd name="T16" fmla="*/ 140 w 178"/>
                  <a:gd name="T17" fmla="*/ 129 h 203"/>
                  <a:gd name="T18" fmla="*/ 137 w 178"/>
                  <a:gd name="T19" fmla="*/ 131 h 203"/>
                  <a:gd name="T20" fmla="*/ 141 w 178"/>
                  <a:gd name="T21" fmla="*/ 110 h 203"/>
                  <a:gd name="T22" fmla="*/ 138 w 178"/>
                  <a:gd name="T23" fmla="*/ 85 h 203"/>
                  <a:gd name="T24" fmla="*/ 131 w 178"/>
                  <a:gd name="T25" fmla="*/ 65 h 203"/>
                  <a:gd name="T26" fmla="*/ 117 w 178"/>
                  <a:gd name="T27" fmla="*/ 43 h 203"/>
                  <a:gd name="T28" fmla="*/ 108 w 178"/>
                  <a:gd name="T29" fmla="*/ 21 h 203"/>
                  <a:gd name="T30" fmla="*/ 108 w 178"/>
                  <a:gd name="T31" fmla="*/ 5 h 203"/>
                  <a:gd name="T32" fmla="*/ 104 w 178"/>
                  <a:gd name="T33" fmla="*/ 10 h 203"/>
                  <a:gd name="T34" fmla="*/ 101 w 178"/>
                  <a:gd name="T35" fmla="*/ 22 h 203"/>
                  <a:gd name="T36" fmla="*/ 106 w 178"/>
                  <a:gd name="T37" fmla="*/ 42 h 203"/>
                  <a:gd name="T38" fmla="*/ 111 w 178"/>
                  <a:gd name="T39" fmla="*/ 61 h 203"/>
                  <a:gd name="T40" fmla="*/ 112 w 178"/>
                  <a:gd name="T41" fmla="*/ 83 h 203"/>
                  <a:gd name="T42" fmla="*/ 103 w 178"/>
                  <a:gd name="T43" fmla="*/ 111 h 203"/>
                  <a:gd name="T44" fmla="*/ 92 w 178"/>
                  <a:gd name="T45" fmla="*/ 126 h 203"/>
                  <a:gd name="T46" fmla="*/ 88 w 178"/>
                  <a:gd name="T47" fmla="*/ 104 h 203"/>
                  <a:gd name="T48" fmla="*/ 91 w 178"/>
                  <a:gd name="T49" fmla="*/ 75 h 203"/>
                  <a:gd name="T50" fmla="*/ 89 w 178"/>
                  <a:gd name="T51" fmla="*/ 54 h 203"/>
                  <a:gd name="T52" fmla="*/ 84 w 178"/>
                  <a:gd name="T53" fmla="*/ 49 h 203"/>
                  <a:gd name="T54" fmla="*/ 85 w 178"/>
                  <a:gd name="T55" fmla="*/ 75 h 203"/>
                  <a:gd name="T56" fmla="*/ 73 w 178"/>
                  <a:gd name="T57" fmla="*/ 105 h 203"/>
                  <a:gd name="T58" fmla="*/ 77 w 178"/>
                  <a:gd name="T59" fmla="*/ 80 h 203"/>
                  <a:gd name="T60" fmla="*/ 65 w 178"/>
                  <a:gd name="T61" fmla="*/ 101 h 203"/>
                  <a:gd name="T62" fmla="*/ 66 w 178"/>
                  <a:gd name="T63" fmla="*/ 133 h 203"/>
                  <a:gd name="T64" fmla="*/ 80 w 178"/>
                  <a:gd name="T65" fmla="*/ 168 h 203"/>
                  <a:gd name="T66" fmla="*/ 62 w 178"/>
                  <a:gd name="T67" fmla="*/ 139 h 203"/>
                  <a:gd name="T68" fmla="*/ 51 w 178"/>
                  <a:gd name="T69" fmla="*/ 134 h 203"/>
                  <a:gd name="T70" fmla="*/ 64 w 178"/>
                  <a:gd name="T71" fmla="*/ 157 h 203"/>
                  <a:gd name="T72" fmla="*/ 67 w 178"/>
                  <a:gd name="T73" fmla="*/ 180 h 203"/>
                  <a:gd name="T74" fmla="*/ 46 w 178"/>
                  <a:gd name="T75" fmla="*/ 162 h 203"/>
                  <a:gd name="T76" fmla="*/ 27 w 178"/>
                  <a:gd name="T77" fmla="*/ 147 h 203"/>
                  <a:gd name="T78" fmla="*/ 10 w 178"/>
                  <a:gd name="T79" fmla="*/ 142 h 203"/>
                  <a:gd name="T80" fmla="*/ 13 w 178"/>
                  <a:gd name="T81" fmla="*/ 145 h 203"/>
                  <a:gd name="T82" fmla="*/ 28 w 178"/>
                  <a:gd name="T83" fmla="*/ 156 h 203"/>
                  <a:gd name="T84" fmla="*/ 51 w 178"/>
                  <a:gd name="T85" fmla="*/ 184 h 203"/>
                  <a:gd name="T86" fmla="*/ 81 w 178"/>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203"/>
                  <a:gd name="T134" fmla="*/ 178 w 178"/>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203">
                    <a:moveTo>
                      <a:pt x="109" y="200"/>
                    </a:moveTo>
                    <a:lnTo>
                      <a:pt x="116" y="199"/>
                    </a:lnTo>
                    <a:lnTo>
                      <a:pt x="127" y="196"/>
                    </a:lnTo>
                    <a:lnTo>
                      <a:pt x="136" y="191"/>
                    </a:lnTo>
                    <a:lnTo>
                      <a:pt x="141" y="185"/>
                    </a:lnTo>
                    <a:lnTo>
                      <a:pt x="144" y="179"/>
                    </a:lnTo>
                    <a:lnTo>
                      <a:pt x="147" y="174"/>
                    </a:lnTo>
                    <a:lnTo>
                      <a:pt x="150" y="166"/>
                    </a:lnTo>
                    <a:lnTo>
                      <a:pt x="151" y="157"/>
                    </a:lnTo>
                    <a:lnTo>
                      <a:pt x="152" y="146"/>
                    </a:lnTo>
                    <a:lnTo>
                      <a:pt x="152" y="139"/>
                    </a:lnTo>
                    <a:lnTo>
                      <a:pt x="153" y="134"/>
                    </a:lnTo>
                    <a:lnTo>
                      <a:pt x="155" y="130"/>
                    </a:lnTo>
                    <a:lnTo>
                      <a:pt x="157" y="126"/>
                    </a:lnTo>
                    <a:lnTo>
                      <a:pt x="159" y="121"/>
                    </a:lnTo>
                    <a:lnTo>
                      <a:pt x="161" y="117"/>
                    </a:lnTo>
                    <a:lnTo>
                      <a:pt x="164" y="113"/>
                    </a:lnTo>
                    <a:lnTo>
                      <a:pt x="167" y="112"/>
                    </a:lnTo>
                    <a:lnTo>
                      <a:pt x="170" y="110"/>
                    </a:lnTo>
                    <a:lnTo>
                      <a:pt x="177" y="107"/>
                    </a:lnTo>
                    <a:lnTo>
                      <a:pt x="168" y="108"/>
                    </a:lnTo>
                    <a:lnTo>
                      <a:pt x="163" y="110"/>
                    </a:lnTo>
                    <a:lnTo>
                      <a:pt x="157" y="113"/>
                    </a:lnTo>
                    <a:lnTo>
                      <a:pt x="152" y="115"/>
                    </a:lnTo>
                    <a:lnTo>
                      <a:pt x="148" y="119"/>
                    </a:lnTo>
                    <a:lnTo>
                      <a:pt x="144" y="123"/>
                    </a:lnTo>
                    <a:lnTo>
                      <a:pt x="140" y="129"/>
                    </a:lnTo>
                    <a:lnTo>
                      <a:pt x="137" y="133"/>
                    </a:lnTo>
                    <a:lnTo>
                      <a:pt x="134" y="138"/>
                    </a:lnTo>
                    <a:lnTo>
                      <a:pt x="137" y="131"/>
                    </a:lnTo>
                    <a:lnTo>
                      <a:pt x="138" y="125"/>
                    </a:lnTo>
                    <a:lnTo>
                      <a:pt x="140" y="119"/>
                    </a:lnTo>
                    <a:lnTo>
                      <a:pt x="141" y="110"/>
                    </a:lnTo>
                    <a:lnTo>
                      <a:pt x="140" y="101"/>
                    </a:lnTo>
                    <a:lnTo>
                      <a:pt x="139" y="93"/>
                    </a:lnTo>
                    <a:lnTo>
                      <a:pt x="138" y="85"/>
                    </a:lnTo>
                    <a:lnTo>
                      <a:pt x="136" y="78"/>
                    </a:lnTo>
                    <a:lnTo>
                      <a:pt x="134" y="72"/>
                    </a:lnTo>
                    <a:lnTo>
                      <a:pt x="131" y="65"/>
                    </a:lnTo>
                    <a:lnTo>
                      <a:pt x="126" y="57"/>
                    </a:lnTo>
                    <a:lnTo>
                      <a:pt x="122" y="52"/>
                    </a:lnTo>
                    <a:lnTo>
                      <a:pt x="117" y="43"/>
                    </a:lnTo>
                    <a:lnTo>
                      <a:pt x="113" y="35"/>
                    </a:lnTo>
                    <a:lnTo>
                      <a:pt x="110" y="27"/>
                    </a:lnTo>
                    <a:lnTo>
                      <a:pt x="108" y="21"/>
                    </a:lnTo>
                    <a:lnTo>
                      <a:pt x="107" y="15"/>
                    </a:lnTo>
                    <a:lnTo>
                      <a:pt x="107" y="9"/>
                    </a:lnTo>
                    <a:lnTo>
                      <a:pt x="108" y="5"/>
                    </a:lnTo>
                    <a:lnTo>
                      <a:pt x="110" y="0"/>
                    </a:lnTo>
                    <a:lnTo>
                      <a:pt x="106" y="6"/>
                    </a:lnTo>
                    <a:lnTo>
                      <a:pt x="104" y="10"/>
                    </a:lnTo>
                    <a:lnTo>
                      <a:pt x="102" y="13"/>
                    </a:lnTo>
                    <a:lnTo>
                      <a:pt x="101" y="17"/>
                    </a:lnTo>
                    <a:lnTo>
                      <a:pt x="101" y="22"/>
                    </a:lnTo>
                    <a:lnTo>
                      <a:pt x="102" y="29"/>
                    </a:lnTo>
                    <a:lnTo>
                      <a:pt x="104" y="36"/>
                    </a:lnTo>
                    <a:lnTo>
                      <a:pt x="106" y="42"/>
                    </a:lnTo>
                    <a:lnTo>
                      <a:pt x="108" y="47"/>
                    </a:lnTo>
                    <a:lnTo>
                      <a:pt x="110" y="54"/>
                    </a:lnTo>
                    <a:lnTo>
                      <a:pt x="111" y="61"/>
                    </a:lnTo>
                    <a:lnTo>
                      <a:pt x="112" y="68"/>
                    </a:lnTo>
                    <a:lnTo>
                      <a:pt x="112" y="76"/>
                    </a:lnTo>
                    <a:lnTo>
                      <a:pt x="112" y="83"/>
                    </a:lnTo>
                    <a:lnTo>
                      <a:pt x="111" y="94"/>
                    </a:lnTo>
                    <a:lnTo>
                      <a:pt x="109" y="101"/>
                    </a:lnTo>
                    <a:lnTo>
                      <a:pt x="103" y="111"/>
                    </a:lnTo>
                    <a:lnTo>
                      <a:pt x="98" y="122"/>
                    </a:lnTo>
                    <a:lnTo>
                      <a:pt x="95" y="131"/>
                    </a:lnTo>
                    <a:lnTo>
                      <a:pt x="92" y="126"/>
                    </a:lnTo>
                    <a:lnTo>
                      <a:pt x="90" y="120"/>
                    </a:lnTo>
                    <a:lnTo>
                      <a:pt x="89" y="113"/>
                    </a:lnTo>
                    <a:lnTo>
                      <a:pt x="88" y="104"/>
                    </a:lnTo>
                    <a:lnTo>
                      <a:pt x="90" y="86"/>
                    </a:lnTo>
                    <a:lnTo>
                      <a:pt x="91" y="81"/>
                    </a:lnTo>
                    <a:lnTo>
                      <a:pt x="91" y="75"/>
                    </a:lnTo>
                    <a:lnTo>
                      <a:pt x="91" y="69"/>
                    </a:lnTo>
                    <a:lnTo>
                      <a:pt x="90" y="62"/>
                    </a:lnTo>
                    <a:lnTo>
                      <a:pt x="89" y="54"/>
                    </a:lnTo>
                    <a:lnTo>
                      <a:pt x="86" y="47"/>
                    </a:lnTo>
                    <a:lnTo>
                      <a:pt x="81" y="37"/>
                    </a:lnTo>
                    <a:lnTo>
                      <a:pt x="84" y="49"/>
                    </a:lnTo>
                    <a:lnTo>
                      <a:pt x="85" y="59"/>
                    </a:lnTo>
                    <a:lnTo>
                      <a:pt x="85" y="67"/>
                    </a:lnTo>
                    <a:lnTo>
                      <a:pt x="85" y="75"/>
                    </a:lnTo>
                    <a:lnTo>
                      <a:pt x="83" y="81"/>
                    </a:lnTo>
                    <a:lnTo>
                      <a:pt x="80" y="89"/>
                    </a:lnTo>
                    <a:lnTo>
                      <a:pt x="73" y="105"/>
                    </a:lnTo>
                    <a:lnTo>
                      <a:pt x="73" y="95"/>
                    </a:lnTo>
                    <a:lnTo>
                      <a:pt x="75" y="86"/>
                    </a:lnTo>
                    <a:lnTo>
                      <a:pt x="77" y="80"/>
                    </a:lnTo>
                    <a:lnTo>
                      <a:pt x="71" y="87"/>
                    </a:lnTo>
                    <a:lnTo>
                      <a:pt x="68" y="93"/>
                    </a:lnTo>
                    <a:lnTo>
                      <a:pt x="65" y="101"/>
                    </a:lnTo>
                    <a:lnTo>
                      <a:pt x="64" y="110"/>
                    </a:lnTo>
                    <a:lnTo>
                      <a:pt x="64" y="122"/>
                    </a:lnTo>
                    <a:lnTo>
                      <a:pt x="66" y="133"/>
                    </a:lnTo>
                    <a:lnTo>
                      <a:pt x="69" y="142"/>
                    </a:lnTo>
                    <a:lnTo>
                      <a:pt x="73" y="153"/>
                    </a:lnTo>
                    <a:lnTo>
                      <a:pt x="80" y="168"/>
                    </a:lnTo>
                    <a:lnTo>
                      <a:pt x="69" y="151"/>
                    </a:lnTo>
                    <a:lnTo>
                      <a:pt x="67" y="146"/>
                    </a:lnTo>
                    <a:lnTo>
                      <a:pt x="62" y="139"/>
                    </a:lnTo>
                    <a:lnTo>
                      <a:pt x="55" y="133"/>
                    </a:lnTo>
                    <a:lnTo>
                      <a:pt x="46" y="125"/>
                    </a:lnTo>
                    <a:lnTo>
                      <a:pt x="51" y="134"/>
                    </a:lnTo>
                    <a:lnTo>
                      <a:pt x="55" y="139"/>
                    </a:lnTo>
                    <a:lnTo>
                      <a:pt x="58" y="145"/>
                    </a:lnTo>
                    <a:lnTo>
                      <a:pt x="64" y="157"/>
                    </a:lnTo>
                    <a:lnTo>
                      <a:pt x="68" y="167"/>
                    </a:lnTo>
                    <a:lnTo>
                      <a:pt x="75" y="183"/>
                    </a:lnTo>
                    <a:lnTo>
                      <a:pt x="67" y="180"/>
                    </a:lnTo>
                    <a:lnTo>
                      <a:pt x="60" y="175"/>
                    </a:lnTo>
                    <a:lnTo>
                      <a:pt x="52"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8" y="156"/>
                    </a:lnTo>
                    <a:lnTo>
                      <a:pt x="35" y="164"/>
                    </a:lnTo>
                    <a:lnTo>
                      <a:pt x="42" y="173"/>
                    </a:lnTo>
                    <a:lnTo>
                      <a:pt x="51" y="184"/>
                    </a:lnTo>
                    <a:lnTo>
                      <a:pt x="57" y="188"/>
                    </a:lnTo>
                    <a:lnTo>
                      <a:pt x="66" y="193"/>
                    </a:lnTo>
                    <a:lnTo>
                      <a:pt x="81" y="200"/>
                    </a:lnTo>
                    <a:lnTo>
                      <a:pt x="93" y="202"/>
                    </a:lnTo>
                    <a:lnTo>
                      <a:pt x="109" y="20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48" name="Freeform 100"/>
              <p:cNvSpPr>
                <a:spLocks/>
              </p:cNvSpPr>
              <p:nvPr/>
            </p:nvSpPr>
            <p:spPr bwMode="auto">
              <a:xfrm>
                <a:off x="4354" y="496"/>
                <a:ext cx="169" cy="193"/>
              </a:xfrm>
              <a:custGeom>
                <a:avLst/>
                <a:gdLst>
                  <a:gd name="T0" fmla="*/ 122 w 169"/>
                  <a:gd name="T1" fmla="*/ 186 h 193"/>
                  <a:gd name="T2" fmla="*/ 138 w 169"/>
                  <a:gd name="T3" fmla="*/ 171 h 193"/>
                  <a:gd name="T4" fmla="*/ 144 w 169"/>
                  <a:gd name="T5" fmla="*/ 151 h 193"/>
                  <a:gd name="T6" fmla="*/ 146 w 169"/>
                  <a:gd name="T7" fmla="*/ 130 h 193"/>
                  <a:gd name="T8" fmla="*/ 151 w 169"/>
                  <a:gd name="T9" fmla="*/ 118 h 193"/>
                  <a:gd name="T10" fmla="*/ 158 w 169"/>
                  <a:gd name="T11" fmla="*/ 109 h 193"/>
                  <a:gd name="T12" fmla="*/ 160 w 169"/>
                  <a:gd name="T13" fmla="*/ 105 h 193"/>
                  <a:gd name="T14" fmla="*/ 145 w 169"/>
                  <a:gd name="T15" fmla="*/ 113 h 193"/>
                  <a:gd name="T16" fmla="*/ 134 w 169"/>
                  <a:gd name="T17" fmla="*/ 125 h 193"/>
                  <a:gd name="T18" fmla="*/ 130 w 169"/>
                  <a:gd name="T19" fmla="*/ 128 h 193"/>
                  <a:gd name="T20" fmla="*/ 134 w 169"/>
                  <a:gd name="T21" fmla="*/ 108 h 193"/>
                  <a:gd name="T22" fmla="*/ 131 w 169"/>
                  <a:gd name="T23" fmla="*/ 86 h 193"/>
                  <a:gd name="T24" fmla="*/ 125 w 169"/>
                  <a:gd name="T25" fmla="*/ 67 h 193"/>
                  <a:gd name="T26" fmla="*/ 113 w 169"/>
                  <a:gd name="T27" fmla="*/ 48 h 193"/>
                  <a:gd name="T28" fmla="*/ 104 w 169"/>
                  <a:gd name="T29" fmla="*/ 27 h 193"/>
                  <a:gd name="T30" fmla="*/ 102 w 169"/>
                  <a:gd name="T31" fmla="*/ 11 h 193"/>
                  <a:gd name="T32" fmla="*/ 100 w 169"/>
                  <a:gd name="T33" fmla="*/ 8 h 193"/>
                  <a:gd name="T34" fmla="*/ 97 w 169"/>
                  <a:gd name="T35" fmla="*/ 27 h 193"/>
                  <a:gd name="T36" fmla="*/ 102 w 169"/>
                  <a:gd name="T37" fmla="*/ 46 h 193"/>
                  <a:gd name="T38" fmla="*/ 107 w 169"/>
                  <a:gd name="T39" fmla="*/ 64 h 193"/>
                  <a:gd name="T40" fmla="*/ 108 w 169"/>
                  <a:gd name="T41" fmla="*/ 84 h 193"/>
                  <a:gd name="T42" fmla="*/ 99 w 169"/>
                  <a:gd name="T43" fmla="*/ 110 h 193"/>
                  <a:gd name="T44" fmla="*/ 89 w 169"/>
                  <a:gd name="T45" fmla="*/ 123 h 193"/>
                  <a:gd name="T46" fmla="*/ 85 w 169"/>
                  <a:gd name="T47" fmla="*/ 102 h 193"/>
                  <a:gd name="T48" fmla="*/ 88 w 169"/>
                  <a:gd name="T49" fmla="*/ 76 h 193"/>
                  <a:gd name="T50" fmla="*/ 86 w 169"/>
                  <a:gd name="T51" fmla="*/ 57 h 193"/>
                  <a:gd name="T52" fmla="*/ 81 w 169"/>
                  <a:gd name="T53" fmla="*/ 53 h 193"/>
                  <a:gd name="T54" fmla="*/ 82 w 169"/>
                  <a:gd name="T55" fmla="*/ 76 h 193"/>
                  <a:gd name="T56" fmla="*/ 71 w 169"/>
                  <a:gd name="T57" fmla="*/ 104 h 193"/>
                  <a:gd name="T58" fmla="*/ 71 w 169"/>
                  <a:gd name="T59" fmla="*/ 74 h 193"/>
                  <a:gd name="T60" fmla="*/ 63 w 169"/>
                  <a:gd name="T61" fmla="*/ 100 h 193"/>
                  <a:gd name="T62" fmla="*/ 64 w 169"/>
                  <a:gd name="T63" fmla="*/ 129 h 193"/>
                  <a:gd name="T64" fmla="*/ 78 w 169"/>
                  <a:gd name="T65" fmla="*/ 161 h 193"/>
                  <a:gd name="T66" fmla="*/ 60 w 169"/>
                  <a:gd name="T67" fmla="*/ 135 h 193"/>
                  <a:gd name="T68" fmla="*/ 51 w 169"/>
                  <a:gd name="T69" fmla="*/ 130 h 193"/>
                  <a:gd name="T70" fmla="*/ 62 w 169"/>
                  <a:gd name="T71" fmla="*/ 151 h 193"/>
                  <a:gd name="T72" fmla="*/ 65 w 169"/>
                  <a:gd name="T73" fmla="*/ 172 h 193"/>
                  <a:gd name="T74" fmla="*/ 46 w 169"/>
                  <a:gd name="T75" fmla="*/ 156 h 193"/>
                  <a:gd name="T76" fmla="*/ 28 w 169"/>
                  <a:gd name="T77" fmla="*/ 142 h 193"/>
                  <a:gd name="T78" fmla="*/ 12 w 169"/>
                  <a:gd name="T79" fmla="*/ 137 h 193"/>
                  <a:gd name="T80" fmla="*/ 11 w 169"/>
                  <a:gd name="T81" fmla="*/ 139 h 193"/>
                  <a:gd name="T82" fmla="*/ 29 w 169"/>
                  <a:gd name="T83" fmla="*/ 150 h 193"/>
                  <a:gd name="T84" fmla="*/ 50 w 169"/>
                  <a:gd name="T85" fmla="*/ 175 h 193"/>
                  <a:gd name="T86" fmla="*/ 78 w 169"/>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193"/>
                  <a:gd name="T134" fmla="*/ 169 w 169"/>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193">
                    <a:moveTo>
                      <a:pt x="104" y="190"/>
                    </a:moveTo>
                    <a:lnTo>
                      <a:pt x="111" y="189"/>
                    </a:lnTo>
                    <a:lnTo>
                      <a:pt x="122" y="186"/>
                    </a:lnTo>
                    <a:lnTo>
                      <a:pt x="130" y="182"/>
                    </a:lnTo>
                    <a:lnTo>
                      <a:pt x="134" y="177"/>
                    </a:lnTo>
                    <a:lnTo>
                      <a:pt x="138" y="171"/>
                    </a:lnTo>
                    <a:lnTo>
                      <a:pt x="140" y="166"/>
                    </a:lnTo>
                    <a:lnTo>
                      <a:pt x="143" y="159"/>
                    </a:lnTo>
                    <a:lnTo>
                      <a:pt x="144" y="151"/>
                    </a:lnTo>
                    <a:lnTo>
                      <a:pt x="145" y="141"/>
                    </a:lnTo>
                    <a:lnTo>
                      <a:pt x="145" y="135"/>
                    </a:lnTo>
                    <a:lnTo>
                      <a:pt x="146" y="130"/>
                    </a:lnTo>
                    <a:lnTo>
                      <a:pt x="147" y="126"/>
                    </a:lnTo>
                    <a:lnTo>
                      <a:pt x="149" y="122"/>
                    </a:lnTo>
                    <a:lnTo>
                      <a:pt x="151" y="118"/>
                    </a:lnTo>
                    <a:lnTo>
                      <a:pt x="154" y="115"/>
                    </a:lnTo>
                    <a:lnTo>
                      <a:pt x="156" y="111"/>
                    </a:lnTo>
                    <a:lnTo>
                      <a:pt x="158" y="109"/>
                    </a:lnTo>
                    <a:lnTo>
                      <a:pt x="162" y="107"/>
                    </a:lnTo>
                    <a:lnTo>
                      <a:pt x="168" y="103"/>
                    </a:lnTo>
                    <a:lnTo>
                      <a:pt x="160" y="105"/>
                    </a:lnTo>
                    <a:lnTo>
                      <a:pt x="155" y="107"/>
                    </a:lnTo>
                    <a:lnTo>
                      <a:pt x="149" y="110"/>
                    </a:lnTo>
                    <a:lnTo>
                      <a:pt x="145" y="113"/>
                    </a:lnTo>
                    <a:lnTo>
                      <a:pt x="141" y="116"/>
                    </a:lnTo>
                    <a:lnTo>
                      <a:pt x="138" y="120"/>
                    </a:lnTo>
                    <a:lnTo>
                      <a:pt x="134" y="125"/>
                    </a:lnTo>
                    <a:lnTo>
                      <a:pt x="130" y="129"/>
                    </a:lnTo>
                    <a:lnTo>
                      <a:pt x="128" y="134"/>
                    </a:lnTo>
                    <a:lnTo>
                      <a:pt x="130" y="128"/>
                    </a:lnTo>
                    <a:lnTo>
                      <a:pt x="132" y="122"/>
                    </a:lnTo>
                    <a:lnTo>
                      <a:pt x="133" y="116"/>
                    </a:lnTo>
                    <a:lnTo>
                      <a:pt x="134" y="108"/>
                    </a:lnTo>
                    <a:lnTo>
                      <a:pt x="134" y="100"/>
                    </a:lnTo>
                    <a:lnTo>
                      <a:pt x="133" y="93"/>
                    </a:lnTo>
                    <a:lnTo>
                      <a:pt x="131" y="86"/>
                    </a:lnTo>
                    <a:lnTo>
                      <a:pt x="130" y="79"/>
                    </a:lnTo>
                    <a:lnTo>
                      <a:pt x="128" y="73"/>
                    </a:lnTo>
                    <a:lnTo>
                      <a:pt x="125" y="67"/>
                    </a:lnTo>
                    <a:lnTo>
                      <a:pt x="120" y="60"/>
                    </a:lnTo>
                    <a:lnTo>
                      <a:pt x="117" y="55"/>
                    </a:lnTo>
                    <a:lnTo>
                      <a:pt x="113" y="48"/>
                    </a:lnTo>
                    <a:lnTo>
                      <a:pt x="108" y="40"/>
                    </a:lnTo>
                    <a:lnTo>
                      <a:pt x="106" y="32"/>
                    </a:lnTo>
                    <a:lnTo>
                      <a:pt x="104" y="27"/>
                    </a:lnTo>
                    <a:lnTo>
                      <a:pt x="103" y="21"/>
                    </a:lnTo>
                    <a:lnTo>
                      <a:pt x="102" y="15"/>
                    </a:lnTo>
                    <a:lnTo>
                      <a:pt x="102" y="11"/>
                    </a:lnTo>
                    <a:lnTo>
                      <a:pt x="102" y="6"/>
                    </a:lnTo>
                    <a:lnTo>
                      <a:pt x="102" y="0"/>
                    </a:lnTo>
                    <a:lnTo>
                      <a:pt x="100" y="8"/>
                    </a:lnTo>
                    <a:lnTo>
                      <a:pt x="98" y="15"/>
                    </a:lnTo>
                    <a:lnTo>
                      <a:pt x="97" y="21"/>
                    </a:lnTo>
                    <a:lnTo>
                      <a:pt x="97" y="27"/>
                    </a:lnTo>
                    <a:lnTo>
                      <a:pt x="98" y="34"/>
                    </a:lnTo>
                    <a:lnTo>
                      <a:pt x="100" y="40"/>
                    </a:lnTo>
                    <a:lnTo>
                      <a:pt x="102" y="46"/>
                    </a:lnTo>
                    <a:lnTo>
                      <a:pt x="104" y="51"/>
                    </a:lnTo>
                    <a:lnTo>
                      <a:pt x="106" y="57"/>
                    </a:lnTo>
                    <a:lnTo>
                      <a:pt x="107" y="64"/>
                    </a:lnTo>
                    <a:lnTo>
                      <a:pt x="107" y="70"/>
                    </a:lnTo>
                    <a:lnTo>
                      <a:pt x="108" y="77"/>
                    </a:lnTo>
                    <a:lnTo>
                      <a:pt x="108" y="84"/>
                    </a:lnTo>
                    <a:lnTo>
                      <a:pt x="106" y="94"/>
                    </a:lnTo>
                    <a:lnTo>
                      <a:pt x="104" y="100"/>
                    </a:lnTo>
                    <a:lnTo>
                      <a:pt x="99" y="110"/>
                    </a:lnTo>
                    <a:lnTo>
                      <a:pt x="95" y="119"/>
                    </a:lnTo>
                    <a:lnTo>
                      <a:pt x="91" y="128"/>
                    </a:lnTo>
                    <a:lnTo>
                      <a:pt x="89" y="123"/>
                    </a:lnTo>
                    <a:lnTo>
                      <a:pt x="87" y="117"/>
                    </a:lnTo>
                    <a:lnTo>
                      <a:pt x="86" y="111"/>
                    </a:lnTo>
                    <a:lnTo>
                      <a:pt x="85" y="102"/>
                    </a:lnTo>
                    <a:lnTo>
                      <a:pt x="87" y="86"/>
                    </a:lnTo>
                    <a:lnTo>
                      <a:pt x="88" y="82"/>
                    </a:lnTo>
                    <a:lnTo>
                      <a:pt x="88" y="76"/>
                    </a:lnTo>
                    <a:lnTo>
                      <a:pt x="88" y="71"/>
                    </a:lnTo>
                    <a:lnTo>
                      <a:pt x="87" y="64"/>
                    </a:lnTo>
                    <a:lnTo>
                      <a:pt x="86" y="57"/>
                    </a:lnTo>
                    <a:lnTo>
                      <a:pt x="83" y="51"/>
                    </a:lnTo>
                    <a:lnTo>
                      <a:pt x="79" y="42"/>
                    </a:lnTo>
                    <a:lnTo>
                      <a:pt x="81" y="53"/>
                    </a:lnTo>
                    <a:lnTo>
                      <a:pt x="83" y="62"/>
                    </a:lnTo>
                    <a:lnTo>
                      <a:pt x="83" y="70"/>
                    </a:lnTo>
                    <a:lnTo>
                      <a:pt x="82" y="76"/>
                    </a:lnTo>
                    <a:lnTo>
                      <a:pt x="80" y="82"/>
                    </a:lnTo>
                    <a:lnTo>
                      <a:pt x="77" y="89"/>
                    </a:lnTo>
                    <a:lnTo>
                      <a:pt x="71" y="104"/>
                    </a:lnTo>
                    <a:lnTo>
                      <a:pt x="71" y="94"/>
                    </a:lnTo>
                    <a:lnTo>
                      <a:pt x="71" y="86"/>
                    </a:lnTo>
                    <a:lnTo>
                      <a:pt x="71" y="74"/>
                    </a:lnTo>
                    <a:lnTo>
                      <a:pt x="67" y="86"/>
                    </a:lnTo>
                    <a:lnTo>
                      <a:pt x="65" y="93"/>
                    </a:lnTo>
                    <a:lnTo>
                      <a:pt x="63" y="100"/>
                    </a:lnTo>
                    <a:lnTo>
                      <a:pt x="62" y="108"/>
                    </a:lnTo>
                    <a:lnTo>
                      <a:pt x="62" y="119"/>
                    </a:lnTo>
                    <a:lnTo>
                      <a:pt x="64" y="129"/>
                    </a:lnTo>
                    <a:lnTo>
                      <a:pt x="67" y="137"/>
                    </a:lnTo>
                    <a:lnTo>
                      <a:pt x="71" y="147"/>
                    </a:lnTo>
                    <a:lnTo>
                      <a:pt x="78" y="161"/>
                    </a:lnTo>
                    <a:lnTo>
                      <a:pt x="67" y="145"/>
                    </a:lnTo>
                    <a:lnTo>
                      <a:pt x="65" y="141"/>
                    </a:lnTo>
                    <a:lnTo>
                      <a:pt x="60" y="135"/>
                    </a:lnTo>
                    <a:lnTo>
                      <a:pt x="54" y="129"/>
                    </a:lnTo>
                    <a:lnTo>
                      <a:pt x="42" y="118"/>
                    </a:lnTo>
                    <a:lnTo>
                      <a:pt x="51" y="130"/>
                    </a:lnTo>
                    <a:lnTo>
                      <a:pt x="54" y="135"/>
                    </a:lnTo>
                    <a:lnTo>
                      <a:pt x="57" y="140"/>
                    </a:lnTo>
                    <a:lnTo>
                      <a:pt x="62" y="151"/>
                    </a:lnTo>
                    <a:lnTo>
                      <a:pt x="67" y="160"/>
                    </a:lnTo>
                    <a:lnTo>
                      <a:pt x="73" y="174"/>
                    </a:lnTo>
                    <a:lnTo>
                      <a:pt x="65" y="172"/>
                    </a:lnTo>
                    <a:lnTo>
                      <a:pt x="59" y="168"/>
                    </a:lnTo>
                    <a:lnTo>
                      <a:pt x="52" y="162"/>
                    </a:lnTo>
                    <a:lnTo>
                      <a:pt x="46" y="156"/>
                    </a:lnTo>
                    <a:lnTo>
                      <a:pt x="38" y="149"/>
                    </a:lnTo>
                    <a:lnTo>
                      <a:pt x="32" y="145"/>
                    </a:lnTo>
                    <a:lnTo>
                      <a:pt x="28"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49" name="Freeform 101"/>
              <p:cNvSpPr>
                <a:spLocks/>
              </p:cNvSpPr>
              <p:nvPr/>
            </p:nvSpPr>
            <p:spPr bwMode="auto">
              <a:xfrm>
                <a:off x="4357" y="493"/>
                <a:ext cx="168" cy="198"/>
              </a:xfrm>
              <a:custGeom>
                <a:avLst/>
                <a:gdLst>
                  <a:gd name="T0" fmla="*/ 116 w 168"/>
                  <a:gd name="T1" fmla="*/ 191 h 198"/>
                  <a:gd name="T2" fmla="*/ 131 w 168"/>
                  <a:gd name="T3" fmla="*/ 176 h 198"/>
                  <a:gd name="T4" fmla="*/ 137 w 168"/>
                  <a:gd name="T5" fmla="*/ 155 h 198"/>
                  <a:gd name="T6" fmla="*/ 139 w 168"/>
                  <a:gd name="T7" fmla="*/ 133 h 198"/>
                  <a:gd name="T8" fmla="*/ 145 w 168"/>
                  <a:gd name="T9" fmla="*/ 121 h 198"/>
                  <a:gd name="T10" fmla="*/ 151 w 168"/>
                  <a:gd name="T11" fmla="*/ 112 h 198"/>
                  <a:gd name="T12" fmla="*/ 160 w 168"/>
                  <a:gd name="T13" fmla="*/ 105 h 198"/>
                  <a:gd name="T14" fmla="*/ 142 w 168"/>
                  <a:gd name="T15" fmla="*/ 113 h 198"/>
                  <a:gd name="T16" fmla="*/ 131 w 168"/>
                  <a:gd name="T17" fmla="*/ 123 h 198"/>
                  <a:gd name="T18" fmla="*/ 121 w 168"/>
                  <a:gd name="T19" fmla="*/ 137 h 198"/>
                  <a:gd name="T20" fmla="*/ 127 w 168"/>
                  <a:gd name="T21" fmla="*/ 119 h 198"/>
                  <a:gd name="T22" fmla="*/ 126 w 168"/>
                  <a:gd name="T23" fmla="*/ 95 h 198"/>
                  <a:gd name="T24" fmla="*/ 121 w 168"/>
                  <a:gd name="T25" fmla="*/ 75 h 198"/>
                  <a:gd name="T26" fmla="*/ 111 w 168"/>
                  <a:gd name="T27" fmla="*/ 56 h 198"/>
                  <a:gd name="T28" fmla="*/ 100 w 168"/>
                  <a:gd name="T29" fmla="*/ 33 h 198"/>
                  <a:gd name="T30" fmla="*/ 96 w 168"/>
                  <a:gd name="T31" fmla="*/ 16 h 198"/>
                  <a:gd name="T32" fmla="*/ 97 w 168"/>
                  <a:gd name="T33" fmla="*/ 0 h 198"/>
                  <a:gd name="T34" fmla="*/ 92 w 168"/>
                  <a:gd name="T35" fmla="*/ 22 h 198"/>
                  <a:gd name="T36" fmla="*/ 94 w 168"/>
                  <a:gd name="T37" fmla="*/ 41 h 198"/>
                  <a:gd name="T38" fmla="*/ 100 w 168"/>
                  <a:gd name="T39" fmla="*/ 59 h 198"/>
                  <a:gd name="T40" fmla="*/ 102 w 168"/>
                  <a:gd name="T41" fmla="*/ 79 h 198"/>
                  <a:gd name="T42" fmla="*/ 99 w 168"/>
                  <a:gd name="T43" fmla="*/ 103 h 198"/>
                  <a:gd name="T44" fmla="*/ 86 w 168"/>
                  <a:gd name="T45" fmla="*/ 131 h 198"/>
                  <a:gd name="T46" fmla="*/ 81 w 168"/>
                  <a:gd name="T47" fmla="*/ 114 h 198"/>
                  <a:gd name="T48" fmla="*/ 83 w 168"/>
                  <a:gd name="T49" fmla="*/ 84 h 198"/>
                  <a:gd name="T50" fmla="*/ 82 w 168"/>
                  <a:gd name="T51" fmla="*/ 66 h 198"/>
                  <a:gd name="T52" fmla="*/ 74 w 168"/>
                  <a:gd name="T53" fmla="*/ 43 h 198"/>
                  <a:gd name="T54" fmla="*/ 78 w 168"/>
                  <a:gd name="T55" fmla="*/ 71 h 198"/>
                  <a:gd name="T56" fmla="*/ 73 w 168"/>
                  <a:gd name="T57" fmla="*/ 91 h 198"/>
                  <a:gd name="T58" fmla="*/ 66 w 168"/>
                  <a:gd name="T59" fmla="*/ 88 h 198"/>
                  <a:gd name="T60" fmla="*/ 61 w 168"/>
                  <a:gd name="T61" fmla="*/ 95 h 198"/>
                  <a:gd name="T62" fmla="*/ 58 w 168"/>
                  <a:gd name="T63" fmla="*/ 122 h 198"/>
                  <a:gd name="T64" fmla="*/ 67 w 168"/>
                  <a:gd name="T65" fmla="*/ 151 h 198"/>
                  <a:gd name="T66" fmla="*/ 60 w 168"/>
                  <a:gd name="T67" fmla="*/ 145 h 198"/>
                  <a:gd name="T68" fmla="*/ 42 w 168"/>
                  <a:gd name="T69" fmla="*/ 124 h 198"/>
                  <a:gd name="T70" fmla="*/ 53 w 168"/>
                  <a:gd name="T71" fmla="*/ 143 h 198"/>
                  <a:gd name="T72" fmla="*/ 68 w 168"/>
                  <a:gd name="T73" fmla="*/ 179 h 198"/>
                  <a:gd name="T74" fmla="*/ 48 w 168"/>
                  <a:gd name="T75" fmla="*/ 166 h 198"/>
                  <a:gd name="T76" fmla="*/ 29 w 168"/>
                  <a:gd name="T77" fmla="*/ 149 h 198"/>
                  <a:gd name="T78" fmla="*/ 14 w 168"/>
                  <a:gd name="T79" fmla="*/ 142 h 198"/>
                  <a:gd name="T80" fmla="*/ 8 w 168"/>
                  <a:gd name="T81" fmla="*/ 142 h 198"/>
                  <a:gd name="T82" fmla="*/ 26 w 168"/>
                  <a:gd name="T83" fmla="*/ 154 h 198"/>
                  <a:gd name="T84" fmla="*/ 46 w 168"/>
                  <a:gd name="T85" fmla="*/ 180 h 198"/>
                  <a:gd name="T86" fmla="*/ 73 w 168"/>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8"/>
                  <a:gd name="T134" fmla="*/ 168 w 168"/>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8">
                    <a:moveTo>
                      <a:pt x="99" y="195"/>
                    </a:moveTo>
                    <a:lnTo>
                      <a:pt x="105" y="194"/>
                    </a:lnTo>
                    <a:lnTo>
                      <a:pt x="116" y="191"/>
                    </a:lnTo>
                    <a:lnTo>
                      <a:pt x="123" y="187"/>
                    </a:lnTo>
                    <a:lnTo>
                      <a:pt x="128" y="181"/>
                    </a:lnTo>
                    <a:lnTo>
                      <a:pt x="131" y="176"/>
                    </a:lnTo>
                    <a:lnTo>
                      <a:pt x="134" y="170"/>
                    </a:lnTo>
                    <a:lnTo>
                      <a:pt x="136" y="164"/>
                    </a:lnTo>
                    <a:lnTo>
                      <a:pt x="137" y="155"/>
                    </a:lnTo>
                    <a:lnTo>
                      <a:pt x="138" y="145"/>
                    </a:lnTo>
                    <a:lnTo>
                      <a:pt x="139" y="139"/>
                    </a:lnTo>
                    <a:lnTo>
                      <a:pt x="139" y="133"/>
                    </a:lnTo>
                    <a:lnTo>
                      <a:pt x="141" y="130"/>
                    </a:lnTo>
                    <a:lnTo>
                      <a:pt x="142" y="126"/>
                    </a:lnTo>
                    <a:lnTo>
                      <a:pt x="145" y="121"/>
                    </a:lnTo>
                    <a:lnTo>
                      <a:pt x="147" y="118"/>
                    </a:lnTo>
                    <a:lnTo>
                      <a:pt x="149" y="114"/>
                    </a:lnTo>
                    <a:lnTo>
                      <a:pt x="151" y="112"/>
                    </a:lnTo>
                    <a:lnTo>
                      <a:pt x="154" y="110"/>
                    </a:lnTo>
                    <a:lnTo>
                      <a:pt x="167" y="102"/>
                    </a:lnTo>
                    <a:lnTo>
                      <a:pt x="160" y="105"/>
                    </a:lnTo>
                    <a:lnTo>
                      <a:pt x="153" y="107"/>
                    </a:lnTo>
                    <a:lnTo>
                      <a:pt x="148" y="110"/>
                    </a:lnTo>
                    <a:lnTo>
                      <a:pt x="142" y="113"/>
                    </a:lnTo>
                    <a:lnTo>
                      <a:pt x="138" y="116"/>
                    </a:lnTo>
                    <a:lnTo>
                      <a:pt x="135" y="119"/>
                    </a:lnTo>
                    <a:lnTo>
                      <a:pt x="131" y="123"/>
                    </a:lnTo>
                    <a:lnTo>
                      <a:pt x="127" y="129"/>
                    </a:lnTo>
                    <a:lnTo>
                      <a:pt x="124" y="133"/>
                    </a:lnTo>
                    <a:lnTo>
                      <a:pt x="121" y="137"/>
                    </a:lnTo>
                    <a:lnTo>
                      <a:pt x="124" y="131"/>
                    </a:lnTo>
                    <a:lnTo>
                      <a:pt x="126" y="125"/>
                    </a:lnTo>
                    <a:lnTo>
                      <a:pt x="127" y="119"/>
                    </a:lnTo>
                    <a:lnTo>
                      <a:pt x="128" y="111"/>
                    </a:lnTo>
                    <a:lnTo>
                      <a:pt x="128" y="103"/>
                    </a:lnTo>
                    <a:lnTo>
                      <a:pt x="126" y="95"/>
                    </a:lnTo>
                    <a:lnTo>
                      <a:pt x="125" y="88"/>
                    </a:lnTo>
                    <a:lnTo>
                      <a:pt x="123" y="82"/>
                    </a:lnTo>
                    <a:lnTo>
                      <a:pt x="121" y="75"/>
                    </a:lnTo>
                    <a:lnTo>
                      <a:pt x="119" y="69"/>
                    </a:lnTo>
                    <a:lnTo>
                      <a:pt x="114" y="61"/>
                    </a:lnTo>
                    <a:lnTo>
                      <a:pt x="111" y="56"/>
                    </a:lnTo>
                    <a:lnTo>
                      <a:pt x="107" y="49"/>
                    </a:lnTo>
                    <a:lnTo>
                      <a:pt x="103" y="41"/>
                    </a:lnTo>
                    <a:lnTo>
                      <a:pt x="100" y="33"/>
                    </a:lnTo>
                    <a:lnTo>
                      <a:pt x="98" y="28"/>
                    </a:lnTo>
                    <a:lnTo>
                      <a:pt x="97" y="22"/>
                    </a:lnTo>
                    <a:lnTo>
                      <a:pt x="96" y="16"/>
                    </a:lnTo>
                    <a:lnTo>
                      <a:pt x="96" y="11"/>
                    </a:lnTo>
                    <a:lnTo>
                      <a:pt x="97" y="6"/>
                    </a:lnTo>
                    <a:lnTo>
                      <a:pt x="97" y="0"/>
                    </a:lnTo>
                    <a:lnTo>
                      <a:pt x="94" y="8"/>
                    </a:lnTo>
                    <a:lnTo>
                      <a:pt x="93" y="15"/>
                    </a:lnTo>
                    <a:lnTo>
                      <a:pt x="92" y="22"/>
                    </a:lnTo>
                    <a:lnTo>
                      <a:pt x="92" y="28"/>
                    </a:lnTo>
                    <a:lnTo>
                      <a:pt x="92" y="35"/>
                    </a:lnTo>
                    <a:lnTo>
                      <a:pt x="94" y="41"/>
                    </a:lnTo>
                    <a:lnTo>
                      <a:pt x="96" y="47"/>
                    </a:lnTo>
                    <a:lnTo>
                      <a:pt x="98" y="52"/>
                    </a:lnTo>
                    <a:lnTo>
                      <a:pt x="100" y="59"/>
                    </a:lnTo>
                    <a:lnTo>
                      <a:pt x="101" y="65"/>
                    </a:lnTo>
                    <a:lnTo>
                      <a:pt x="101" y="72"/>
                    </a:lnTo>
                    <a:lnTo>
                      <a:pt x="102" y="79"/>
                    </a:lnTo>
                    <a:lnTo>
                      <a:pt x="102" y="86"/>
                    </a:lnTo>
                    <a:lnTo>
                      <a:pt x="101" y="96"/>
                    </a:lnTo>
                    <a:lnTo>
                      <a:pt x="99" y="103"/>
                    </a:lnTo>
                    <a:lnTo>
                      <a:pt x="94" y="112"/>
                    </a:lnTo>
                    <a:lnTo>
                      <a:pt x="90" y="122"/>
                    </a:lnTo>
                    <a:lnTo>
                      <a:pt x="86" y="131"/>
                    </a:lnTo>
                    <a:lnTo>
                      <a:pt x="84" y="126"/>
                    </a:lnTo>
                    <a:lnTo>
                      <a:pt x="82" y="120"/>
                    </a:lnTo>
                    <a:lnTo>
                      <a:pt x="81" y="114"/>
                    </a:lnTo>
                    <a:lnTo>
                      <a:pt x="80" y="105"/>
                    </a:lnTo>
                    <a:lnTo>
                      <a:pt x="82" y="89"/>
                    </a:lnTo>
                    <a:lnTo>
                      <a:pt x="83" y="84"/>
                    </a:lnTo>
                    <a:lnTo>
                      <a:pt x="83" y="78"/>
                    </a:lnTo>
                    <a:lnTo>
                      <a:pt x="83" y="73"/>
                    </a:lnTo>
                    <a:lnTo>
                      <a:pt x="82" y="66"/>
                    </a:lnTo>
                    <a:lnTo>
                      <a:pt x="81" y="59"/>
                    </a:lnTo>
                    <a:lnTo>
                      <a:pt x="78" y="52"/>
                    </a:lnTo>
                    <a:lnTo>
                      <a:pt x="74" y="43"/>
                    </a:lnTo>
                    <a:lnTo>
                      <a:pt x="76" y="54"/>
                    </a:lnTo>
                    <a:lnTo>
                      <a:pt x="78" y="64"/>
                    </a:lnTo>
                    <a:lnTo>
                      <a:pt x="78" y="71"/>
                    </a:lnTo>
                    <a:lnTo>
                      <a:pt x="77" y="78"/>
                    </a:lnTo>
                    <a:lnTo>
                      <a:pt x="75" y="84"/>
                    </a:lnTo>
                    <a:lnTo>
                      <a:pt x="73" y="91"/>
                    </a:lnTo>
                    <a:lnTo>
                      <a:pt x="66" y="107"/>
                    </a:lnTo>
                    <a:lnTo>
                      <a:pt x="66" y="97"/>
                    </a:lnTo>
                    <a:lnTo>
                      <a:pt x="66" y="88"/>
                    </a:lnTo>
                    <a:lnTo>
                      <a:pt x="67" y="81"/>
                    </a:lnTo>
                    <a:lnTo>
                      <a:pt x="63" y="88"/>
                    </a:lnTo>
                    <a:lnTo>
                      <a:pt x="61" y="95"/>
                    </a:lnTo>
                    <a:lnTo>
                      <a:pt x="59" y="103"/>
                    </a:lnTo>
                    <a:lnTo>
                      <a:pt x="58" y="111"/>
                    </a:lnTo>
                    <a:lnTo>
                      <a:pt x="58" y="122"/>
                    </a:lnTo>
                    <a:lnTo>
                      <a:pt x="60" y="132"/>
                    </a:lnTo>
                    <a:lnTo>
                      <a:pt x="63" y="141"/>
                    </a:lnTo>
                    <a:lnTo>
                      <a:pt x="67" y="151"/>
                    </a:lnTo>
                    <a:lnTo>
                      <a:pt x="73" y="165"/>
                    </a:lnTo>
                    <a:lnTo>
                      <a:pt x="63" y="149"/>
                    </a:lnTo>
                    <a:lnTo>
                      <a:pt x="60" y="145"/>
                    </a:lnTo>
                    <a:lnTo>
                      <a:pt x="56" y="138"/>
                    </a:lnTo>
                    <a:lnTo>
                      <a:pt x="50" y="132"/>
                    </a:lnTo>
                    <a:lnTo>
                      <a:pt x="42" y="124"/>
                    </a:lnTo>
                    <a:lnTo>
                      <a:pt x="47" y="133"/>
                    </a:lnTo>
                    <a:lnTo>
                      <a:pt x="50" y="138"/>
                    </a:lnTo>
                    <a:lnTo>
                      <a:pt x="53" y="143"/>
                    </a:lnTo>
                    <a:lnTo>
                      <a:pt x="58" y="155"/>
                    </a:lnTo>
                    <a:lnTo>
                      <a:pt x="62" y="164"/>
                    </a:lnTo>
                    <a:lnTo>
                      <a:pt x="68" y="179"/>
                    </a:lnTo>
                    <a:lnTo>
                      <a:pt x="61" y="177"/>
                    </a:lnTo>
                    <a:lnTo>
                      <a:pt x="54" y="172"/>
                    </a:lnTo>
                    <a:lnTo>
                      <a:pt x="48" y="166"/>
                    </a:lnTo>
                    <a:lnTo>
                      <a:pt x="42" y="160"/>
                    </a:lnTo>
                    <a:lnTo>
                      <a:pt x="35" y="153"/>
                    </a:lnTo>
                    <a:lnTo>
                      <a:pt x="29" y="149"/>
                    </a:lnTo>
                    <a:lnTo>
                      <a:pt x="24" y="146"/>
                    </a:lnTo>
                    <a:lnTo>
                      <a:pt x="19" y="143"/>
                    </a:lnTo>
                    <a:lnTo>
                      <a:pt x="14" y="142"/>
                    </a:lnTo>
                    <a:lnTo>
                      <a:pt x="9" y="141"/>
                    </a:lnTo>
                    <a:lnTo>
                      <a:pt x="0" y="140"/>
                    </a:lnTo>
                    <a:lnTo>
                      <a:pt x="8" y="142"/>
                    </a:lnTo>
                    <a:lnTo>
                      <a:pt x="17" y="146"/>
                    </a:lnTo>
                    <a:lnTo>
                      <a:pt x="22" y="150"/>
                    </a:lnTo>
                    <a:lnTo>
                      <a:pt x="26" y="154"/>
                    </a:lnTo>
                    <a:lnTo>
                      <a:pt x="32" y="161"/>
                    </a:lnTo>
                    <a:lnTo>
                      <a:pt x="38" y="170"/>
                    </a:lnTo>
                    <a:lnTo>
                      <a:pt x="46" y="180"/>
                    </a:lnTo>
                    <a:lnTo>
                      <a:pt x="52" y="184"/>
                    </a:lnTo>
                    <a:lnTo>
                      <a:pt x="60" y="189"/>
                    </a:lnTo>
                    <a:lnTo>
                      <a:pt x="73" y="195"/>
                    </a:lnTo>
                    <a:lnTo>
                      <a:pt x="85" y="197"/>
                    </a:lnTo>
                    <a:lnTo>
                      <a:pt x="99" y="19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50" name="Freeform 102"/>
              <p:cNvSpPr>
                <a:spLocks/>
              </p:cNvSpPr>
              <p:nvPr/>
            </p:nvSpPr>
            <p:spPr bwMode="auto">
              <a:xfrm>
                <a:off x="4357" y="502"/>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51" name="Freeform 103"/>
              <p:cNvSpPr>
                <a:spLocks/>
              </p:cNvSpPr>
              <p:nvPr/>
            </p:nvSpPr>
            <p:spPr bwMode="auto">
              <a:xfrm>
                <a:off x="4360" y="504"/>
                <a:ext cx="161" cy="190"/>
              </a:xfrm>
              <a:custGeom>
                <a:avLst/>
                <a:gdLst>
                  <a:gd name="T0" fmla="*/ 117 w 161"/>
                  <a:gd name="T1" fmla="*/ 183 h 190"/>
                  <a:gd name="T2" fmla="*/ 132 w 161"/>
                  <a:gd name="T3" fmla="*/ 169 h 190"/>
                  <a:gd name="T4" fmla="*/ 139 w 161"/>
                  <a:gd name="T5" fmla="*/ 148 h 190"/>
                  <a:gd name="T6" fmla="*/ 141 w 161"/>
                  <a:gd name="T7" fmla="*/ 128 h 190"/>
                  <a:gd name="T8" fmla="*/ 146 w 161"/>
                  <a:gd name="T9" fmla="*/ 116 h 190"/>
                  <a:gd name="T10" fmla="*/ 152 w 161"/>
                  <a:gd name="T11" fmla="*/ 107 h 190"/>
                  <a:gd name="T12" fmla="*/ 154 w 161"/>
                  <a:gd name="T13" fmla="*/ 103 h 190"/>
                  <a:gd name="T14" fmla="*/ 140 w 161"/>
                  <a:gd name="T15" fmla="*/ 111 h 190"/>
                  <a:gd name="T16" fmla="*/ 128 w 161"/>
                  <a:gd name="T17" fmla="*/ 123 h 190"/>
                  <a:gd name="T18" fmla="*/ 125 w 161"/>
                  <a:gd name="T19" fmla="*/ 125 h 190"/>
                  <a:gd name="T20" fmla="*/ 129 w 161"/>
                  <a:gd name="T21" fmla="*/ 107 h 190"/>
                  <a:gd name="T22" fmla="*/ 126 w 161"/>
                  <a:gd name="T23" fmla="*/ 84 h 190"/>
                  <a:gd name="T24" fmla="*/ 120 w 161"/>
                  <a:gd name="T25" fmla="*/ 66 h 190"/>
                  <a:gd name="T26" fmla="*/ 108 w 161"/>
                  <a:gd name="T27" fmla="*/ 47 h 190"/>
                  <a:gd name="T28" fmla="*/ 99 w 161"/>
                  <a:gd name="T29" fmla="*/ 27 h 190"/>
                  <a:gd name="T30" fmla="*/ 97 w 161"/>
                  <a:gd name="T31" fmla="*/ 10 h 190"/>
                  <a:gd name="T32" fmla="*/ 95 w 161"/>
                  <a:gd name="T33" fmla="*/ 8 h 190"/>
                  <a:gd name="T34" fmla="*/ 92 w 161"/>
                  <a:gd name="T35" fmla="*/ 27 h 190"/>
                  <a:gd name="T36" fmla="*/ 97 w 161"/>
                  <a:gd name="T37" fmla="*/ 45 h 190"/>
                  <a:gd name="T38" fmla="*/ 102 w 161"/>
                  <a:gd name="T39" fmla="*/ 63 h 190"/>
                  <a:gd name="T40" fmla="*/ 103 w 161"/>
                  <a:gd name="T41" fmla="*/ 82 h 190"/>
                  <a:gd name="T42" fmla="*/ 94 w 161"/>
                  <a:gd name="T43" fmla="*/ 108 h 190"/>
                  <a:gd name="T44" fmla="*/ 84 w 161"/>
                  <a:gd name="T45" fmla="*/ 121 h 190"/>
                  <a:gd name="T46" fmla="*/ 81 w 161"/>
                  <a:gd name="T47" fmla="*/ 101 h 190"/>
                  <a:gd name="T48" fmla="*/ 84 w 161"/>
                  <a:gd name="T49" fmla="*/ 75 h 190"/>
                  <a:gd name="T50" fmla="*/ 82 w 161"/>
                  <a:gd name="T51" fmla="*/ 56 h 190"/>
                  <a:gd name="T52" fmla="*/ 77 w 161"/>
                  <a:gd name="T53" fmla="*/ 52 h 190"/>
                  <a:gd name="T54" fmla="*/ 78 w 161"/>
                  <a:gd name="T55" fmla="*/ 75 h 190"/>
                  <a:gd name="T56" fmla="*/ 67 w 161"/>
                  <a:gd name="T57" fmla="*/ 102 h 190"/>
                  <a:gd name="T58" fmla="*/ 68 w 161"/>
                  <a:gd name="T59" fmla="*/ 77 h 190"/>
                  <a:gd name="T60" fmla="*/ 60 w 161"/>
                  <a:gd name="T61" fmla="*/ 99 h 190"/>
                  <a:gd name="T62" fmla="*/ 60 w 161"/>
                  <a:gd name="T63" fmla="*/ 127 h 190"/>
                  <a:gd name="T64" fmla="*/ 74 w 161"/>
                  <a:gd name="T65" fmla="*/ 158 h 190"/>
                  <a:gd name="T66" fmla="*/ 57 w 161"/>
                  <a:gd name="T67" fmla="*/ 133 h 190"/>
                  <a:gd name="T68" fmla="*/ 40 w 161"/>
                  <a:gd name="T69" fmla="*/ 116 h 190"/>
                  <a:gd name="T70" fmla="*/ 53 w 161"/>
                  <a:gd name="T71" fmla="*/ 138 h 190"/>
                  <a:gd name="T72" fmla="*/ 69 w 161"/>
                  <a:gd name="T73" fmla="*/ 172 h 190"/>
                  <a:gd name="T74" fmla="*/ 48 w 161"/>
                  <a:gd name="T75" fmla="*/ 159 h 190"/>
                  <a:gd name="T76" fmla="*/ 29 w 161"/>
                  <a:gd name="T77" fmla="*/ 143 h 190"/>
                  <a:gd name="T78" fmla="*/ 16 w 161"/>
                  <a:gd name="T79" fmla="*/ 135 h 190"/>
                  <a:gd name="T80" fmla="*/ 10 w 161"/>
                  <a:gd name="T81" fmla="*/ 136 h 190"/>
                  <a:gd name="T82" fmla="*/ 26 w 161"/>
                  <a:gd name="T83" fmla="*/ 147 h 190"/>
                  <a:gd name="T84" fmla="*/ 47 w 161"/>
                  <a:gd name="T85" fmla="*/ 173 h 190"/>
                  <a:gd name="T86" fmla="*/ 74 w 161"/>
                  <a:gd name="T87" fmla="*/ 187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90"/>
                  <a:gd name="T134" fmla="*/ 161 w 161"/>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90">
                    <a:moveTo>
                      <a:pt x="100" y="187"/>
                    </a:moveTo>
                    <a:lnTo>
                      <a:pt x="106" y="186"/>
                    </a:lnTo>
                    <a:lnTo>
                      <a:pt x="117" y="183"/>
                    </a:lnTo>
                    <a:lnTo>
                      <a:pt x="124" y="179"/>
                    </a:lnTo>
                    <a:lnTo>
                      <a:pt x="129" y="174"/>
                    </a:lnTo>
                    <a:lnTo>
                      <a:pt x="132" y="169"/>
                    </a:lnTo>
                    <a:lnTo>
                      <a:pt x="135" y="163"/>
                    </a:lnTo>
                    <a:lnTo>
                      <a:pt x="137" y="157"/>
                    </a:lnTo>
                    <a:lnTo>
                      <a:pt x="139" y="148"/>
                    </a:lnTo>
                    <a:lnTo>
                      <a:pt x="139" y="139"/>
                    </a:lnTo>
                    <a:lnTo>
                      <a:pt x="140" y="133"/>
                    </a:lnTo>
                    <a:lnTo>
                      <a:pt x="141" y="128"/>
                    </a:lnTo>
                    <a:lnTo>
                      <a:pt x="142" y="124"/>
                    </a:lnTo>
                    <a:lnTo>
                      <a:pt x="144" y="120"/>
                    </a:lnTo>
                    <a:lnTo>
                      <a:pt x="146" y="116"/>
                    </a:lnTo>
                    <a:lnTo>
                      <a:pt x="148" y="113"/>
                    </a:lnTo>
                    <a:lnTo>
                      <a:pt x="151" y="109"/>
                    </a:lnTo>
                    <a:lnTo>
                      <a:pt x="152" y="107"/>
                    </a:lnTo>
                    <a:lnTo>
                      <a:pt x="155" y="105"/>
                    </a:lnTo>
                    <a:lnTo>
                      <a:pt x="160" y="101"/>
                    </a:lnTo>
                    <a:lnTo>
                      <a:pt x="154" y="103"/>
                    </a:lnTo>
                    <a:lnTo>
                      <a:pt x="149" y="105"/>
                    </a:lnTo>
                    <a:lnTo>
                      <a:pt x="144" y="108"/>
                    </a:lnTo>
                    <a:lnTo>
                      <a:pt x="140" y="111"/>
                    </a:lnTo>
                    <a:lnTo>
                      <a:pt x="136" y="114"/>
                    </a:lnTo>
                    <a:lnTo>
                      <a:pt x="132" y="118"/>
                    </a:lnTo>
                    <a:lnTo>
                      <a:pt x="128" y="123"/>
                    </a:lnTo>
                    <a:lnTo>
                      <a:pt x="125" y="127"/>
                    </a:lnTo>
                    <a:lnTo>
                      <a:pt x="122" y="132"/>
                    </a:lnTo>
                    <a:lnTo>
                      <a:pt x="125" y="125"/>
                    </a:lnTo>
                    <a:lnTo>
                      <a:pt x="127" y="120"/>
                    </a:lnTo>
                    <a:lnTo>
                      <a:pt x="128" y="114"/>
                    </a:lnTo>
                    <a:lnTo>
                      <a:pt x="129" y="107"/>
                    </a:lnTo>
                    <a:lnTo>
                      <a:pt x="129" y="99"/>
                    </a:lnTo>
                    <a:lnTo>
                      <a:pt x="127" y="92"/>
                    </a:lnTo>
                    <a:lnTo>
                      <a:pt x="126" y="84"/>
                    </a:lnTo>
                    <a:lnTo>
                      <a:pt x="124" y="78"/>
                    </a:lnTo>
                    <a:lnTo>
                      <a:pt x="122" y="72"/>
                    </a:lnTo>
                    <a:lnTo>
                      <a:pt x="120" y="66"/>
                    </a:lnTo>
                    <a:lnTo>
                      <a:pt x="115" y="59"/>
                    </a:lnTo>
                    <a:lnTo>
                      <a:pt x="112" y="54"/>
                    </a:lnTo>
                    <a:lnTo>
                      <a:pt x="108" y="47"/>
                    </a:lnTo>
                    <a:lnTo>
                      <a:pt x="104" y="39"/>
                    </a:lnTo>
                    <a:lnTo>
                      <a:pt x="101" y="32"/>
                    </a:lnTo>
                    <a:lnTo>
                      <a:pt x="99" y="27"/>
                    </a:lnTo>
                    <a:lnTo>
                      <a:pt x="98" y="21"/>
                    </a:lnTo>
                    <a:lnTo>
                      <a:pt x="97" y="15"/>
                    </a:lnTo>
                    <a:lnTo>
                      <a:pt x="97" y="10"/>
                    </a:lnTo>
                    <a:lnTo>
                      <a:pt x="97" y="6"/>
                    </a:lnTo>
                    <a:lnTo>
                      <a:pt x="98" y="0"/>
                    </a:lnTo>
                    <a:lnTo>
                      <a:pt x="95" y="8"/>
                    </a:lnTo>
                    <a:lnTo>
                      <a:pt x="93" y="15"/>
                    </a:lnTo>
                    <a:lnTo>
                      <a:pt x="93" y="21"/>
                    </a:lnTo>
                    <a:lnTo>
                      <a:pt x="92" y="27"/>
                    </a:lnTo>
                    <a:lnTo>
                      <a:pt x="93" y="34"/>
                    </a:lnTo>
                    <a:lnTo>
                      <a:pt x="95" y="40"/>
                    </a:lnTo>
                    <a:lnTo>
                      <a:pt x="97" y="45"/>
                    </a:lnTo>
                    <a:lnTo>
                      <a:pt x="99" y="50"/>
                    </a:lnTo>
                    <a:lnTo>
                      <a:pt x="101" y="56"/>
                    </a:lnTo>
                    <a:lnTo>
                      <a:pt x="102" y="63"/>
                    </a:lnTo>
                    <a:lnTo>
                      <a:pt x="102" y="69"/>
                    </a:lnTo>
                    <a:lnTo>
                      <a:pt x="103" y="76"/>
                    </a:lnTo>
                    <a:lnTo>
                      <a:pt x="103" y="82"/>
                    </a:lnTo>
                    <a:lnTo>
                      <a:pt x="102" y="92"/>
                    </a:lnTo>
                    <a:lnTo>
                      <a:pt x="100" y="99"/>
                    </a:lnTo>
                    <a:lnTo>
                      <a:pt x="94" y="108"/>
                    </a:lnTo>
                    <a:lnTo>
                      <a:pt x="90" y="117"/>
                    </a:lnTo>
                    <a:lnTo>
                      <a:pt x="87" y="126"/>
                    </a:lnTo>
                    <a:lnTo>
                      <a:pt x="84" y="121"/>
                    </a:lnTo>
                    <a:lnTo>
                      <a:pt x="83" y="115"/>
                    </a:lnTo>
                    <a:lnTo>
                      <a:pt x="82" y="110"/>
                    </a:lnTo>
                    <a:lnTo>
                      <a:pt x="81" y="101"/>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5"/>
                    </a:lnTo>
                    <a:lnTo>
                      <a:pt x="76" y="80"/>
                    </a:lnTo>
                    <a:lnTo>
                      <a:pt x="73" y="87"/>
                    </a:lnTo>
                    <a:lnTo>
                      <a:pt x="67" y="102"/>
                    </a:lnTo>
                    <a:lnTo>
                      <a:pt x="66" y="93"/>
                    </a:lnTo>
                    <a:lnTo>
                      <a:pt x="67" y="85"/>
                    </a:lnTo>
                    <a:lnTo>
                      <a:pt x="68" y="77"/>
                    </a:lnTo>
                    <a:lnTo>
                      <a:pt x="64" y="85"/>
                    </a:lnTo>
                    <a:lnTo>
                      <a:pt x="61" y="91"/>
                    </a:lnTo>
                    <a:lnTo>
                      <a:pt x="60" y="99"/>
                    </a:lnTo>
                    <a:lnTo>
                      <a:pt x="58" y="107"/>
                    </a:lnTo>
                    <a:lnTo>
                      <a:pt x="59" y="117"/>
                    </a:lnTo>
                    <a:lnTo>
                      <a:pt x="60" y="127"/>
                    </a:lnTo>
                    <a:lnTo>
                      <a:pt x="63" y="135"/>
                    </a:lnTo>
                    <a:lnTo>
                      <a:pt x="67" y="145"/>
                    </a:lnTo>
                    <a:lnTo>
                      <a:pt x="74" y="158"/>
                    </a:lnTo>
                    <a:lnTo>
                      <a:pt x="64" y="143"/>
                    </a:lnTo>
                    <a:lnTo>
                      <a:pt x="61" y="139"/>
                    </a:lnTo>
                    <a:lnTo>
                      <a:pt x="57" y="133"/>
                    </a:lnTo>
                    <a:lnTo>
                      <a:pt x="51" y="127"/>
                    </a:lnTo>
                    <a:lnTo>
                      <a:pt x="47" y="122"/>
                    </a:lnTo>
                    <a:lnTo>
                      <a:pt x="40" y="116"/>
                    </a:lnTo>
                    <a:lnTo>
                      <a:pt x="47" y="128"/>
                    </a:lnTo>
                    <a:lnTo>
                      <a:pt x="50" y="133"/>
                    </a:lnTo>
                    <a:lnTo>
                      <a:pt x="53" y="138"/>
                    </a:lnTo>
                    <a:lnTo>
                      <a:pt x="59" y="148"/>
                    </a:lnTo>
                    <a:lnTo>
                      <a:pt x="63" y="157"/>
                    </a:lnTo>
                    <a:lnTo>
                      <a:pt x="69" y="172"/>
                    </a:lnTo>
                    <a:lnTo>
                      <a:pt x="61" y="169"/>
                    </a:lnTo>
                    <a:lnTo>
                      <a:pt x="55" y="165"/>
                    </a:lnTo>
                    <a:lnTo>
                      <a:pt x="48" y="159"/>
                    </a:lnTo>
                    <a:lnTo>
                      <a:pt x="42" y="154"/>
                    </a:lnTo>
                    <a:lnTo>
                      <a:pt x="35" y="147"/>
                    </a:lnTo>
                    <a:lnTo>
                      <a:pt x="29" y="143"/>
                    </a:lnTo>
                    <a:lnTo>
                      <a:pt x="25" y="139"/>
                    </a:lnTo>
                    <a:lnTo>
                      <a:pt x="20" y="136"/>
                    </a:lnTo>
                    <a:lnTo>
                      <a:pt x="16" y="135"/>
                    </a:lnTo>
                    <a:lnTo>
                      <a:pt x="10" y="133"/>
                    </a:lnTo>
                    <a:lnTo>
                      <a:pt x="0" y="131"/>
                    </a:lnTo>
                    <a:lnTo>
                      <a:pt x="10" y="136"/>
                    </a:lnTo>
                    <a:lnTo>
                      <a:pt x="17" y="140"/>
                    </a:lnTo>
                    <a:lnTo>
                      <a:pt x="23" y="144"/>
                    </a:lnTo>
                    <a:lnTo>
                      <a:pt x="26" y="147"/>
                    </a:lnTo>
                    <a:lnTo>
                      <a:pt x="33" y="155"/>
                    </a:lnTo>
                    <a:lnTo>
                      <a:pt x="39" y="163"/>
                    </a:lnTo>
                    <a:lnTo>
                      <a:pt x="47" y="173"/>
                    </a:lnTo>
                    <a:lnTo>
                      <a:pt x="52" y="177"/>
                    </a:lnTo>
                    <a:lnTo>
                      <a:pt x="60" y="181"/>
                    </a:lnTo>
                    <a:lnTo>
                      <a:pt x="74" y="187"/>
                    </a:lnTo>
                    <a:lnTo>
                      <a:pt x="86" y="189"/>
                    </a:lnTo>
                    <a:lnTo>
                      <a:pt x="100" y="187"/>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52" name="Freeform 104"/>
              <p:cNvSpPr>
                <a:spLocks/>
              </p:cNvSpPr>
              <p:nvPr/>
            </p:nvSpPr>
            <p:spPr bwMode="auto">
              <a:xfrm>
                <a:off x="4410" y="543"/>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53" name="Freeform 105"/>
              <p:cNvSpPr>
                <a:spLocks/>
              </p:cNvSpPr>
              <p:nvPr/>
            </p:nvSpPr>
            <p:spPr bwMode="auto">
              <a:xfrm>
                <a:off x="4414" y="560"/>
                <a:ext cx="80" cy="111"/>
              </a:xfrm>
              <a:custGeom>
                <a:avLst/>
                <a:gdLst>
                  <a:gd name="T0" fmla="*/ 4 w 80"/>
                  <a:gd name="T1" fmla="*/ 64 h 111"/>
                  <a:gd name="T2" fmla="*/ 7 w 80"/>
                  <a:gd name="T3" fmla="*/ 72 h 111"/>
                  <a:gd name="T4" fmla="*/ 9 w 80"/>
                  <a:gd name="T5" fmla="*/ 81 h 111"/>
                  <a:gd name="T6" fmla="*/ 10 w 80"/>
                  <a:gd name="T7" fmla="*/ 91 h 111"/>
                  <a:gd name="T8" fmla="*/ 12 w 80"/>
                  <a:gd name="T9" fmla="*/ 98 h 111"/>
                  <a:gd name="T10" fmla="*/ 16 w 80"/>
                  <a:gd name="T11" fmla="*/ 103 h 111"/>
                  <a:gd name="T12" fmla="*/ 20 w 80"/>
                  <a:gd name="T13" fmla="*/ 107 h 111"/>
                  <a:gd name="T14" fmla="*/ 29 w 80"/>
                  <a:gd name="T15" fmla="*/ 110 h 111"/>
                  <a:gd name="T16" fmla="*/ 38 w 80"/>
                  <a:gd name="T17" fmla="*/ 110 h 111"/>
                  <a:gd name="T18" fmla="*/ 47 w 80"/>
                  <a:gd name="T19" fmla="*/ 107 h 111"/>
                  <a:gd name="T20" fmla="*/ 55 w 80"/>
                  <a:gd name="T21" fmla="*/ 102 h 111"/>
                  <a:gd name="T22" fmla="*/ 60 w 80"/>
                  <a:gd name="T23" fmla="*/ 96 h 111"/>
                  <a:gd name="T24" fmla="*/ 65 w 80"/>
                  <a:gd name="T25" fmla="*/ 87 h 111"/>
                  <a:gd name="T26" fmla="*/ 72 w 80"/>
                  <a:gd name="T27" fmla="*/ 81 h 111"/>
                  <a:gd name="T28" fmla="*/ 73 w 80"/>
                  <a:gd name="T29" fmla="*/ 79 h 111"/>
                  <a:gd name="T30" fmla="*/ 67 w 80"/>
                  <a:gd name="T31" fmla="*/ 81 h 111"/>
                  <a:gd name="T32" fmla="*/ 61 w 80"/>
                  <a:gd name="T33" fmla="*/ 87 h 111"/>
                  <a:gd name="T34" fmla="*/ 55 w 80"/>
                  <a:gd name="T35" fmla="*/ 94 h 111"/>
                  <a:gd name="T36" fmla="*/ 49 w 80"/>
                  <a:gd name="T37" fmla="*/ 99 h 111"/>
                  <a:gd name="T38" fmla="*/ 42 w 80"/>
                  <a:gd name="T39" fmla="*/ 103 h 111"/>
                  <a:gd name="T40" fmla="*/ 46 w 80"/>
                  <a:gd name="T41" fmla="*/ 96 h 111"/>
                  <a:gd name="T42" fmla="*/ 50 w 80"/>
                  <a:gd name="T43" fmla="*/ 88 h 111"/>
                  <a:gd name="T44" fmla="*/ 59 w 80"/>
                  <a:gd name="T45" fmla="*/ 70 h 111"/>
                  <a:gd name="T46" fmla="*/ 50 w 80"/>
                  <a:gd name="T47" fmla="*/ 79 h 111"/>
                  <a:gd name="T48" fmla="*/ 49 w 80"/>
                  <a:gd name="T49" fmla="*/ 74 h 111"/>
                  <a:gd name="T50" fmla="*/ 50 w 80"/>
                  <a:gd name="T51" fmla="*/ 61 h 111"/>
                  <a:gd name="T52" fmla="*/ 47 w 80"/>
                  <a:gd name="T53" fmla="*/ 48 h 111"/>
                  <a:gd name="T54" fmla="*/ 46 w 80"/>
                  <a:gd name="T55" fmla="*/ 53 h 111"/>
                  <a:gd name="T56" fmla="*/ 42 w 80"/>
                  <a:gd name="T57" fmla="*/ 48 h 111"/>
                  <a:gd name="T58" fmla="*/ 40 w 80"/>
                  <a:gd name="T59" fmla="*/ 38 h 111"/>
                  <a:gd name="T60" fmla="*/ 41 w 80"/>
                  <a:gd name="T61" fmla="*/ 25 h 111"/>
                  <a:gd name="T62" fmla="*/ 37 w 80"/>
                  <a:gd name="T63" fmla="*/ 40 h 111"/>
                  <a:gd name="T64" fmla="*/ 38 w 80"/>
                  <a:gd name="T65" fmla="*/ 50 h 111"/>
                  <a:gd name="T66" fmla="*/ 39 w 80"/>
                  <a:gd name="T67" fmla="*/ 62 h 111"/>
                  <a:gd name="T68" fmla="*/ 28 w 80"/>
                  <a:gd name="T69" fmla="*/ 55 h 111"/>
                  <a:gd name="T70" fmla="*/ 27 w 80"/>
                  <a:gd name="T71" fmla="*/ 46 h 111"/>
                  <a:gd name="T72" fmla="*/ 28 w 80"/>
                  <a:gd name="T73" fmla="*/ 35 h 111"/>
                  <a:gd name="T74" fmla="*/ 31 w 80"/>
                  <a:gd name="T75" fmla="*/ 25 h 111"/>
                  <a:gd name="T76" fmla="*/ 33 w 80"/>
                  <a:gd name="T77" fmla="*/ 15 h 111"/>
                  <a:gd name="T78" fmla="*/ 33 w 80"/>
                  <a:gd name="T79" fmla="*/ 6 h 111"/>
                  <a:gd name="T80" fmla="*/ 30 w 80"/>
                  <a:gd name="T81" fmla="*/ 7 h 111"/>
                  <a:gd name="T82" fmla="*/ 29 w 80"/>
                  <a:gd name="T83" fmla="*/ 17 h 111"/>
                  <a:gd name="T84" fmla="*/ 24 w 80"/>
                  <a:gd name="T85" fmla="*/ 28 h 111"/>
                  <a:gd name="T86" fmla="*/ 17 w 80"/>
                  <a:gd name="T87" fmla="*/ 43 h 111"/>
                  <a:gd name="T88" fmla="*/ 15 w 80"/>
                  <a:gd name="T89" fmla="*/ 68 h 111"/>
                  <a:gd name="T90" fmla="*/ 9 w 80"/>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11"/>
                  <a:gd name="T140" fmla="*/ 80 w 8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11">
                    <a:moveTo>
                      <a:pt x="0" y="61"/>
                    </a:moveTo>
                    <a:lnTo>
                      <a:pt x="4" y="64"/>
                    </a:lnTo>
                    <a:lnTo>
                      <a:pt x="5" y="67"/>
                    </a:lnTo>
                    <a:lnTo>
                      <a:pt x="7" y="72"/>
                    </a:lnTo>
                    <a:lnTo>
                      <a:pt x="9" y="78"/>
                    </a:lnTo>
                    <a:lnTo>
                      <a:pt x="9" y="81"/>
                    </a:lnTo>
                    <a:lnTo>
                      <a:pt x="9" y="86"/>
                    </a:lnTo>
                    <a:lnTo>
                      <a:pt x="10" y="91"/>
                    </a:lnTo>
                    <a:lnTo>
                      <a:pt x="11" y="94"/>
                    </a:lnTo>
                    <a:lnTo>
                      <a:pt x="12" y="98"/>
                    </a:lnTo>
                    <a:lnTo>
                      <a:pt x="14" y="101"/>
                    </a:lnTo>
                    <a:lnTo>
                      <a:pt x="16" y="103"/>
                    </a:lnTo>
                    <a:lnTo>
                      <a:pt x="17" y="105"/>
                    </a:lnTo>
                    <a:lnTo>
                      <a:pt x="20" y="107"/>
                    </a:lnTo>
                    <a:lnTo>
                      <a:pt x="24" y="109"/>
                    </a:lnTo>
                    <a:lnTo>
                      <a:pt x="29" y="110"/>
                    </a:lnTo>
                    <a:lnTo>
                      <a:pt x="34" y="110"/>
                    </a:lnTo>
                    <a:lnTo>
                      <a:pt x="38" y="110"/>
                    </a:lnTo>
                    <a:lnTo>
                      <a:pt x="43" y="109"/>
                    </a:lnTo>
                    <a:lnTo>
                      <a:pt x="47" y="107"/>
                    </a:lnTo>
                    <a:lnTo>
                      <a:pt x="52" y="105"/>
                    </a:lnTo>
                    <a:lnTo>
                      <a:pt x="55" y="102"/>
                    </a:lnTo>
                    <a:lnTo>
                      <a:pt x="58" y="99"/>
                    </a:lnTo>
                    <a:lnTo>
                      <a:pt x="60" y="96"/>
                    </a:lnTo>
                    <a:lnTo>
                      <a:pt x="62" y="91"/>
                    </a:lnTo>
                    <a:lnTo>
                      <a:pt x="65" y="87"/>
                    </a:lnTo>
                    <a:lnTo>
                      <a:pt x="68" y="84"/>
                    </a:lnTo>
                    <a:lnTo>
                      <a:pt x="72" y="81"/>
                    </a:lnTo>
                    <a:lnTo>
                      <a:pt x="79" y="78"/>
                    </a:lnTo>
                    <a:lnTo>
                      <a:pt x="73" y="79"/>
                    </a:lnTo>
                    <a:lnTo>
                      <a:pt x="70" y="80"/>
                    </a:lnTo>
                    <a:lnTo>
                      <a:pt x="67" y="81"/>
                    </a:lnTo>
                    <a:lnTo>
                      <a:pt x="65" y="83"/>
                    </a:lnTo>
                    <a:lnTo>
                      <a:pt x="61" y="87"/>
                    </a:lnTo>
                    <a:lnTo>
                      <a:pt x="58" y="91"/>
                    </a:lnTo>
                    <a:lnTo>
                      <a:pt x="55" y="94"/>
                    </a:lnTo>
                    <a:lnTo>
                      <a:pt x="52" y="97"/>
                    </a:lnTo>
                    <a:lnTo>
                      <a:pt x="49" y="99"/>
                    </a:lnTo>
                    <a:lnTo>
                      <a:pt x="45" y="101"/>
                    </a:lnTo>
                    <a:lnTo>
                      <a:pt x="42" y="103"/>
                    </a:lnTo>
                    <a:lnTo>
                      <a:pt x="44" y="99"/>
                    </a:lnTo>
                    <a:lnTo>
                      <a:pt x="46" y="96"/>
                    </a:lnTo>
                    <a:lnTo>
                      <a:pt x="49" y="93"/>
                    </a:lnTo>
                    <a:lnTo>
                      <a:pt x="50" y="88"/>
                    </a:lnTo>
                    <a:lnTo>
                      <a:pt x="53" y="80"/>
                    </a:lnTo>
                    <a:lnTo>
                      <a:pt x="59" y="70"/>
                    </a:lnTo>
                    <a:lnTo>
                      <a:pt x="52" y="77"/>
                    </a:lnTo>
                    <a:lnTo>
                      <a:pt x="50" y="79"/>
                    </a:lnTo>
                    <a:lnTo>
                      <a:pt x="46" y="87"/>
                    </a:lnTo>
                    <a:lnTo>
                      <a:pt x="49" y="74"/>
                    </a:lnTo>
                    <a:lnTo>
                      <a:pt x="50" y="67"/>
                    </a:lnTo>
                    <a:lnTo>
                      <a:pt x="50" y="61"/>
                    </a:lnTo>
                    <a:lnTo>
                      <a:pt x="49" y="52"/>
                    </a:lnTo>
                    <a:lnTo>
                      <a:pt x="47" y="48"/>
                    </a:lnTo>
                    <a:lnTo>
                      <a:pt x="46" y="45"/>
                    </a:lnTo>
                    <a:lnTo>
                      <a:pt x="46" y="53"/>
                    </a:lnTo>
                    <a:lnTo>
                      <a:pt x="46" y="59"/>
                    </a:lnTo>
                    <a:lnTo>
                      <a:pt x="42" y="48"/>
                    </a:lnTo>
                    <a:lnTo>
                      <a:pt x="41" y="43"/>
                    </a:lnTo>
                    <a:lnTo>
                      <a:pt x="40" y="38"/>
                    </a:lnTo>
                    <a:lnTo>
                      <a:pt x="40" y="34"/>
                    </a:lnTo>
                    <a:lnTo>
                      <a:pt x="41" y="25"/>
                    </a:lnTo>
                    <a:lnTo>
                      <a:pt x="38" y="35"/>
                    </a:lnTo>
                    <a:lnTo>
                      <a:pt x="37" y="40"/>
                    </a:lnTo>
                    <a:lnTo>
                      <a:pt x="37" y="45"/>
                    </a:lnTo>
                    <a:lnTo>
                      <a:pt x="38" y="50"/>
                    </a:lnTo>
                    <a:lnTo>
                      <a:pt x="38" y="55"/>
                    </a:lnTo>
                    <a:lnTo>
                      <a:pt x="39" y="62"/>
                    </a:lnTo>
                    <a:lnTo>
                      <a:pt x="36" y="73"/>
                    </a:lnTo>
                    <a:lnTo>
                      <a:pt x="28" y="55"/>
                    </a:lnTo>
                    <a:lnTo>
                      <a:pt x="27" y="51"/>
                    </a:lnTo>
                    <a:lnTo>
                      <a:pt x="27" y="46"/>
                    </a:lnTo>
                    <a:lnTo>
                      <a:pt x="27" y="40"/>
                    </a:lnTo>
                    <a:lnTo>
                      <a:pt x="28" y="35"/>
                    </a:lnTo>
                    <a:lnTo>
                      <a:pt x="30" y="29"/>
                    </a:lnTo>
                    <a:lnTo>
                      <a:pt x="31" y="25"/>
                    </a:lnTo>
                    <a:lnTo>
                      <a:pt x="33" y="20"/>
                    </a:lnTo>
                    <a:lnTo>
                      <a:pt x="33" y="15"/>
                    </a:lnTo>
                    <a:lnTo>
                      <a:pt x="33" y="12"/>
                    </a:lnTo>
                    <a:lnTo>
                      <a:pt x="33" y="6"/>
                    </a:lnTo>
                    <a:lnTo>
                      <a:pt x="30" y="0"/>
                    </a:lnTo>
                    <a:lnTo>
                      <a:pt x="30" y="7"/>
                    </a:lnTo>
                    <a:lnTo>
                      <a:pt x="30" y="12"/>
                    </a:lnTo>
                    <a:lnTo>
                      <a:pt x="29" y="17"/>
                    </a:lnTo>
                    <a:lnTo>
                      <a:pt x="27" y="22"/>
                    </a:lnTo>
                    <a:lnTo>
                      <a:pt x="24" y="28"/>
                    </a:lnTo>
                    <a:lnTo>
                      <a:pt x="20" y="38"/>
                    </a:lnTo>
                    <a:lnTo>
                      <a:pt x="17" y="43"/>
                    </a:lnTo>
                    <a:lnTo>
                      <a:pt x="14" y="64"/>
                    </a:lnTo>
                    <a:lnTo>
                      <a:pt x="15" y="68"/>
                    </a:lnTo>
                    <a:lnTo>
                      <a:pt x="17"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nvGrpSpPr>
            <p:cNvPr id="31" name="Group 106"/>
            <p:cNvGrpSpPr>
              <a:grpSpLocks/>
            </p:cNvGrpSpPr>
            <p:nvPr/>
          </p:nvGrpSpPr>
          <p:grpSpPr bwMode="auto">
            <a:xfrm>
              <a:off x="4195" y="828"/>
              <a:ext cx="197" cy="220"/>
              <a:chOff x="4135" y="480"/>
              <a:chExt cx="190" cy="214"/>
            </a:xfrm>
          </p:grpSpPr>
          <p:sp>
            <p:nvSpPr>
              <p:cNvPr id="32" name="Freeform 107"/>
              <p:cNvSpPr>
                <a:spLocks/>
              </p:cNvSpPr>
              <p:nvPr/>
            </p:nvSpPr>
            <p:spPr bwMode="auto">
              <a:xfrm>
                <a:off x="4138" y="482"/>
                <a:ext cx="187" cy="212"/>
              </a:xfrm>
              <a:custGeom>
                <a:avLst/>
                <a:gdLst>
                  <a:gd name="T0" fmla="*/ 135 w 187"/>
                  <a:gd name="T1" fmla="*/ 205 h 212"/>
                  <a:gd name="T2" fmla="*/ 153 w 187"/>
                  <a:gd name="T3" fmla="*/ 188 h 212"/>
                  <a:gd name="T4" fmla="*/ 160 w 187"/>
                  <a:gd name="T5" fmla="*/ 166 h 212"/>
                  <a:gd name="T6" fmla="*/ 163 w 187"/>
                  <a:gd name="T7" fmla="*/ 142 h 212"/>
                  <a:gd name="T8" fmla="*/ 169 w 187"/>
                  <a:gd name="T9" fmla="*/ 129 h 212"/>
                  <a:gd name="T10" fmla="*/ 176 w 187"/>
                  <a:gd name="T11" fmla="*/ 120 h 212"/>
                  <a:gd name="T12" fmla="*/ 176 w 187"/>
                  <a:gd name="T13" fmla="*/ 115 h 212"/>
                  <a:gd name="T14" fmla="*/ 162 w 187"/>
                  <a:gd name="T15" fmla="*/ 124 h 212"/>
                  <a:gd name="T16" fmla="*/ 149 w 187"/>
                  <a:gd name="T17" fmla="*/ 138 h 212"/>
                  <a:gd name="T18" fmla="*/ 145 w 187"/>
                  <a:gd name="T19" fmla="*/ 140 h 212"/>
                  <a:gd name="T20" fmla="*/ 149 w 187"/>
                  <a:gd name="T21" fmla="*/ 119 h 212"/>
                  <a:gd name="T22" fmla="*/ 146 w 187"/>
                  <a:gd name="T23" fmla="*/ 94 h 212"/>
                  <a:gd name="T24" fmla="*/ 139 w 187"/>
                  <a:gd name="T25" fmla="*/ 74 h 212"/>
                  <a:gd name="T26" fmla="*/ 125 w 187"/>
                  <a:gd name="T27" fmla="*/ 52 h 212"/>
                  <a:gd name="T28" fmla="*/ 114 w 187"/>
                  <a:gd name="T29" fmla="*/ 30 h 212"/>
                  <a:gd name="T30" fmla="*/ 112 w 187"/>
                  <a:gd name="T31" fmla="*/ 12 h 212"/>
                  <a:gd name="T32" fmla="*/ 110 w 187"/>
                  <a:gd name="T33" fmla="*/ 9 h 212"/>
                  <a:gd name="T34" fmla="*/ 107 w 187"/>
                  <a:gd name="T35" fmla="*/ 30 h 212"/>
                  <a:gd name="T36" fmla="*/ 112 w 187"/>
                  <a:gd name="T37" fmla="*/ 50 h 212"/>
                  <a:gd name="T38" fmla="*/ 118 w 187"/>
                  <a:gd name="T39" fmla="*/ 70 h 212"/>
                  <a:gd name="T40" fmla="*/ 119 w 187"/>
                  <a:gd name="T41" fmla="*/ 92 h 212"/>
                  <a:gd name="T42" fmla="*/ 109 w 187"/>
                  <a:gd name="T43" fmla="*/ 120 h 212"/>
                  <a:gd name="T44" fmla="*/ 97 w 187"/>
                  <a:gd name="T45" fmla="*/ 135 h 212"/>
                  <a:gd name="T46" fmla="*/ 93 w 187"/>
                  <a:gd name="T47" fmla="*/ 112 h 212"/>
                  <a:gd name="T48" fmla="*/ 97 w 187"/>
                  <a:gd name="T49" fmla="*/ 84 h 212"/>
                  <a:gd name="T50" fmla="*/ 94 w 187"/>
                  <a:gd name="T51" fmla="*/ 63 h 212"/>
                  <a:gd name="T52" fmla="*/ 89 w 187"/>
                  <a:gd name="T53" fmla="*/ 58 h 212"/>
                  <a:gd name="T54" fmla="*/ 90 w 187"/>
                  <a:gd name="T55" fmla="*/ 83 h 212"/>
                  <a:gd name="T56" fmla="*/ 77 w 187"/>
                  <a:gd name="T57" fmla="*/ 114 h 212"/>
                  <a:gd name="T58" fmla="*/ 78 w 187"/>
                  <a:gd name="T59" fmla="*/ 86 h 212"/>
                  <a:gd name="T60" fmla="*/ 69 w 187"/>
                  <a:gd name="T61" fmla="*/ 110 h 212"/>
                  <a:gd name="T62" fmla="*/ 69 w 187"/>
                  <a:gd name="T63" fmla="*/ 142 h 212"/>
                  <a:gd name="T64" fmla="*/ 85 w 187"/>
                  <a:gd name="T65" fmla="*/ 176 h 212"/>
                  <a:gd name="T66" fmla="*/ 65 w 187"/>
                  <a:gd name="T67" fmla="*/ 148 h 212"/>
                  <a:gd name="T68" fmla="*/ 54 w 187"/>
                  <a:gd name="T69" fmla="*/ 142 h 212"/>
                  <a:gd name="T70" fmla="*/ 67 w 187"/>
                  <a:gd name="T71" fmla="*/ 166 h 212"/>
                  <a:gd name="T72" fmla="*/ 70 w 187"/>
                  <a:gd name="T73" fmla="*/ 189 h 212"/>
                  <a:gd name="T74" fmla="*/ 49 w 187"/>
                  <a:gd name="T75" fmla="*/ 172 h 212"/>
                  <a:gd name="T76" fmla="*/ 28 w 187"/>
                  <a:gd name="T77" fmla="*/ 156 h 212"/>
                  <a:gd name="T78" fmla="*/ 10 w 187"/>
                  <a:gd name="T79" fmla="*/ 151 h 212"/>
                  <a:gd name="T80" fmla="*/ 18 w 187"/>
                  <a:gd name="T81" fmla="*/ 157 h 212"/>
                  <a:gd name="T82" fmla="*/ 37 w 187"/>
                  <a:gd name="T83" fmla="*/ 173 h 212"/>
                  <a:gd name="T84" fmla="*/ 60 w 187"/>
                  <a:gd name="T85" fmla="*/ 197 h 212"/>
                  <a:gd name="T86" fmla="*/ 99 w 187"/>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2"/>
                  <a:gd name="T134" fmla="*/ 187 w 187"/>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2">
                    <a:moveTo>
                      <a:pt x="115" y="209"/>
                    </a:moveTo>
                    <a:lnTo>
                      <a:pt x="123" y="208"/>
                    </a:lnTo>
                    <a:lnTo>
                      <a:pt x="135" y="205"/>
                    </a:lnTo>
                    <a:lnTo>
                      <a:pt x="144" y="200"/>
                    </a:lnTo>
                    <a:lnTo>
                      <a:pt x="149" y="194"/>
                    </a:lnTo>
                    <a:lnTo>
                      <a:pt x="153" y="188"/>
                    </a:lnTo>
                    <a:lnTo>
                      <a:pt x="156" y="183"/>
                    </a:lnTo>
                    <a:lnTo>
                      <a:pt x="159" y="175"/>
                    </a:lnTo>
                    <a:lnTo>
                      <a:pt x="160" y="166"/>
                    </a:lnTo>
                    <a:lnTo>
                      <a:pt x="162" y="155"/>
                    </a:lnTo>
                    <a:lnTo>
                      <a:pt x="162" y="148"/>
                    </a:lnTo>
                    <a:lnTo>
                      <a:pt x="163" y="142"/>
                    </a:lnTo>
                    <a:lnTo>
                      <a:pt x="164" y="139"/>
                    </a:lnTo>
                    <a:lnTo>
                      <a:pt x="166" y="135"/>
                    </a:lnTo>
                    <a:lnTo>
                      <a:pt x="169" y="129"/>
                    </a:lnTo>
                    <a:lnTo>
                      <a:pt x="171" y="126"/>
                    </a:lnTo>
                    <a:lnTo>
                      <a:pt x="173" y="123"/>
                    </a:lnTo>
                    <a:lnTo>
                      <a:pt x="176" y="120"/>
                    </a:lnTo>
                    <a:lnTo>
                      <a:pt x="179" y="117"/>
                    </a:lnTo>
                    <a:lnTo>
                      <a:pt x="186" y="112"/>
                    </a:lnTo>
                    <a:lnTo>
                      <a:pt x="176" y="115"/>
                    </a:lnTo>
                    <a:lnTo>
                      <a:pt x="171" y="118"/>
                    </a:lnTo>
                    <a:lnTo>
                      <a:pt x="166" y="121"/>
                    </a:lnTo>
                    <a:lnTo>
                      <a:pt x="162" y="124"/>
                    </a:lnTo>
                    <a:lnTo>
                      <a:pt x="157" y="128"/>
                    </a:lnTo>
                    <a:lnTo>
                      <a:pt x="153" y="132"/>
                    </a:lnTo>
                    <a:lnTo>
                      <a:pt x="149" y="138"/>
                    </a:lnTo>
                    <a:lnTo>
                      <a:pt x="145" y="142"/>
                    </a:lnTo>
                    <a:lnTo>
                      <a:pt x="142" y="147"/>
                    </a:lnTo>
                    <a:lnTo>
                      <a:pt x="145" y="140"/>
                    </a:lnTo>
                    <a:lnTo>
                      <a:pt x="147" y="134"/>
                    </a:lnTo>
                    <a:lnTo>
                      <a:pt x="148" y="128"/>
                    </a:lnTo>
                    <a:lnTo>
                      <a:pt x="149" y="119"/>
                    </a:lnTo>
                    <a:lnTo>
                      <a:pt x="149" y="110"/>
                    </a:lnTo>
                    <a:lnTo>
                      <a:pt x="147" y="102"/>
                    </a:lnTo>
                    <a:lnTo>
                      <a:pt x="146" y="94"/>
                    </a:lnTo>
                    <a:lnTo>
                      <a:pt x="144" y="87"/>
                    </a:lnTo>
                    <a:lnTo>
                      <a:pt x="142" y="81"/>
                    </a:lnTo>
                    <a:lnTo>
                      <a:pt x="139" y="74"/>
                    </a:lnTo>
                    <a:lnTo>
                      <a:pt x="133" y="66"/>
                    </a:lnTo>
                    <a:lnTo>
                      <a:pt x="130" y="60"/>
                    </a:lnTo>
                    <a:lnTo>
                      <a:pt x="125" y="52"/>
                    </a:lnTo>
                    <a:lnTo>
                      <a:pt x="120" y="44"/>
                    </a:lnTo>
                    <a:lnTo>
                      <a:pt x="117" y="35"/>
                    </a:lnTo>
                    <a:lnTo>
                      <a:pt x="114" y="30"/>
                    </a:lnTo>
                    <a:lnTo>
                      <a:pt x="113" y="23"/>
                    </a:lnTo>
                    <a:lnTo>
                      <a:pt x="112" y="17"/>
                    </a:lnTo>
                    <a:lnTo>
                      <a:pt x="112" y="12"/>
                    </a:lnTo>
                    <a:lnTo>
                      <a:pt x="113" y="7"/>
                    </a:lnTo>
                    <a:lnTo>
                      <a:pt x="113" y="0"/>
                    </a:lnTo>
                    <a:lnTo>
                      <a:pt x="110" y="9"/>
                    </a:lnTo>
                    <a:lnTo>
                      <a:pt x="108" y="16"/>
                    </a:lnTo>
                    <a:lnTo>
                      <a:pt x="107" y="23"/>
                    </a:lnTo>
                    <a:lnTo>
                      <a:pt x="107" y="30"/>
                    </a:lnTo>
                    <a:lnTo>
                      <a:pt x="108" y="38"/>
                    </a:lnTo>
                    <a:lnTo>
                      <a:pt x="110" y="44"/>
                    </a:lnTo>
                    <a:lnTo>
                      <a:pt x="112" y="50"/>
                    </a:lnTo>
                    <a:lnTo>
                      <a:pt x="115" y="56"/>
                    </a:lnTo>
                    <a:lnTo>
                      <a:pt x="117" y="63"/>
                    </a:lnTo>
                    <a:lnTo>
                      <a:pt x="118" y="70"/>
                    </a:lnTo>
                    <a:lnTo>
                      <a:pt x="118" y="77"/>
                    </a:lnTo>
                    <a:lnTo>
                      <a:pt x="119" y="85"/>
                    </a:lnTo>
                    <a:lnTo>
                      <a:pt x="119" y="92"/>
                    </a:lnTo>
                    <a:lnTo>
                      <a:pt x="118" y="103"/>
                    </a:lnTo>
                    <a:lnTo>
                      <a:pt x="115" y="110"/>
                    </a:lnTo>
                    <a:lnTo>
                      <a:pt x="109" y="120"/>
                    </a:lnTo>
                    <a:lnTo>
                      <a:pt x="104" y="130"/>
                    </a:lnTo>
                    <a:lnTo>
                      <a:pt x="100" y="140"/>
                    </a:lnTo>
                    <a:lnTo>
                      <a:pt x="97" y="135"/>
                    </a:lnTo>
                    <a:lnTo>
                      <a:pt x="95" y="129"/>
                    </a:lnTo>
                    <a:lnTo>
                      <a:pt x="94" y="122"/>
                    </a:lnTo>
                    <a:lnTo>
                      <a:pt x="93" y="112"/>
                    </a:lnTo>
                    <a:lnTo>
                      <a:pt x="96" y="95"/>
                    </a:lnTo>
                    <a:lnTo>
                      <a:pt x="96" y="90"/>
                    </a:lnTo>
                    <a:lnTo>
                      <a:pt x="97" y="84"/>
                    </a:lnTo>
                    <a:lnTo>
                      <a:pt x="97" y="78"/>
                    </a:lnTo>
                    <a:lnTo>
                      <a:pt x="96" y="71"/>
                    </a:lnTo>
                    <a:lnTo>
                      <a:pt x="94" y="63"/>
                    </a:lnTo>
                    <a:lnTo>
                      <a:pt x="91" y="56"/>
                    </a:lnTo>
                    <a:lnTo>
                      <a:pt x="86" y="46"/>
                    </a:lnTo>
                    <a:lnTo>
                      <a:pt x="89" y="58"/>
                    </a:lnTo>
                    <a:lnTo>
                      <a:pt x="90" y="68"/>
                    </a:lnTo>
                    <a:lnTo>
                      <a:pt x="90" y="76"/>
                    </a:lnTo>
                    <a:lnTo>
                      <a:pt x="90" y="83"/>
                    </a:lnTo>
                    <a:lnTo>
                      <a:pt x="88" y="90"/>
                    </a:lnTo>
                    <a:lnTo>
                      <a:pt x="85" y="98"/>
                    </a:lnTo>
                    <a:lnTo>
                      <a:pt x="77" y="114"/>
                    </a:lnTo>
                    <a:lnTo>
                      <a:pt x="76" y="104"/>
                    </a:lnTo>
                    <a:lnTo>
                      <a:pt x="77" y="95"/>
                    </a:lnTo>
                    <a:lnTo>
                      <a:pt x="78" y="86"/>
                    </a:lnTo>
                    <a:lnTo>
                      <a:pt x="73" y="95"/>
                    </a:lnTo>
                    <a:lnTo>
                      <a:pt x="70" y="102"/>
                    </a:lnTo>
                    <a:lnTo>
                      <a:pt x="69" y="110"/>
                    </a:lnTo>
                    <a:lnTo>
                      <a:pt x="67" y="119"/>
                    </a:lnTo>
                    <a:lnTo>
                      <a:pt x="68" y="130"/>
                    </a:lnTo>
                    <a:lnTo>
                      <a:pt x="69" y="142"/>
                    </a:lnTo>
                    <a:lnTo>
                      <a:pt x="73" y="151"/>
                    </a:lnTo>
                    <a:lnTo>
                      <a:pt x="77" y="162"/>
                    </a:lnTo>
                    <a:lnTo>
                      <a:pt x="85" y="176"/>
                    </a:lnTo>
                    <a:lnTo>
                      <a:pt x="73" y="160"/>
                    </a:lnTo>
                    <a:lnTo>
                      <a:pt x="70" y="155"/>
                    </a:lnTo>
                    <a:lnTo>
                      <a:pt x="65" y="148"/>
                    </a:lnTo>
                    <a:lnTo>
                      <a:pt x="58" y="142"/>
                    </a:lnTo>
                    <a:lnTo>
                      <a:pt x="48" y="133"/>
                    </a:lnTo>
                    <a:lnTo>
                      <a:pt x="54" y="142"/>
                    </a:lnTo>
                    <a:lnTo>
                      <a:pt x="58" y="148"/>
                    </a:lnTo>
                    <a:lnTo>
                      <a:pt x="61" y="154"/>
                    </a:lnTo>
                    <a:lnTo>
                      <a:pt x="67" y="166"/>
                    </a:lnTo>
                    <a:lnTo>
                      <a:pt x="72" y="176"/>
                    </a:lnTo>
                    <a:lnTo>
                      <a:pt x="79" y="192"/>
                    </a:lnTo>
                    <a:lnTo>
                      <a:pt x="70" y="189"/>
                    </a:lnTo>
                    <a:lnTo>
                      <a:pt x="63" y="184"/>
                    </a:lnTo>
                    <a:lnTo>
                      <a:pt x="55" y="178"/>
                    </a:lnTo>
                    <a:lnTo>
                      <a:pt x="49" y="172"/>
                    </a:lnTo>
                    <a:lnTo>
                      <a:pt x="40" y="164"/>
                    </a:lnTo>
                    <a:lnTo>
                      <a:pt x="33" y="159"/>
                    </a:lnTo>
                    <a:lnTo>
                      <a:pt x="28" y="156"/>
                    </a:lnTo>
                    <a:lnTo>
                      <a:pt x="22" y="153"/>
                    </a:lnTo>
                    <a:lnTo>
                      <a:pt x="16" y="152"/>
                    </a:lnTo>
                    <a:lnTo>
                      <a:pt x="10" y="151"/>
                    </a:lnTo>
                    <a:lnTo>
                      <a:pt x="0" y="149"/>
                    </a:lnTo>
                    <a:lnTo>
                      <a:pt x="9" y="152"/>
                    </a:lnTo>
                    <a:lnTo>
                      <a:pt x="18" y="157"/>
                    </a:lnTo>
                    <a:lnTo>
                      <a:pt x="25" y="161"/>
                    </a:lnTo>
                    <a:lnTo>
                      <a:pt x="29" y="164"/>
                    </a:lnTo>
                    <a:lnTo>
                      <a:pt x="37" y="173"/>
                    </a:lnTo>
                    <a:lnTo>
                      <a:pt x="44" y="182"/>
                    </a:lnTo>
                    <a:lnTo>
                      <a:pt x="53" y="193"/>
                    </a:lnTo>
                    <a:lnTo>
                      <a:pt x="60" y="197"/>
                    </a:lnTo>
                    <a:lnTo>
                      <a:pt x="69" y="202"/>
                    </a:lnTo>
                    <a:lnTo>
                      <a:pt x="85" y="209"/>
                    </a:lnTo>
                    <a:lnTo>
                      <a:pt x="99" y="211"/>
                    </a:lnTo>
                    <a:lnTo>
                      <a:pt x="115" y="209"/>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33" name="Freeform 108"/>
              <p:cNvSpPr>
                <a:spLocks/>
              </p:cNvSpPr>
              <p:nvPr/>
            </p:nvSpPr>
            <p:spPr bwMode="auto">
              <a:xfrm>
                <a:off x="4138" y="480"/>
                <a:ext cx="186" cy="212"/>
              </a:xfrm>
              <a:custGeom>
                <a:avLst/>
                <a:gdLst>
                  <a:gd name="T0" fmla="*/ 132 w 186"/>
                  <a:gd name="T1" fmla="*/ 205 h 212"/>
                  <a:gd name="T2" fmla="*/ 150 w 186"/>
                  <a:gd name="T3" fmla="*/ 188 h 212"/>
                  <a:gd name="T4" fmla="*/ 157 w 186"/>
                  <a:gd name="T5" fmla="*/ 166 h 212"/>
                  <a:gd name="T6" fmla="*/ 160 w 186"/>
                  <a:gd name="T7" fmla="*/ 143 h 212"/>
                  <a:gd name="T8" fmla="*/ 166 w 186"/>
                  <a:gd name="T9" fmla="*/ 130 h 212"/>
                  <a:gd name="T10" fmla="*/ 173 w 186"/>
                  <a:gd name="T11" fmla="*/ 120 h 212"/>
                  <a:gd name="T12" fmla="*/ 175 w 186"/>
                  <a:gd name="T13" fmla="*/ 116 h 212"/>
                  <a:gd name="T14" fmla="*/ 158 w 186"/>
                  <a:gd name="T15" fmla="*/ 124 h 212"/>
                  <a:gd name="T16" fmla="*/ 146 w 186"/>
                  <a:gd name="T17" fmla="*/ 138 h 212"/>
                  <a:gd name="T18" fmla="*/ 142 w 186"/>
                  <a:gd name="T19" fmla="*/ 140 h 212"/>
                  <a:gd name="T20" fmla="*/ 146 w 186"/>
                  <a:gd name="T21" fmla="*/ 119 h 212"/>
                  <a:gd name="T22" fmla="*/ 143 w 186"/>
                  <a:gd name="T23" fmla="*/ 94 h 212"/>
                  <a:gd name="T24" fmla="*/ 136 w 186"/>
                  <a:gd name="T25" fmla="*/ 74 h 212"/>
                  <a:gd name="T26" fmla="*/ 122 w 186"/>
                  <a:gd name="T27" fmla="*/ 52 h 212"/>
                  <a:gd name="T28" fmla="*/ 112 w 186"/>
                  <a:gd name="T29" fmla="*/ 30 h 212"/>
                  <a:gd name="T30" fmla="*/ 110 w 186"/>
                  <a:gd name="T31" fmla="*/ 11 h 212"/>
                  <a:gd name="T32" fmla="*/ 108 w 186"/>
                  <a:gd name="T33" fmla="*/ 9 h 212"/>
                  <a:gd name="T34" fmla="*/ 105 w 186"/>
                  <a:gd name="T35" fmla="*/ 30 h 212"/>
                  <a:gd name="T36" fmla="*/ 110 w 186"/>
                  <a:gd name="T37" fmla="*/ 50 h 212"/>
                  <a:gd name="T38" fmla="*/ 116 w 186"/>
                  <a:gd name="T39" fmla="*/ 70 h 212"/>
                  <a:gd name="T40" fmla="*/ 117 w 186"/>
                  <a:gd name="T41" fmla="*/ 92 h 212"/>
                  <a:gd name="T42" fmla="*/ 107 w 186"/>
                  <a:gd name="T43" fmla="*/ 120 h 212"/>
                  <a:gd name="T44" fmla="*/ 96 w 186"/>
                  <a:gd name="T45" fmla="*/ 135 h 212"/>
                  <a:gd name="T46" fmla="*/ 92 w 186"/>
                  <a:gd name="T47" fmla="*/ 112 h 212"/>
                  <a:gd name="T48" fmla="*/ 95 w 186"/>
                  <a:gd name="T49" fmla="*/ 84 h 212"/>
                  <a:gd name="T50" fmla="*/ 93 w 186"/>
                  <a:gd name="T51" fmla="*/ 63 h 212"/>
                  <a:gd name="T52" fmla="*/ 87 w 186"/>
                  <a:gd name="T53" fmla="*/ 58 h 212"/>
                  <a:gd name="T54" fmla="*/ 88 w 186"/>
                  <a:gd name="T55" fmla="*/ 83 h 212"/>
                  <a:gd name="T56" fmla="*/ 76 w 186"/>
                  <a:gd name="T57" fmla="*/ 114 h 212"/>
                  <a:gd name="T58" fmla="*/ 77 w 186"/>
                  <a:gd name="T59" fmla="*/ 86 h 212"/>
                  <a:gd name="T60" fmla="*/ 68 w 186"/>
                  <a:gd name="T61" fmla="*/ 110 h 212"/>
                  <a:gd name="T62" fmla="*/ 68 w 186"/>
                  <a:gd name="T63" fmla="*/ 141 h 212"/>
                  <a:gd name="T64" fmla="*/ 84 w 186"/>
                  <a:gd name="T65" fmla="*/ 176 h 212"/>
                  <a:gd name="T66" fmla="*/ 64 w 186"/>
                  <a:gd name="T67" fmla="*/ 148 h 212"/>
                  <a:gd name="T68" fmla="*/ 54 w 186"/>
                  <a:gd name="T69" fmla="*/ 142 h 212"/>
                  <a:gd name="T70" fmla="*/ 67 w 186"/>
                  <a:gd name="T71" fmla="*/ 166 h 212"/>
                  <a:gd name="T72" fmla="*/ 70 w 186"/>
                  <a:gd name="T73" fmla="*/ 189 h 212"/>
                  <a:gd name="T74" fmla="*/ 48 w 186"/>
                  <a:gd name="T75" fmla="*/ 172 h 212"/>
                  <a:gd name="T76" fmla="*/ 28 w 186"/>
                  <a:gd name="T77" fmla="*/ 156 h 212"/>
                  <a:gd name="T78" fmla="*/ 11 w 186"/>
                  <a:gd name="T79" fmla="*/ 150 h 212"/>
                  <a:gd name="T80" fmla="*/ 19 w 186"/>
                  <a:gd name="T81" fmla="*/ 157 h 212"/>
                  <a:gd name="T82" fmla="*/ 37 w 186"/>
                  <a:gd name="T83" fmla="*/ 173 h 212"/>
                  <a:gd name="T84" fmla="*/ 59 w 186"/>
                  <a:gd name="T85" fmla="*/ 197 h 212"/>
                  <a:gd name="T86" fmla="*/ 97 w 186"/>
                  <a:gd name="T87" fmla="*/ 211 h 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6"/>
                  <a:gd name="T133" fmla="*/ 0 h 212"/>
                  <a:gd name="T134" fmla="*/ 186 w 186"/>
                  <a:gd name="T135" fmla="*/ 212 h 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6" h="212">
                    <a:moveTo>
                      <a:pt x="113" y="209"/>
                    </a:moveTo>
                    <a:lnTo>
                      <a:pt x="121" y="208"/>
                    </a:lnTo>
                    <a:lnTo>
                      <a:pt x="132" y="205"/>
                    </a:lnTo>
                    <a:lnTo>
                      <a:pt x="141" y="200"/>
                    </a:lnTo>
                    <a:lnTo>
                      <a:pt x="146" y="194"/>
                    </a:lnTo>
                    <a:lnTo>
                      <a:pt x="150" y="188"/>
                    </a:lnTo>
                    <a:lnTo>
                      <a:pt x="153" y="183"/>
                    </a:lnTo>
                    <a:lnTo>
                      <a:pt x="156" y="175"/>
                    </a:lnTo>
                    <a:lnTo>
                      <a:pt x="157" y="166"/>
                    </a:lnTo>
                    <a:lnTo>
                      <a:pt x="158" y="155"/>
                    </a:lnTo>
                    <a:lnTo>
                      <a:pt x="159" y="148"/>
                    </a:lnTo>
                    <a:lnTo>
                      <a:pt x="160" y="143"/>
                    </a:lnTo>
                    <a:lnTo>
                      <a:pt x="161" y="139"/>
                    </a:lnTo>
                    <a:lnTo>
                      <a:pt x="163" y="134"/>
                    </a:lnTo>
                    <a:lnTo>
                      <a:pt x="166" y="130"/>
                    </a:lnTo>
                    <a:lnTo>
                      <a:pt x="168" y="126"/>
                    </a:lnTo>
                    <a:lnTo>
                      <a:pt x="171" y="122"/>
                    </a:lnTo>
                    <a:lnTo>
                      <a:pt x="173" y="120"/>
                    </a:lnTo>
                    <a:lnTo>
                      <a:pt x="177" y="118"/>
                    </a:lnTo>
                    <a:lnTo>
                      <a:pt x="185" y="115"/>
                    </a:lnTo>
                    <a:lnTo>
                      <a:pt x="175" y="116"/>
                    </a:lnTo>
                    <a:lnTo>
                      <a:pt x="169" y="118"/>
                    </a:lnTo>
                    <a:lnTo>
                      <a:pt x="163" y="121"/>
                    </a:lnTo>
                    <a:lnTo>
                      <a:pt x="158" y="124"/>
                    </a:lnTo>
                    <a:lnTo>
                      <a:pt x="154" y="128"/>
                    </a:lnTo>
                    <a:lnTo>
                      <a:pt x="150" y="132"/>
                    </a:lnTo>
                    <a:lnTo>
                      <a:pt x="146" y="138"/>
                    </a:lnTo>
                    <a:lnTo>
                      <a:pt x="142" y="142"/>
                    </a:lnTo>
                    <a:lnTo>
                      <a:pt x="139" y="147"/>
                    </a:lnTo>
                    <a:lnTo>
                      <a:pt x="142" y="140"/>
                    </a:lnTo>
                    <a:lnTo>
                      <a:pt x="144" y="134"/>
                    </a:lnTo>
                    <a:lnTo>
                      <a:pt x="146" y="128"/>
                    </a:lnTo>
                    <a:lnTo>
                      <a:pt x="146" y="119"/>
                    </a:lnTo>
                    <a:lnTo>
                      <a:pt x="146" y="110"/>
                    </a:lnTo>
                    <a:lnTo>
                      <a:pt x="145" y="102"/>
                    </a:lnTo>
                    <a:lnTo>
                      <a:pt x="143" y="94"/>
                    </a:lnTo>
                    <a:lnTo>
                      <a:pt x="141" y="87"/>
                    </a:lnTo>
                    <a:lnTo>
                      <a:pt x="139" y="81"/>
                    </a:lnTo>
                    <a:lnTo>
                      <a:pt x="136" y="74"/>
                    </a:lnTo>
                    <a:lnTo>
                      <a:pt x="131" y="66"/>
                    </a:lnTo>
                    <a:lnTo>
                      <a:pt x="127" y="60"/>
                    </a:lnTo>
                    <a:lnTo>
                      <a:pt x="122" y="52"/>
                    </a:lnTo>
                    <a:lnTo>
                      <a:pt x="118" y="43"/>
                    </a:lnTo>
                    <a:lnTo>
                      <a:pt x="114" y="35"/>
                    </a:lnTo>
                    <a:lnTo>
                      <a:pt x="112" y="30"/>
                    </a:lnTo>
                    <a:lnTo>
                      <a:pt x="111" y="23"/>
                    </a:lnTo>
                    <a:lnTo>
                      <a:pt x="110" y="17"/>
                    </a:lnTo>
                    <a:lnTo>
                      <a:pt x="110" y="11"/>
                    </a:lnTo>
                    <a:lnTo>
                      <a:pt x="110" y="6"/>
                    </a:lnTo>
                    <a:lnTo>
                      <a:pt x="111" y="0"/>
                    </a:lnTo>
                    <a:lnTo>
                      <a:pt x="108" y="9"/>
                    </a:lnTo>
                    <a:lnTo>
                      <a:pt x="106" y="16"/>
                    </a:lnTo>
                    <a:lnTo>
                      <a:pt x="105" y="23"/>
                    </a:lnTo>
                    <a:lnTo>
                      <a:pt x="105" y="30"/>
                    </a:lnTo>
                    <a:lnTo>
                      <a:pt x="106" y="38"/>
                    </a:lnTo>
                    <a:lnTo>
                      <a:pt x="108" y="44"/>
                    </a:lnTo>
                    <a:lnTo>
                      <a:pt x="110" y="50"/>
                    </a:lnTo>
                    <a:lnTo>
                      <a:pt x="113" y="56"/>
                    </a:lnTo>
                    <a:lnTo>
                      <a:pt x="115" y="63"/>
                    </a:lnTo>
                    <a:lnTo>
                      <a:pt x="116" y="70"/>
                    </a:lnTo>
                    <a:lnTo>
                      <a:pt x="116" y="77"/>
                    </a:lnTo>
                    <a:lnTo>
                      <a:pt x="117" y="85"/>
                    </a:lnTo>
                    <a:lnTo>
                      <a:pt x="117" y="92"/>
                    </a:lnTo>
                    <a:lnTo>
                      <a:pt x="116" y="103"/>
                    </a:lnTo>
                    <a:lnTo>
                      <a:pt x="113" y="110"/>
                    </a:lnTo>
                    <a:lnTo>
                      <a:pt x="107" y="120"/>
                    </a:lnTo>
                    <a:lnTo>
                      <a:pt x="102" y="130"/>
                    </a:lnTo>
                    <a:lnTo>
                      <a:pt x="99" y="140"/>
                    </a:lnTo>
                    <a:lnTo>
                      <a:pt x="96" y="135"/>
                    </a:lnTo>
                    <a:lnTo>
                      <a:pt x="94" y="129"/>
                    </a:lnTo>
                    <a:lnTo>
                      <a:pt x="93" y="122"/>
                    </a:lnTo>
                    <a:lnTo>
                      <a:pt x="92" y="112"/>
                    </a:lnTo>
                    <a:lnTo>
                      <a:pt x="94" y="95"/>
                    </a:lnTo>
                    <a:lnTo>
                      <a:pt x="95" y="90"/>
                    </a:lnTo>
                    <a:lnTo>
                      <a:pt x="95" y="84"/>
                    </a:lnTo>
                    <a:lnTo>
                      <a:pt x="95" y="78"/>
                    </a:lnTo>
                    <a:lnTo>
                      <a:pt x="94" y="70"/>
                    </a:lnTo>
                    <a:lnTo>
                      <a:pt x="93" y="63"/>
                    </a:lnTo>
                    <a:lnTo>
                      <a:pt x="90" y="56"/>
                    </a:lnTo>
                    <a:lnTo>
                      <a:pt x="85" y="46"/>
                    </a:lnTo>
                    <a:lnTo>
                      <a:pt x="87" y="58"/>
                    </a:lnTo>
                    <a:lnTo>
                      <a:pt x="89" y="68"/>
                    </a:lnTo>
                    <a:lnTo>
                      <a:pt x="89" y="76"/>
                    </a:lnTo>
                    <a:lnTo>
                      <a:pt x="88" y="83"/>
                    </a:lnTo>
                    <a:lnTo>
                      <a:pt x="86" y="90"/>
                    </a:lnTo>
                    <a:lnTo>
                      <a:pt x="83" y="97"/>
                    </a:lnTo>
                    <a:lnTo>
                      <a:pt x="76" y="114"/>
                    </a:lnTo>
                    <a:lnTo>
                      <a:pt x="75" y="104"/>
                    </a:lnTo>
                    <a:lnTo>
                      <a:pt x="76" y="95"/>
                    </a:lnTo>
                    <a:lnTo>
                      <a:pt x="77" y="86"/>
                    </a:lnTo>
                    <a:lnTo>
                      <a:pt x="72" y="95"/>
                    </a:lnTo>
                    <a:lnTo>
                      <a:pt x="69" y="102"/>
                    </a:lnTo>
                    <a:lnTo>
                      <a:pt x="68" y="110"/>
                    </a:lnTo>
                    <a:lnTo>
                      <a:pt x="66" y="119"/>
                    </a:lnTo>
                    <a:lnTo>
                      <a:pt x="67" y="130"/>
                    </a:lnTo>
                    <a:lnTo>
                      <a:pt x="68" y="141"/>
                    </a:lnTo>
                    <a:lnTo>
                      <a:pt x="72" y="150"/>
                    </a:lnTo>
                    <a:lnTo>
                      <a:pt x="76" y="162"/>
                    </a:lnTo>
                    <a:lnTo>
                      <a:pt x="84" y="176"/>
                    </a:lnTo>
                    <a:lnTo>
                      <a:pt x="72" y="160"/>
                    </a:lnTo>
                    <a:lnTo>
                      <a:pt x="69" y="155"/>
                    </a:lnTo>
                    <a:lnTo>
                      <a:pt x="64" y="148"/>
                    </a:lnTo>
                    <a:lnTo>
                      <a:pt x="58" y="141"/>
                    </a:lnTo>
                    <a:lnTo>
                      <a:pt x="48" y="133"/>
                    </a:lnTo>
                    <a:lnTo>
                      <a:pt x="54" y="142"/>
                    </a:lnTo>
                    <a:lnTo>
                      <a:pt x="57" y="148"/>
                    </a:lnTo>
                    <a:lnTo>
                      <a:pt x="60" y="154"/>
                    </a:lnTo>
                    <a:lnTo>
                      <a:pt x="67" y="166"/>
                    </a:lnTo>
                    <a:lnTo>
                      <a:pt x="71" y="176"/>
                    </a:lnTo>
                    <a:lnTo>
                      <a:pt x="78" y="192"/>
                    </a:lnTo>
                    <a:lnTo>
                      <a:pt x="70" y="189"/>
                    </a:lnTo>
                    <a:lnTo>
                      <a:pt x="62" y="184"/>
                    </a:lnTo>
                    <a:lnTo>
                      <a:pt x="54" y="178"/>
                    </a:lnTo>
                    <a:lnTo>
                      <a:pt x="48" y="172"/>
                    </a:lnTo>
                    <a:lnTo>
                      <a:pt x="39" y="164"/>
                    </a:lnTo>
                    <a:lnTo>
                      <a:pt x="33" y="159"/>
                    </a:lnTo>
                    <a:lnTo>
                      <a:pt x="28" y="156"/>
                    </a:lnTo>
                    <a:lnTo>
                      <a:pt x="22" y="153"/>
                    </a:lnTo>
                    <a:lnTo>
                      <a:pt x="16" y="152"/>
                    </a:lnTo>
                    <a:lnTo>
                      <a:pt x="11" y="150"/>
                    </a:lnTo>
                    <a:lnTo>
                      <a:pt x="0" y="150"/>
                    </a:lnTo>
                    <a:lnTo>
                      <a:pt x="9" y="152"/>
                    </a:lnTo>
                    <a:lnTo>
                      <a:pt x="19" y="157"/>
                    </a:lnTo>
                    <a:lnTo>
                      <a:pt x="25" y="161"/>
                    </a:lnTo>
                    <a:lnTo>
                      <a:pt x="30" y="165"/>
                    </a:lnTo>
                    <a:lnTo>
                      <a:pt x="37" y="173"/>
                    </a:lnTo>
                    <a:lnTo>
                      <a:pt x="44" y="182"/>
                    </a:lnTo>
                    <a:lnTo>
                      <a:pt x="53" y="193"/>
                    </a:lnTo>
                    <a:lnTo>
                      <a:pt x="59" y="197"/>
                    </a:lnTo>
                    <a:lnTo>
                      <a:pt x="68" y="202"/>
                    </a:lnTo>
                    <a:lnTo>
                      <a:pt x="84" y="209"/>
                    </a:lnTo>
                    <a:lnTo>
                      <a:pt x="97" y="211"/>
                    </a:lnTo>
                    <a:lnTo>
                      <a:pt x="113" y="209"/>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34" name="Freeform 109"/>
              <p:cNvSpPr>
                <a:spLocks/>
              </p:cNvSpPr>
              <p:nvPr/>
            </p:nvSpPr>
            <p:spPr bwMode="auto">
              <a:xfrm>
                <a:off x="4139" y="485"/>
                <a:ext cx="180" cy="208"/>
              </a:xfrm>
              <a:custGeom>
                <a:avLst/>
                <a:gdLst>
                  <a:gd name="T0" fmla="*/ 129 w 180"/>
                  <a:gd name="T1" fmla="*/ 201 h 208"/>
                  <a:gd name="T2" fmla="*/ 146 w 180"/>
                  <a:gd name="T3" fmla="*/ 185 h 208"/>
                  <a:gd name="T4" fmla="*/ 153 w 180"/>
                  <a:gd name="T5" fmla="*/ 162 h 208"/>
                  <a:gd name="T6" fmla="*/ 155 w 180"/>
                  <a:gd name="T7" fmla="*/ 140 h 208"/>
                  <a:gd name="T8" fmla="*/ 161 w 180"/>
                  <a:gd name="T9" fmla="*/ 127 h 208"/>
                  <a:gd name="T10" fmla="*/ 169 w 180"/>
                  <a:gd name="T11" fmla="*/ 118 h 208"/>
                  <a:gd name="T12" fmla="*/ 171 w 180"/>
                  <a:gd name="T13" fmla="*/ 113 h 208"/>
                  <a:gd name="T14" fmla="*/ 154 w 180"/>
                  <a:gd name="T15" fmla="*/ 122 h 208"/>
                  <a:gd name="T16" fmla="*/ 142 w 180"/>
                  <a:gd name="T17" fmla="*/ 135 h 208"/>
                  <a:gd name="T18" fmla="*/ 138 w 180"/>
                  <a:gd name="T19" fmla="*/ 137 h 208"/>
                  <a:gd name="T20" fmla="*/ 142 w 180"/>
                  <a:gd name="T21" fmla="*/ 117 h 208"/>
                  <a:gd name="T22" fmla="*/ 139 w 180"/>
                  <a:gd name="T23" fmla="*/ 92 h 208"/>
                  <a:gd name="T24" fmla="*/ 132 w 180"/>
                  <a:gd name="T25" fmla="*/ 73 h 208"/>
                  <a:gd name="T26" fmla="*/ 119 w 180"/>
                  <a:gd name="T27" fmla="*/ 51 h 208"/>
                  <a:gd name="T28" fmla="*/ 109 w 180"/>
                  <a:gd name="T29" fmla="*/ 29 h 208"/>
                  <a:gd name="T30" fmla="*/ 107 w 180"/>
                  <a:gd name="T31" fmla="*/ 11 h 208"/>
                  <a:gd name="T32" fmla="*/ 105 w 180"/>
                  <a:gd name="T33" fmla="*/ 9 h 208"/>
                  <a:gd name="T34" fmla="*/ 102 w 180"/>
                  <a:gd name="T35" fmla="*/ 29 h 208"/>
                  <a:gd name="T36" fmla="*/ 107 w 180"/>
                  <a:gd name="T37" fmla="*/ 50 h 208"/>
                  <a:gd name="T38" fmla="*/ 112 w 180"/>
                  <a:gd name="T39" fmla="*/ 69 h 208"/>
                  <a:gd name="T40" fmla="*/ 113 w 180"/>
                  <a:gd name="T41" fmla="*/ 90 h 208"/>
                  <a:gd name="T42" fmla="*/ 104 w 180"/>
                  <a:gd name="T43" fmla="*/ 118 h 208"/>
                  <a:gd name="T44" fmla="*/ 93 w 180"/>
                  <a:gd name="T45" fmla="*/ 132 h 208"/>
                  <a:gd name="T46" fmla="*/ 89 w 180"/>
                  <a:gd name="T47" fmla="*/ 110 h 208"/>
                  <a:gd name="T48" fmla="*/ 92 w 180"/>
                  <a:gd name="T49" fmla="*/ 82 h 208"/>
                  <a:gd name="T50" fmla="*/ 90 w 180"/>
                  <a:gd name="T51" fmla="*/ 62 h 208"/>
                  <a:gd name="T52" fmla="*/ 85 w 180"/>
                  <a:gd name="T53" fmla="*/ 57 h 208"/>
                  <a:gd name="T54" fmla="*/ 86 w 180"/>
                  <a:gd name="T55" fmla="*/ 82 h 208"/>
                  <a:gd name="T56" fmla="*/ 73 w 180"/>
                  <a:gd name="T57" fmla="*/ 112 h 208"/>
                  <a:gd name="T58" fmla="*/ 74 w 180"/>
                  <a:gd name="T59" fmla="*/ 85 h 208"/>
                  <a:gd name="T60" fmla="*/ 66 w 180"/>
                  <a:gd name="T61" fmla="*/ 108 h 208"/>
                  <a:gd name="T62" fmla="*/ 66 w 180"/>
                  <a:gd name="T63" fmla="*/ 139 h 208"/>
                  <a:gd name="T64" fmla="*/ 81 w 180"/>
                  <a:gd name="T65" fmla="*/ 173 h 208"/>
                  <a:gd name="T66" fmla="*/ 62 w 180"/>
                  <a:gd name="T67" fmla="*/ 145 h 208"/>
                  <a:gd name="T68" fmla="*/ 52 w 180"/>
                  <a:gd name="T69" fmla="*/ 140 h 208"/>
                  <a:gd name="T70" fmla="*/ 64 w 180"/>
                  <a:gd name="T71" fmla="*/ 163 h 208"/>
                  <a:gd name="T72" fmla="*/ 67 w 180"/>
                  <a:gd name="T73" fmla="*/ 185 h 208"/>
                  <a:gd name="T74" fmla="*/ 46 w 180"/>
                  <a:gd name="T75" fmla="*/ 168 h 208"/>
                  <a:gd name="T76" fmla="*/ 27 w 180"/>
                  <a:gd name="T77" fmla="*/ 153 h 208"/>
                  <a:gd name="T78" fmla="*/ 10 w 180"/>
                  <a:gd name="T79" fmla="*/ 148 h 208"/>
                  <a:gd name="T80" fmla="*/ 18 w 180"/>
                  <a:gd name="T81" fmla="*/ 154 h 208"/>
                  <a:gd name="T82" fmla="*/ 36 w 180"/>
                  <a:gd name="T83" fmla="*/ 170 h 208"/>
                  <a:gd name="T84" fmla="*/ 57 w 180"/>
                  <a:gd name="T85" fmla="*/ 194 h 208"/>
                  <a:gd name="T86" fmla="*/ 94 w 180"/>
                  <a:gd name="T87" fmla="*/ 20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8"/>
                  <a:gd name="T134" fmla="*/ 180 w 180"/>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8">
                    <a:moveTo>
                      <a:pt x="110" y="205"/>
                    </a:moveTo>
                    <a:lnTo>
                      <a:pt x="117" y="204"/>
                    </a:lnTo>
                    <a:lnTo>
                      <a:pt x="129" y="201"/>
                    </a:lnTo>
                    <a:lnTo>
                      <a:pt x="137" y="196"/>
                    </a:lnTo>
                    <a:lnTo>
                      <a:pt x="142" y="191"/>
                    </a:lnTo>
                    <a:lnTo>
                      <a:pt x="146" y="185"/>
                    </a:lnTo>
                    <a:lnTo>
                      <a:pt x="149" y="179"/>
                    </a:lnTo>
                    <a:lnTo>
                      <a:pt x="151" y="172"/>
                    </a:lnTo>
                    <a:lnTo>
                      <a:pt x="153" y="162"/>
                    </a:lnTo>
                    <a:lnTo>
                      <a:pt x="154" y="153"/>
                    </a:lnTo>
                    <a:lnTo>
                      <a:pt x="154" y="146"/>
                    </a:lnTo>
                    <a:lnTo>
                      <a:pt x="155" y="140"/>
                    </a:lnTo>
                    <a:lnTo>
                      <a:pt x="157" y="136"/>
                    </a:lnTo>
                    <a:lnTo>
                      <a:pt x="159" y="132"/>
                    </a:lnTo>
                    <a:lnTo>
                      <a:pt x="161" y="127"/>
                    </a:lnTo>
                    <a:lnTo>
                      <a:pt x="163" y="124"/>
                    </a:lnTo>
                    <a:lnTo>
                      <a:pt x="166" y="120"/>
                    </a:lnTo>
                    <a:lnTo>
                      <a:pt x="169" y="118"/>
                    </a:lnTo>
                    <a:lnTo>
                      <a:pt x="172" y="115"/>
                    </a:lnTo>
                    <a:lnTo>
                      <a:pt x="179" y="111"/>
                    </a:lnTo>
                    <a:lnTo>
                      <a:pt x="171" y="113"/>
                    </a:lnTo>
                    <a:lnTo>
                      <a:pt x="165" y="115"/>
                    </a:lnTo>
                    <a:lnTo>
                      <a:pt x="159" y="118"/>
                    </a:lnTo>
                    <a:lnTo>
                      <a:pt x="154" y="122"/>
                    </a:lnTo>
                    <a:lnTo>
                      <a:pt x="150" y="125"/>
                    </a:lnTo>
                    <a:lnTo>
                      <a:pt x="146" y="129"/>
                    </a:lnTo>
                    <a:lnTo>
                      <a:pt x="142" y="135"/>
                    </a:lnTo>
                    <a:lnTo>
                      <a:pt x="138" y="140"/>
                    </a:lnTo>
                    <a:lnTo>
                      <a:pt x="135" y="144"/>
                    </a:lnTo>
                    <a:lnTo>
                      <a:pt x="138" y="137"/>
                    </a:lnTo>
                    <a:lnTo>
                      <a:pt x="140" y="132"/>
                    </a:lnTo>
                    <a:lnTo>
                      <a:pt x="142" y="125"/>
                    </a:lnTo>
                    <a:lnTo>
                      <a:pt x="142" y="117"/>
                    </a:lnTo>
                    <a:lnTo>
                      <a:pt x="142" y="108"/>
                    </a:lnTo>
                    <a:lnTo>
                      <a:pt x="141" y="100"/>
                    </a:lnTo>
                    <a:lnTo>
                      <a:pt x="139" y="92"/>
                    </a:lnTo>
                    <a:lnTo>
                      <a:pt x="138" y="86"/>
                    </a:lnTo>
                    <a:lnTo>
                      <a:pt x="135" y="79"/>
                    </a:lnTo>
                    <a:lnTo>
                      <a:pt x="132" y="73"/>
                    </a:lnTo>
                    <a:lnTo>
                      <a:pt x="127" y="65"/>
                    </a:lnTo>
                    <a:lnTo>
                      <a:pt x="124" y="59"/>
                    </a:lnTo>
                    <a:lnTo>
                      <a:pt x="119" y="51"/>
                    </a:lnTo>
                    <a:lnTo>
                      <a:pt x="115" y="43"/>
                    </a:lnTo>
                    <a:lnTo>
                      <a:pt x="111" y="35"/>
                    </a:lnTo>
                    <a:lnTo>
                      <a:pt x="109" y="29"/>
                    </a:lnTo>
                    <a:lnTo>
                      <a:pt x="108" y="23"/>
                    </a:lnTo>
                    <a:lnTo>
                      <a:pt x="107" y="17"/>
                    </a:lnTo>
                    <a:lnTo>
                      <a:pt x="107" y="11"/>
                    </a:lnTo>
                    <a:lnTo>
                      <a:pt x="107" y="6"/>
                    </a:lnTo>
                    <a:lnTo>
                      <a:pt x="108" y="0"/>
                    </a:lnTo>
                    <a:lnTo>
                      <a:pt x="105" y="9"/>
                    </a:lnTo>
                    <a:lnTo>
                      <a:pt x="103" y="16"/>
                    </a:lnTo>
                    <a:lnTo>
                      <a:pt x="102" y="23"/>
                    </a:lnTo>
                    <a:lnTo>
                      <a:pt x="102" y="29"/>
                    </a:lnTo>
                    <a:lnTo>
                      <a:pt x="103" y="37"/>
                    </a:lnTo>
                    <a:lnTo>
                      <a:pt x="105" y="44"/>
                    </a:lnTo>
                    <a:lnTo>
                      <a:pt x="107" y="50"/>
                    </a:lnTo>
                    <a:lnTo>
                      <a:pt x="110" y="55"/>
                    </a:lnTo>
                    <a:lnTo>
                      <a:pt x="112" y="62"/>
                    </a:lnTo>
                    <a:lnTo>
                      <a:pt x="112" y="69"/>
                    </a:lnTo>
                    <a:lnTo>
                      <a:pt x="113" y="76"/>
                    </a:lnTo>
                    <a:lnTo>
                      <a:pt x="113" y="83"/>
                    </a:lnTo>
                    <a:lnTo>
                      <a:pt x="113" y="90"/>
                    </a:lnTo>
                    <a:lnTo>
                      <a:pt x="112" y="101"/>
                    </a:lnTo>
                    <a:lnTo>
                      <a:pt x="110" y="108"/>
                    </a:lnTo>
                    <a:lnTo>
                      <a:pt x="104" y="118"/>
                    </a:lnTo>
                    <a:lnTo>
                      <a:pt x="100" y="128"/>
                    </a:lnTo>
                    <a:lnTo>
                      <a:pt x="96" y="138"/>
                    </a:lnTo>
                    <a:lnTo>
                      <a:pt x="93" y="132"/>
                    </a:lnTo>
                    <a:lnTo>
                      <a:pt x="91" y="126"/>
                    </a:lnTo>
                    <a:lnTo>
                      <a:pt x="90" y="120"/>
                    </a:lnTo>
                    <a:lnTo>
                      <a:pt x="89" y="110"/>
                    </a:lnTo>
                    <a:lnTo>
                      <a:pt x="92" y="93"/>
                    </a:lnTo>
                    <a:lnTo>
                      <a:pt x="92" y="88"/>
                    </a:lnTo>
                    <a:lnTo>
                      <a:pt x="92" y="82"/>
                    </a:lnTo>
                    <a:lnTo>
                      <a:pt x="92" y="77"/>
                    </a:lnTo>
                    <a:lnTo>
                      <a:pt x="92" y="69"/>
                    </a:lnTo>
                    <a:lnTo>
                      <a:pt x="90" y="62"/>
                    </a:lnTo>
                    <a:lnTo>
                      <a:pt x="87" y="55"/>
                    </a:lnTo>
                    <a:lnTo>
                      <a:pt x="82" y="45"/>
                    </a:lnTo>
                    <a:lnTo>
                      <a:pt x="85" y="57"/>
                    </a:lnTo>
                    <a:lnTo>
                      <a:pt x="86" y="67"/>
                    </a:lnTo>
                    <a:lnTo>
                      <a:pt x="86" y="75"/>
                    </a:lnTo>
                    <a:lnTo>
                      <a:pt x="86" y="82"/>
                    </a:lnTo>
                    <a:lnTo>
                      <a:pt x="84" y="88"/>
                    </a:lnTo>
                    <a:lnTo>
                      <a:pt x="81" y="96"/>
                    </a:lnTo>
                    <a:lnTo>
                      <a:pt x="73" y="112"/>
                    </a:lnTo>
                    <a:lnTo>
                      <a:pt x="73" y="102"/>
                    </a:lnTo>
                    <a:lnTo>
                      <a:pt x="74" y="93"/>
                    </a:lnTo>
                    <a:lnTo>
                      <a:pt x="74" y="85"/>
                    </a:lnTo>
                    <a:lnTo>
                      <a:pt x="70" y="93"/>
                    </a:lnTo>
                    <a:lnTo>
                      <a:pt x="67" y="100"/>
                    </a:lnTo>
                    <a:lnTo>
                      <a:pt x="66" y="108"/>
                    </a:lnTo>
                    <a:lnTo>
                      <a:pt x="64" y="117"/>
                    </a:lnTo>
                    <a:lnTo>
                      <a:pt x="64" y="128"/>
                    </a:lnTo>
                    <a:lnTo>
                      <a:pt x="66" y="139"/>
                    </a:lnTo>
                    <a:lnTo>
                      <a:pt x="70" y="148"/>
                    </a:lnTo>
                    <a:lnTo>
                      <a:pt x="74" y="159"/>
                    </a:lnTo>
                    <a:lnTo>
                      <a:pt x="81" y="173"/>
                    </a:lnTo>
                    <a:lnTo>
                      <a:pt x="70" y="156"/>
                    </a:lnTo>
                    <a:lnTo>
                      <a:pt x="67" y="152"/>
                    </a:lnTo>
                    <a:lnTo>
                      <a:pt x="62" y="145"/>
                    </a:lnTo>
                    <a:lnTo>
                      <a:pt x="56" y="139"/>
                    </a:lnTo>
                    <a:lnTo>
                      <a:pt x="46" y="131"/>
                    </a:lnTo>
                    <a:lnTo>
                      <a:pt x="52" y="140"/>
                    </a:lnTo>
                    <a:lnTo>
                      <a:pt x="55" y="145"/>
                    </a:lnTo>
                    <a:lnTo>
                      <a:pt x="59" y="151"/>
                    </a:lnTo>
                    <a:lnTo>
                      <a:pt x="64" y="163"/>
                    </a:lnTo>
                    <a:lnTo>
                      <a:pt x="69" y="172"/>
                    </a:lnTo>
                    <a:lnTo>
                      <a:pt x="75" y="188"/>
                    </a:lnTo>
                    <a:lnTo>
                      <a:pt x="67" y="185"/>
                    </a:lnTo>
                    <a:lnTo>
                      <a:pt x="60" y="181"/>
                    </a:lnTo>
                    <a:lnTo>
                      <a:pt x="53" y="174"/>
                    </a:lnTo>
                    <a:lnTo>
                      <a:pt x="46" y="168"/>
                    </a:lnTo>
                    <a:lnTo>
                      <a:pt x="38" y="161"/>
                    </a:lnTo>
                    <a:lnTo>
                      <a:pt x="32" y="156"/>
                    </a:lnTo>
                    <a:lnTo>
                      <a:pt x="27" y="153"/>
                    </a:lnTo>
                    <a:lnTo>
                      <a:pt x="21" y="150"/>
                    </a:lnTo>
                    <a:lnTo>
                      <a:pt x="16" y="149"/>
                    </a:lnTo>
                    <a:lnTo>
                      <a:pt x="10" y="148"/>
                    </a:lnTo>
                    <a:lnTo>
                      <a:pt x="0" y="146"/>
                    </a:lnTo>
                    <a:lnTo>
                      <a:pt x="9" y="149"/>
                    </a:lnTo>
                    <a:lnTo>
                      <a:pt x="18" y="154"/>
                    </a:lnTo>
                    <a:lnTo>
                      <a:pt x="24" y="158"/>
                    </a:lnTo>
                    <a:lnTo>
                      <a:pt x="28" y="161"/>
                    </a:lnTo>
                    <a:lnTo>
                      <a:pt x="36" y="170"/>
                    </a:lnTo>
                    <a:lnTo>
                      <a:pt x="42" y="179"/>
                    </a:lnTo>
                    <a:lnTo>
                      <a:pt x="51" y="189"/>
                    </a:lnTo>
                    <a:lnTo>
                      <a:pt x="57" y="194"/>
                    </a:lnTo>
                    <a:lnTo>
                      <a:pt x="66" y="198"/>
                    </a:lnTo>
                    <a:lnTo>
                      <a:pt x="82" y="205"/>
                    </a:lnTo>
                    <a:lnTo>
                      <a:pt x="94" y="207"/>
                    </a:lnTo>
                    <a:lnTo>
                      <a:pt x="110" y="20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35" name="Freeform 110"/>
              <p:cNvSpPr>
                <a:spLocks/>
              </p:cNvSpPr>
              <p:nvPr/>
            </p:nvSpPr>
            <p:spPr bwMode="auto">
              <a:xfrm>
                <a:off x="4136" y="486"/>
                <a:ext cx="180" cy="205"/>
              </a:xfrm>
              <a:custGeom>
                <a:avLst/>
                <a:gdLst>
                  <a:gd name="T0" fmla="*/ 130 w 180"/>
                  <a:gd name="T1" fmla="*/ 198 h 205"/>
                  <a:gd name="T2" fmla="*/ 147 w 180"/>
                  <a:gd name="T3" fmla="*/ 182 h 205"/>
                  <a:gd name="T4" fmla="*/ 154 w 180"/>
                  <a:gd name="T5" fmla="*/ 161 h 205"/>
                  <a:gd name="T6" fmla="*/ 156 w 180"/>
                  <a:gd name="T7" fmla="*/ 139 h 205"/>
                  <a:gd name="T8" fmla="*/ 162 w 180"/>
                  <a:gd name="T9" fmla="*/ 126 h 205"/>
                  <a:gd name="T10" fmla="*/ 169 w 180"/>
                  <a:gd name="T11" fmla="*/ 117 h 205"/>
                  <a:gd name="T12" fmla="*/ 171 w 180"/>
                  <a:gd name="T13" fmla="*/ 113 h 205"/>
                  <a:gd name="T14" fmla="*/ 155 w 180"/>
                  <a:gd name="T15" fmla="*/ 121 h 205"/>
                  <a:gd name="T16" fmla="*/ 143 w 180"/>
                  <a:gd name="T17" fmla="*/ 134 h 205"/>
                  <a:gd name="T18" fmla="*/ 139 w 180"/>
                  <a:gd name="T19" fmla="*/ 136 h 205"/>
                  <a:gd name="T20" fmla="*/ 143 w 180"/>
                  <a:gd name="T21" fmla="*/ 116 h 205"/>
                  <a:gd name="T22" fmla="*/ 140 w 180"/>
                  <a:gd name="T23" fmla="*/ 92 h 205"/>
                  <a:gd name="T24" fmla="*/ 133 w 180"/>
                  <a:gd name="T25" fmla="*/ 73 h 205"/>
                  <a:gd name="T26" fmla="*/ 120 w 180"/>
                  <a:gd name="T27" fmla="*/ 52 h 205"/>
                  <a:gd name="T28" fmla="*/ 111 w 180"/>
                  <a:gd name="T29" fmla="*/ 31 h 205"/>
                  <a:gd name="T30" fmla="*/ 109 w 180"/>
                  <a:gd name="T31" fmla="*/ 13 h 205"/>
                  <a:gd name="T32" fmla="*/ 106 w 180"/>
                  <a:gd name="T33" fmla="*/ 6 h 205"/>
                  <a:gd name="T34" fmla="*/ 104 w 180"/>
                  <a:gd name="T35" fmla="*/ 31 h 205"/>
                  <a:gd name="T36" fmla="*/ 109 w 180"/>
                  <a:gd name="T37" fmla="*/ 51 h 205"/>
                  <a:gd name="T38" fmla="*/ 114 w 180"/>
                  <a:gd name="T39" fmla="*/ 69 h 205"/>
                  <a:gd name="T40" fmla="*/ 115 w 180"/>
                  <a:gd name="T41" fmla="*/ 90 h 205"/>
                  <a:gd name="T42" fmla="*/ 106 w 180"/>
                  <a:gd name="T43" fmla="*/ 117 h 205"/>
                  <a:gd name="T44" fmla="*/ 95 w 180"/>
                  <a:gd name="T45" fmla="*/ 131 h 205"/>
                  <a:gd name="T46" fmla="*/ 91 w 180"/>
                  <a:gd name="T47" fmla="*/ 110 h 205"/>
                  <a:gd name="T48" fmla="*/ 94 w 180"/>
                  <a:gd name="T49" fmla="*/ 83 h 205"/>
                  <a:gd name="T50" fmla="*/ 92 w 180"/>
                  <a:gd name="T51" fmla="*/ 63 h 205"/>
                  <a:gd name="T52" fmla="*/ 87 w 180"/>
                  <a:gd name="T53" fmla="*/ 58 h 205"/>
                  <a:gd name="T54" fmla="*/ 88 w 180"/>
                  <a:gd name="T55" fmla="*/ 82 h 205"/>
                  <a:gd name="T56" fmla="*/ 76 w 180"/>
                  <a:gd name="T57" fmla="*/ 112 h 205"/>
                  <a:gd name="T58" fmla="*/ 77 w 180"/>
                  <a:gd name="T59" fmla="*/ 85 h 205"/>
                  <a:gd name="T60" fmla="*/ 68 w 180"/>
                  <a:gd name="T61" fmla="*/ 107 h 205"/>
                  <a:gd name="T62" fmla="*/ 69 w 180"/>
                  <a:gd name="T63" fmla="*/ 138 h 205"/>
                  <a:gd name="T64" fmla="*/ 83 w 180"/>
                  <a:gd name="T65" fmla="*/ 171 h 205"/>
                  <a:gd name="T66" fmla="*/ 65 w 180"/>
                  <a:gd name="T67" fmla="*/ 144 h 205"/>
                  <a:gd name="T68" fmla="*/ 55 w 180"/>
                  <a:gd name="T69" fmla="*/ 138 h 205"/>
                  <a:gd name="T70" fmla="*/ 67 w 180"/>
                  <a:gd name="T71" fmla="*/ 161 h 205"/>
                  <a:gd name="T72" fmla="*/ 70 w 180"/>
                  <a:gd name="T73" fmla="*/ 183 h 205"/>
                  <a:gd name="T74" fmla="*/ 49 w 180"/>
                  <a:gd name="T75" fmla="*/ 166 h 205"/>
                  <a:gd name="T76" fmla="*/ 30 w 180"/>
                  <a:gd name="T77" fmla="*/ 151 h 205"/>
                  <a:gd name="T78" fmla="*/ 14 w 180"/>
                  <a:gd name="T79" fmla="*/ 146 h 205"/>
                  <a:gd name="T80" fmla="*/ 22 w 180"/>
                  <a:gd name="T81" fmla="*/ 152 h 205"/>
                  <a:gd name="T82" fmla="*/ 39 w 180"/>
                  <a:gd name="T83" fmla="*/ 168 h 205"/>
                  <a:gd name="T84" fmla="*/ 60 w 180"/>
                  <a:gd name="T85" fmla="*/ 191 h 205"/>
                  <a:gd name="T86" fmla="*/ 96 w 180"/>
                  <a:gd name="T87" fmla="*/ 204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205"/>
                  <a:gd name="T134" fmla="*/ 180 w 180"/>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205">
                    <a:moveTo>
                      <a:pt x="112" y="202"/>
                    </a:moveTo>
                    <a:lnTo>
                      <a:pt x="119" y="201"/>
                    </a:lnTo>
                    <a:lnTo>
                      <a:pt x="130" y="198"/>
                    </a:lnTo>
                    <a:lnTo>
                      <a:pt x="138" y="193"/>
                    </a:lnTo>
                    <a:lnTo>
                      <a:pt x="143" y="188"/>
                    </a:lnTo>
                    <a:lnTo>
                      <a:pt x="147" y="182"/>
                    </a:lnTo>
                    <a:lnTo>
                      <a:pt x="149" y="177"/>
                    </a:lnTo>
                    <a:lnTo>
                      <a:pt x="152" y="170"/>
                    </a:lnTo>
                    <a:lnTo>
                      <a:pt x="154" y="161"/>
                    </a:lnTo>
                    <a:lnTo>
                      <a:pt x="155" y="151"/>
                    </a:lnTo>
                    <a:lnTo>
                      <a:pt x="155" y="144"/>
                    </a:lnTo>
                    <a:lnTo>
                      <a:pt x="156" y="139"/>
                    </a:lnTo>
                    <a:lnTo>
                      <a:pt x="157" y="135"/>
                    </a:lnTo>
                    <a:lnTo>
                      <a:pt x="159" y="131"/>
                    </a:lnTo>
                    <a:lnTo>
                      <a:pt x="162" y="126"/>
                    </a:lnTo>
                    <a:lnTo>
                      <a:pt x="164" y="123"/>
                    </a:lnTo>
                    <a:lnTo>
                      <a:pt x="167" y="119"/>
                    </a:lnTo>
                    <a:lnTo>
                      <a:pt x="169" y="117"/>
                    </a:lnTo>
                    <a:lnTo>
                      <a:pt x="172" y="115"/>
                    </a:lnTo>
                    <a:lnTo>
                      <a:pt x="179" y="110"/>
                    </a:lnTo>
                    <a:lnTo>
                      <a:pt x="171" y="113"/>
                    </a:lnTo>
                    <a:lnTo>
                      <a:pt x="165" y="115"/>
                    </a:lnTo>
                    <a:lnTo>
                      <a:pt x="159" y="118"/>
                    </a:lnTo>
                    <a:lnTo>
                      <a:pt x="155" y="121"/>
                    </a:lnTo>
                    <a:lnTo>
                      <a:pt x="151" y="124"/>
                    </a:lnTo>
                    <a:lnTo>
                      <a:pt x="147" y="128"/>
                    </a:lnTo>
                    <a:lnTo>
                      <a:pt x="143" y="134"/>
                    </a:lnTo>
                    <a:lnTo>
                      <a:pt x="139" y="138"/>
                    </a:lnTo>
                    <a:lnTo>
                      <a:pt x="136" y="143"/>
                    </a:lnTo>
                    <a:lnTo>
                      <a:pt x="139" y="136"/>
                    </a:lnTo>
                    <a:lnTo>
                      <a:pt x="141" y="131"/>
                    </a:lnTo>
                    <a:lnTo>
                      <a:pt x="143" y="124"/>
                    </a:lnTo>
                    <a:lnTo>
                      <a:pt x="143" y="116"/>
                    </a:lnTo>
                    <a:lnTo>
                      <a:pt x="143" y="108"/>
                    </a:lnTo>
                    <a:lnTo>
                      <a:pt x="142" y="100"/>
                    </a:lnTo>
                    <a:lnTo>
                      <a:pt x="140" y="92"/>
                    </a:lnTo>
                    <a:lnTo>
                      <a:pt x="138" y="86"/>
                    </a:lnTo>
                    <a:lnTo>
                      <a:pt x="136" y="80"/>
                    </a:lnTo>
                    <a:lnTo>
                      <a:pt x="133" y="73"/>
                    </a:lnTo>
                    <a:lnTo>
                      <a:pt x="129" y="65"/>
                    </a:lnTo>
                    <a:lnTo>
                      <a:pt x="125" y="60"/>
                    </a:lnTo>
                    <a:lnTo>
                      <a:pt x="120" y="52"/>
                    </a:lnTo>
                    <a:lnTo>
                      <a:pt x="116" y="44"/>
                    </a:lnTo>
                    <a:lnTo>
                      <a:pt x="113" y="36"/>
                    </a:lnTo>
                    <a:lnTo>
                      <a:pt x="111" y="31"/>
                    </a:lnTo>
                    <a:lnTo>
                      <a:pt x="109" y="25"/>
                    </a:lnTo>
                    <a:lnTo>
                      <a:pt x="109" y="19"/>
                    </a:lnTo>
                    <a:lnTo>
                      <a:pt x="109" y="13"/>
                    </a:lnTo>
                    <a:lnTo>
                      <a:pt x="108" y="8"/>
                    </a:lnTo>
                    <a:lnTo>
                      <a:pt x="110" y="0"/>
                    </a:lnTo>
                    <a:lnTo>
                      <a:pt x="106" y="6"/>
                    </a:lnTo>
                    <a:lnTo>
                      <a:pt x="104" y="15"/>
                    </a:lnTo>
                    <a:lnTo>
                      <a:pt x="104" y="24"/>
                    </a:lnTo>
                    <a:lnTo>
                      <a:pt x="104" y="31"/>
                    </a:lnTo>
                    <a:lnTo>
                      <a:pt x="104" y="38"/>
                    </a:lnTo>
                    <a:lnTo>
                      <a:pt x="106" y="45"/>
                    </a:lnTo>
                    <a:lnTo>
                      <a:pt x="109" y="51"/>
                    </a:lnTo>
                    <a:lnTo>
                      <a:pt x="111" y="56"/>
                    </a:lnTo>
                    <a:lnTo>
                      <a:pt x="113" y="62"/>
                    </a:lnTo>
                    <a:lnTo>
                      <a:pt x="114" y="69"/>
                    </a:lnTo>
                    <a:lnTo>
                      <a:pt x="115" y="76"/>
                    </a:lnTo>
                    <a:lnTo>
                      <a:pt x="115" y="83"/>
                    </a:lnTo>
                    <a:lnTo>
                      <a:pt x="115" y="90"/>
                    </a:lnTo>
                    <a:lnTo>
                      <a:pt x="114" y="101"/>
                    </a:lnTo>
                    <a:lnTo>
                      <a:pt x="111" y="108"/>
                    </a:lnTo>
                    <a:lnTo>
                      <a:pt x="106" y="117"/>
                    </a:lnTo>
                    <a:lnTo>
                      <a:pt x="101" y="127"/>
                    </a:lnTo>
                    <a:lnTo>
                      <a:pt x="98" y="137"/>
                    </a:lnTo>
                    <a:lnTo>
                      <a:pt x="95" y="131"/>
                    </a:lnTo>
                    <a:lnTo>
                      <a:pt x="93" y="125"/>
                    </a:lnTo>
                    <a:lnTo>
                      <a:pt x="92" y="119"/>
                    </a:lnTo>
                    <a:lnTo>
                      <a:pt x="91" y="110"/>
                    </a:lnTo>
                    <a:lnTo>
                      <a:pt x="93" y="93"/>
                    </a:lnTo>
                    <a:lnTo>
                      <a:pt x="94" y="88"/>
                    </a:lnTo>
                    <a:lnTo>
                      <a:pt x="94" y="83"/>
                    </a:lnTo>
                    <a:lnTo>
                      <a:pt x="94" y="77"/>
                    </a:lnTo>
                    <a:lnTo>
                      <a:pt x="93" y="70"/>
                    </a:lnTo>
                    <a:lnTo>
                      <a:pt x="92" y="63"/>
                    </a:lnTo>
                    <a:lnTo>
                      <a:pt x="89" y="56"/>
                    </a:lnTo>
                    <a:lnTo>
                      <a:pt x="84" y="46"/>
                    </a:lnTo>
                    <a:lnTo>
                      <a:pt x="87" y="58"/>
                    </a:lnTo>
                    <a:lnTo>
                      <a:pt x="89" y="67"/>
                    </a:lnTo>
                    <a:lnTo>
                      <a:pt x="88" y="75"/>
                    </a:lnTo>
                    <a:lnTo>
                      <a:pt x="88" y="82"/>
                    </a:lnTo>
                    <a:lnTo>
                      <a:pt x="86" y="88"/>
                    </a:lnTo>
                    <a:lnTo>
                      <a:pt x="83" y="96"/>
                    </a:lnTo>
                    <a:lnTo>
                      <a:pt x="76" y="112"/>
                    </a:lnTo>
                    <a:lnTo>
                      <a:pt x="75" y="102"/>
                    </a:lnTo>
                    <a:lnTo>
                      <a:pt x="76" y="93"/>
                    </a:lnTo>
                    <a:lnTo>
                      <a:pt x="77" y="85"/>
                    </a:lnTo>
                    <a:lnTo>
                      <a:pt x="72" y="93"/>
                    </a:lnTo>
                    <a:lnTo>
                      <a:pt x="70" y="100"/>
                    </a:lnTo>
                    <a:lnTo>
                      <a:pt x="68" y="107"/>
                    </a:lnTo>
                    <a:lnTo>
                      <a:pt x="67" y="116"/>
                    </a:lnTo>
                    <a:lnTo>
                      <a:pt x="67" y="127"/>
                    </a:lnTo>
                    <a:lnTo>
                      <a:pt x="69" y="138"/>
                    </a:lnTo>
                    <a:lnTo>
                      <a:pt x="72" y="146"/>
                    </a:lnTo>
                    <a:lnTo>
                      <a:pt x="76" y="157"/>
                    </a:lnTo>
                    <a:lnTo>
                      <a:pt x="83" y="171"/>
                    </a:lnTo>
                    <a:lnTo>
                      <a:pt x="72" y="155"/>
                    </a:lnTo>
                    <a:lnTo>
                      <a:pt x="70" y="151"/>
                    </a:lnTo>
                    <a:lnTo>
                      <a:pt x="65" y="144"/>
                    </a:lnTo>
                    <a:lnTo>
                      <a:pt x="59" y="138"/>
                    </a:lnTo>
                    <a:lnTo>
                      <a:pt x="49" y="130"/>
                    </a:lnTo>
                    <a:lnTo>
                      <a:pt x="55" y="138"/>
                    </a:lnTo>
                    <a:lnTo>
                      <a:pt x="58" y="144"/>
                    </a:lnTo>
                    <a:lnTo>
                      <a:pt x="61" y="149"/>
                    </a:lnTo>
                    <a:lnTo>
                      <a:pt x="67" y="161"/>
                    </a:lnTo>
                    <a:lnTo>
                      <a:pt x="71" y="170"/>
                    </a:lnTo>
                    <a:lnTo>
                      <a:pt x="78" y="186"/>
                    </a:lnTo>
                    <a:lnTo>
                      <a:pt x="70" y="183"/>
                    </a:lnTo>
                    <a:lnTo>
                      <a:pt x="63" y="178"/>
                    </a:lnTo>
                    <a:lnTo>
                      <a:pt x="56" y="172"/>
                    </a:lnTo>
                    <a:lnTo>
                      <a:pt x="49" y="166"/>
                    </a:lnTo>
                    <a:lnTo>
                      <a:pt x="41" y="159"/>
                    </a:lnTo>
                    <a:lnTo>
                      <a:pt x="35" y="155"/>
                    </a:lnTo>
                    <a:lnTo>
                      <a:pt x="30" y="151"/>
                    </a:lnTo>
                    <a:lnTo>
                      <a:pt x="25" y="149"/>
                    </a:lnTo>
                    <a:lnTo>
                      <a:pt x="19" y="147"/>
                    </a:lnTo>
                    <a:lnTo>
                      <a:pt x="14" y="146"/>
                    </a:lnTo>
                    <a:lnTo>
                      <a:pt x="0" y="144"/>
                    </a:lnTo>
                    <a:lnTo>
                      <a:pt x="13" y="148"/>
                    </a:lnTo>
                    <a:lnTo>
                      <a:pt x="22" y="152"/>
                    </a:lnTo>
                    <a:lnTo>
                      <a:pt x="28" y="156"/>
                    </a:lnTo>
                    <a:lnTo>
                      <a:pt x="32" y="160"/>
                    </a:lnTo>
                    <a:lnTo>
                      <a:pt x="39" y="168"/>
                    </a:lnTo>
                    <a:lnTo>
                      <a:pt x="45" y="177"/>
                    </a:lnTo>
                    <a:lnTo>
                      <a:pt x="54" y="187"/>
                    </a:lnTo>
                    <a:lnTo>
                      <a:pt x="60" y="191"/>
                    </a:lnTo>
                    <a:lnTo>
                      <a:pt x="69" y="196"/>
                    </a:lnTo>
                    <a:lnTo>
                      <a:pt x="84" y="202"/>
                    </a:lnTo>
                    <a:lnTo>
                      <a:pt x="96" y="204"/>
                    </a:lnTo>
                    <a:lnTo>
                      <a:pt x="112" y="202"/>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36" name="Freeform 111"/>
              <p:cNvSpPr>
                <a:spLocks/>
              </p:cNvSpPr>
              <p:nvPr/>
            </p:nvSpPr>
            <p:spPr bwMode="auto">
              <a:xfrm>
                <a:off x="4135" y="487"/>
                <a:ext cx="179" cy="203"/>
              </a:xfrm>
              <a:custGeom>
                <a:avLst/>
                <a:gdLst>
                  <a:gd name="T0" fmla="*/ 128 w 179"/>
                  <a:gd name="T1" fmla="*/ 196 h 203"/>
                  <a:gd name="T2" fmla="*/ 145 w 179"/>
                  <a:gd name="T3" fmla="*/ 179 h 203"/>
                  <a:gd name="T4" fmla="*/ 152 w 179"/>
                  <a:gd name="T5" fmla="*/ 157 h 203"/>
                  <a:gd name="T6" fmla="*/ 154 w 179"/>
                  <a:gd name="T7" fmla="*/ 134 h 203"/>
                  <a:gd name="T8" fmla="*/ 160 w 179"/>
                  <a:gd name="T9" fmla="*/ 121 h 203"/>
                  <a:gd name="T10" fmla="*/ 168 w 179"/>
                  <a:gd name="T11" fmla="*/ 112 h 203"/>
                  <a:gd name="T12" fmla="*/ 169 w 179"/>
                  <a:gd name="T13" fmla="*/ 108 h 203"/>
                  <a:gd name="T14" fmla="*/ 153 w 179"/>
                  <a:gd name="T15" fmla="*/ 115 h 203"/>
                  <a:gd name="T16" fmla="*/ 141 w 179"/>
                  <a:gd name="T17" fmla="*/ 129 h 203"/>
                  <a:gd name="T18" fmla="*/ 137 w 179"/>
                  <a:gd name="T19" fmla="*/ 131 h 203"/>
                  <a:gd name="T20" fmla="*/ 141 w 179"/>
                  <a:gd name="T21" fmla="*/ 110 h 203"/>
                  <a:gd name="T22" fmla="*/ 138 w 179"/>
                  <a:gd name="T23" fmla="*/ 85 h 203"/>
                  <a:gd name="T24" fmla="*/ 132 w 179"/>
                  <a:gd name="T25" fmla="*/ 65 h 203"/>
                  <a:gd name="T26" fmla="*/ 118 w 179"/>
                  <a:gd name="T27" fmla="*/ 43 h 203"/>
                  <a:gd name="T28" fmla="*/ 109 w 179"/>
                  <a:gd name="T29" fmla="*/ 21 h 203"/>
                  <a:gd name="T30" fmla="*/ 108 w 179"/>
                  <a:gd name="T31" fmla="*/ 5 h 203"/>
                  <a:gd name="T32" fmla="*/ 104 w 179"/>
                  <a:gd name="T33" fmla="*/ 10 h 203"/>
                  <a:gd name="T34" fmla="*/ 102 w 179"/>
                  <a:gd name="T35" fmla="*/ 22 h 203"/>
                  <a:gd name="T36" fmla="*/ 106 w 179"/>
                  <a:gd name="T37" fmla="*/ 42 h 203"/>
                  <a:gd name="T38" fmla="*/ 112 w 179"/>
                  <a:gd name="T39" fmla="*/ 61 h 203"/>
                  <a:gd name="T40" fmla="*/ 113 w 179"/>
                  <a:gd name="T41" fmla="*/ 83 h 203"/>
                  <a:gd name="T42" fmla="*/ 104 w 179"/>
                  <a:gd name="T43" fmla="*/ 111 h 203"/>
                  <a:gd name="T44" fmla="*/ 93 w 179"/>
                  <a:gd name="T45" fmla="*/ 126 h 203"/>
                  <a:gd name="T46" fmla="*/ 89 w 179"/>
                  <a:gd name="T47" fmla="*/ 104 h 203"/>
                  <a:gd name="T48" fmla="*/ 92 w 179"/>
                  <a:gd name="T49" fmla="*/ 75 h 203"/>
                  <a:gd name="T50" fmla="*/ 89 w 179"/>
                  <a:gd name="T51" fmla="*/ 54 h 203"/>
                  <a:gd name="T52" fmla="*/ 84 w 179"/>
                  <a:gd name="T53" fmla="*/ 49 h 203"/>
                  <a:gd name="T54" fmla="*/ 85 w 179"/>
                  <a:gd name="T55" fmla="*/ 75 h 203"/>
                  <a:gd name="T56" fmla="*/ 73 w 179"/>
                  <a:gd name="T57" fmla="*/ 105 h 203"/>
                  <a:gd name="T58" fmla="*/ 77 w 179"/>
                  <a:gd name="T59" fmla="*/ 80 h 203"/>
                  <a:gd name="T60" fmla="*/ 66 w 179"/>
                  <a:gd name="T61" fmla="*/ 101 h 203"/>
                  <a:gd name="T62" fmla="*/ 66 w 179"/>
                  <a:gd name="T63" fmla="*/ 133 h 203"/>
                  <a:gd name="T64" fmla="*/ 81 w 179"/>
                  <a:gd name="T65" fmla="*/ 168 h 203"/>
                  <a:gd name="T66" fmla="*/ 62 w 179"/>
                  <a:gd name="T67" fmla="*/ 139 h 203"/>
                  <a:gd name="T68" fmla="*/ 52 w 179"/>
                  <a:gd name="T69" fmla="*/ 134 h 203"/>
                  <a:gd name="T70" fmla="*/ 64 w 179"/>
                  <a:gd name="T71" fmla="*/ 157 h 203"/>
                  <a:gd name="T72" fmla="*/ 67 w 179"/>
                  <a:gd name="T73" fmla="*/ 180 h 203"/>
                  <a:gd name="T74" fmla="*/ 46 w 179"/>
                  <a:gd name="T75" fmla="*/ 162 h 203"/>
                  <a:gd name="T76" fmla="*/ 27 w 179"/>
                  <a:gd name="T77" fmla="*/ 147 h 203"/>
                  <a:gd name="T78" fmla="*/ 10 w 179"/>
                  <a:gd name="T79" fmla="*/ 142 h 203"/>
                  <a:gd name="T80" fmla="*/ 13 w 179"/>
                  <a:gd name="T81" fmla="*/ 145 h 203"/>
                  <a:gd name="T82" fmla="*/ 29 w 179"/>
                  <a:gd name="T83" fmla="*/ 156 h 203"/>
                  <a:gd name="T84" fmla="*/ 51 w 179"/>
                  <a:gd name="T85" fmla="*/ 184 h 203"/>
                  <a:gd name="T86" fmla="*/ 81 w 179"/>
                  <a:gd name="T87" fmla="*/ 20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3"/>
                  <a:gd name="T134" fmla="*/ 179 w 179"/>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3">
                    <a:moveTo>
                      <a:pt x="109" y="200"/>
                    </a:moveTo>
                    <a:lnTo>
                      <a:pt x="117" y="199"/>
                    </a:lnTo>
                    <a:lnTo>
                      <a:pt x="128" y="196"/>
                    </a:lnTo>
                    <a:lnTo>
                      <a:pt x="136" y="191"/>
                    </a:lnTo>
                    <a:lnTo>
                      <a:pt x="141" y="185"/>
                    </a:lnTo>
                    <a:lnTo>
                      <a:pt x="145" y="179"/>
                    </a:lnTo>
                    <a:lnTo>
                      <a:pt x="148" y="174"/>
                    </a:lnTo>
                    <a:lnTo>
                      <a:pt x="150" y="166"/>
                    </a:lnTo>
                    <a:lnTo>
                      <a:pt x="152" y="157"/>
                    </a:lnTo>
                    <a:lnTo>
                      <a:pt x="153" y="146"/>
                    </a:lnTo>
                    <a:lnTo>
                      <a:pt x="153" y="139"/>
                    </a:lnTo>
                    <a:lnTo>
                      <a:pt x="154" y="134"/>
                    </a:lnTo>
                    <a:lnTo>
                      <a:pt x="156" y="130"/>
                    </a:lnTo>
                    <a:lnTo>
                      <a:pt x="158" y="126"/>
                    </a:lnTo>
                    <a:lnTo>
                      <a:pt x="160" y="121"/>
                    </a:lnTo>
                    <a:lnTo>
                      <a:pt x="162" y="117"/>
                    </a:lnTo>
                    <a:lnTo>
                      <a:pt x="165" y="113"/>
                    </a:lnTo>
                    <a:lnTo>
                      <a:pt x="168" y="112"/>
                    </a:lnTo>
                    <a:lnTo>
                      <a:pt x="171" y="110"/>
                    </a:lnTo>
                    <a:lnTo>
                      <a:pt x="178" y="107"/>
                    </a:lnTo>
                    <a:lnTo>
                      <a:pt x="169" y="108"/>
                    </a:lnTo>
                    <a:lnTo>
                      <a:pt x="164" y="110"/>
                    </a:lnTo>
                    <a:lnTo>
                      <a:pt x="158" y="113"/>
                    </a:lnTo>
                    <a:lnTo>
                      <a:pt x="153" y="115"/>
                    </a:lnTo>
                    <a:lnTo>
                      <a:pt x="149" y="119"/>
                    </a:lnTo>
                    <a:lnTo>
                      <a:pt x="145" y="123"/>
                    </a:lnTo>
                    <a:lnTo>
                      <a:pt x="141" y="129"/>
                    </a:lnTo>
                    <a:lnTo>
                      <a:pt x="137" y="133"/>
                    </a:lnTo>
                    <a:lnTo>
                      <a:pt x="134" y="138"/>
                    </a:lnTo>
                    <a:lnTo>
                      <a:pt x="137" y="131"/>
                    </a:lnTo>
                    <a:lnTo>
                      <a:pt x="139" y="125"/>
                    </a:lnTo>
                    <a:lnTo>
                      <a:pt x="141" y="119"/>
                    </a:lnTo>
                    <a:lnTo>
                      <a:pt x="141" y="110"/>
                    </a:lnTo>
                    <a:lnTo>
                      <a:pt x="141" y="101"/>
                    </a:lnTo>
                    <a:lnTo>
                      <a:pt x="140" y="93"/>
                    </a:lnTo>
                    <a:lnTo>
                      <a:pt x="138" y="85"/>
                    </a:lnTo>
                    <a:lnTo>
                      <a:pt x="137" y="78"/>
                    </a:lnTo>
                    <a:lnTo>
                      <a:pt x="134" y="72"/>
                    </a:lnTo>
                    <a:lnTo>
                      <a:pt x="132" y="65"/>
                    </a:lnTo>
                    <a:lnTo>
                      <a:pt x="127" y="57"/>
                    </a:lnTo>
                    <a:lnTo>
                      <a:pt x="123" y="52"/>
                    </a:lnTo>
                    <a:lnTo>
                      <a:pt x="118" y="43"/>
                    </a:lnTo>
                    <a:lnTo>
                      <a:pt x="114" y="35"/>
                    </a:lnTo>
                    <a:lnTo>
                      <a:pt x="111" y="27"/>
                    </a:lnTo>
                    <a:lnTo>
                      <a:pt x="109" y="21"/>
                    </a:lnTo>
                    <a:lnTo>
                      <a:pt x="107" y="15"/>
                    </a:lnTo>
                    <a:lnTo>
                      <a:pt x="108" y="9"/>
                    </a:lnTo>
                    <a:lnTo>
                      <a:pt x="108" y="5"/>
                    </a:lnTo>
                    <a:lnTo>
                      <a:pt x="111" y="0"/>
                    </a:lnTo>
                    <a:lnTo>
                      <a:pt x="106" y="6"/>
                    </a:lnTo>
                    <a:lnTo>
                      <a:pt x="104" y="10"/>
                    </a:lnTo>
                    <a:lnTo>
                      <a:pt x="103" y="13"/>
                    </a:lnTo>
                    <a:lnTo>
                      <a:pt x="102" y="17"/>
                    </a:lnTo>
                    <a:lnTo>
                      <a:pt x="102" y="22"/>
                    </a:lnTo>
                    <a:lnTo>
                      <a:pt x="102" y="29"/>
                    </a:lnTo>
                    <a:lnTo>
                      <a:pt x="104" y="36"/>
                    </a:lnTo>
                    <a:lnTo>
                      <a:pt x="106" y="42"/>
                    </a:lnTo>
                    <a:lnTo>
                      <a:pt x="109" y="47"/>
                    </a:lnTo>
                    <a:lnTo>
                      <a:pt x="111" y="54"/>
                    </a:lnTo>
                    <a:lnTo>
                      <a:pt x="112" y="61"/>
                    </a:lnTo>
                    <a:lnTo>
                      <a:pt x="112" y="68"/>
                    </a:lnTo>
                    <a:lnTo>
                      <a:pt x="113" y="76"/>
                    </a:lnTo>
                    <a:lnTo>
                      <a:pt x="113" y="83"/>
                    </a:lnTo>
                    <a:lnTo>
                      <a:pt x="112" y="94"/>
                    </a:lnTo>
                    <a:lnTo>
                      <a:pt x="109" y="101"/>
                    </a:lnTo>
                    <a:lnTo>
                      <a:pt x="104" y="111"/>
                    </a:lnTo>
                    <a:lnTo>
                      <a:pt x="99" y="122"/>
                    </a:lnTo>
                    <a:lnTo>
                      <a:pt x="95" y="131"/>
                    </a:lnTo>
                    <a:lnTo>
                      <a:pt x="93" y="126"/>
                    </a:lnTo>
                    <a:lnTo>
                      <a:pt x="91" y="120"/>
                    </a:lnTo>
                    <a:lnTo>
                      <a:pt x="89" y="113"/>
                    </a:lnTo>
                    <a:lnTo>
                      <a:pt x="89" y="104"/>
                    </a:lnTo>
                    <a:lnTo>
                      <a:pt x="91" y="86"/>
                    </a:lnTo>
                    <a:lnTo>
                      <a:pt x="92" y="81"/>
                    </a:lnTo>
                    <a:lnTo>
                      <a:pt x="92" y="75"/>
                    </a:lnTo>
                    <a:lnTo>
                      <a:pt x="92" y="69"/>
                    </a:lnTo>
                    <a:lnTo>
                      <a:pt x="91" y="62"/>
                    </a:lnTo>
                    <a:lnTo>
                      <a:pt x="89" y="54"/>
                    </a:lnTo>
                    <a:lnTo>
                      <a:pt x="87" y="47"/>
                    </a:lnTo>
                    <a:lnTo>
                      <a:pt x="82" y="37"/>
                    </a:lnTo>
                    <a:lnTo>
                      <a:pt x="84" y="49"/>
                    </a:lnTo>
                    <a:lnTo>
                      <a:pt x="86" y="59"/>
                    </a:lnTo>
                    <a:lnTo>
                      <a:pt x="86" y="67"/>
                    </a:lnTo>
                    <a:lnTo>
                      <a:pt x="85" y="75"/>
                    </a:lnTo>
                    <a:lnTo>
                      <a:pt x="83" y="81"/>
                    </a:lnTo>
                    <a:lnTo>
                      <a:pt x="80" y="89"/>
                    </a:lnTo>
                    <a:lnTo>
                      <a:pt x="73" y="105"/>
                    </a:lnTo>
                    <a:lnTo>
                      <a:pt x="74" y="95"/>
                    </a:lnTo>
                    <a:lnTo>
                      <a:pt x="75" y="86"/>
                    </a:lnTo>
                    <a:lnTo>
                      <a:pt x="77" y="80"/>
                    </a:lnTo>
                    <a:lnTo>
                      <a:pt x="72" y="87"/>
                    </a:lnTo>
                    <a:lnTo>
                      <a:pt x="68" y="93"/>
                    </a:lnTo>
                    <a:lnTo>
                      <a:pt x="66" y="101"/>
                    </a:lnTo>
                    <a:lnTo>
                      <a:pt x="64" y="110"/>
                    </a:lnTo>
                    <a:lnTo>
                      <a:pt x="64" y="122"/>
                    </a:lnTo>
                    <a:lnTo>
                      <a:pt x="66" y="133"/>
                    </a:lnTo>
                    <a:lnTo>
                      <a:pt x="69" y="142"/>
                    </a:lnTo>
                    <a:lnTo>
                      <a:pt x="74" y="153"/>
                    </a:lnTo>
                    <a:lnTo>
                      <a:pt x="81" y="168"/>
                    </a:lnTo>
                    <a:lnTo>
                      <a:pt x="70" y="151"/>
                    </a:lnTo>
                    <a:lnTo>
                      <a:pt x="67" y="146"/>
                    </a:lnTo>
                    <a:lnTo>
                      <a:pt x="62" y="139"/>
                    </a:lnTo>
                    <a:lnTo>
                      <a:pt x="56" y="133"/>
                    </a:lnTo>
                    <a:lnTo>
                      <a:pt x="46" y="125"/>
                    </a:lnTo>
                    <a:lnTo>
                      <a:pt x="52" y="134"/>
                    </a:lnTo>
                    <a:lnTo>
                      <a:pt x="55" y="139"/>
                    </a:lnTo>
                    <a:lnTo>
                      <a:pt x="58" y="145"/>
                    </a:lnTo>
                    <a:lnTo>
                      <a:pt x="64" y="157"/>
                    </a:lnTo>
                    <a:lnTo>
                      <a:pt x="69" y="167"/>
                    </a:lnTo>
                    <a:lnTo>
                      <a:pt x="75" y="183"/>
                    </a:lnTo>
                    <a:lnTo>
                      <a:pt x="67" y="180"/>
                    </a:lnTo>
                    <a:lnTo>
                      <a:pt x="60" y="175"/>
                    </a:lnTo>
                    <a:lnTo>
                      <a:pt x="53" y="169"/>
                    </a:lnTo>
                    <a:lnTo>
                      <a:pt x="46" y="162"/>
                    </a:lnTo>
                    <a:lnTo>
                      <a:pt x="38" y="155"/>
                    </a:lnTo>
                    <a:lnTo>
                      <a:pt x="32" y="150"/>
                    </a:lnTo>
                    <a:lnTo>
                      <a:pt x="27" y="147"/>
                    </a:lnTo>
                    <a:lnTo>
                      <a:pt x="21" y="144"/>
                    </a:lnTo>
                    <a:lnTo>
                      <a:pt x="16" y="143"/>
                    </a:lnTo>
                    <a:lnTo>
                      <a:pt x="10" y="142"/>
                    </a:lnTo>
                    <a:lnTo>
                      <a:pt x="0" y="142"/>
                    </a:lnTo>
                    <a:lnTo>
                      <a:pt x="9" y="144"/>
                    </a:lnTo>
                    <a:lnTo>
                      <a:pt x="13" y="145"/>
                    </a:lnTo>
                    <a:lnTo>
                      <a:pt x="18" y="148"/>
                    </a:lnTo>
                    <a:lnTo>
                      <a:pt x="24" y="152"/>
                    </a:lnTo>
                    <a:lnTo>
                      <a:pt x="29" y="156"/>
                    </a:lnTo>
                    <a:lnTo>
                      <a:pt x="36" y="164"/>
                    </a:lnTo>
                    <a:lnTo>
                      <a:pt x="42" y="173"/>
                    </a:lnTo>
                    <a:lnTo>
                      <a:pt x="51" y="184"/>
                    </a:lnTo>
                    <a:lnTo>
                      <a:pt x="57" y="188"/>
                    </a:lnTo>
                    <a:lnTo>
                      <a:pt x="66" y="193"/>
                    </a:lnTo>
                    <a:lnTo>
                      <a:pt x="81" y="200"/>
                    </a:lnTo>
                    <a:lnTo>
                      <a:pt x="94" y="202"/>
                    </a:lnTo>
                    <a:lnTo>
                      <a:pt x="109" y="20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37" name="Freeform 112"/>
              <p:cNvSpPr>
                <a:spLocks/>
              </p:cNvSpPr>
              <p:nvPr/>
            </p:nvSpPr>
            <p:spPr bwMode="auto">
              <a:xfrm>
                <a:off x="4142" y="496"/>
                <a:ext cx="168" cy="193"/>
              </a:xfrm>
              <a:custGeom>
                <a:avLst/>
                <a:gdLst>
                  <a:gd name="T0" fmla="*/ 121 w 168"/>
                  <a:gd name="T1" fmla="*/ 186 h 193"/>
                  <a:gd name="T2" fmla="*/ 137 w 168"/>
                  <a:gd name="T3" fmla="*/ 171 h 193"/>
                  <a:gd name="T4" fmla="*/ 143 w 168"/>
                  <a:gd name="T5" fmla="*/ 151 h 193"/>
                  <a:gd name="T6" fmla="*/ 145 w 168"/>
                  <a:gd name="T7" fmla="*/ 130 h 193"/>
                  <a:gd name="T8" fmla="*/ 151 w 168"/>
                  <a:gd name="T9" fmla="*/ 118 h 193"/>
                  <a:gd name="T10" fmla="*/ 157 w 168"/>
                  <a:gd name="T11" fmla="*/ 109 h 193"/>
                  <a:gd name="T12" fmla="*/ 159 w 168"/>
                  <a:gd name="T13" fmla="*/ 105 h 193"/>
                  <a:gd name="T14" fmla="*/ 144 w 168"/>
                  <a:gd name="T15" fmla="*/ 113 h 193"/>
                  <a:gd name="T16" fmla="*/ 133 w 168"/>
                  <a:gd name="T17" fmla="*/ 125 h 193"/>
                  <a:gd name="T18" fmla="*/ 130 w 168"/>
                  <a:gd name="T19" fmla="*/ 128 h 193"/>
                  <a:gd name="T20" fmla="*/ 133 w 168"/>
                  <a:gd name="T21" fmla="*/ 108 h 193"/>
                  <a:gd name="T22" fmla="*/ 131 w 168"/>
                  <a:gd name="T23" fmla="*/ 86 h 193"/>
                  <a:gd name="T24" fmla="*/ 124 w 168"/>
                  <a:gd name="T25" fmla="*/ 67 h 193"/>
                  <a:gd name="T26" fmla="*/ 112 w 168"/>
                  <a:gd name="T27" fmla="*/ 48 h 193"/>
                  <a:gd name="T28" fmla="*/ 103 w 168"/>
                  <a:gd name="T29" fmla="*/ 27 h 193"/>
                  <a:gd name="T30" fmla="*/ 101 w 168"/>
                  <a:gd name="T31" fmla="*/ 11 h 193"/>
                  <a:gd name="T32" fmla="*/ 99 w 168"/>
                  <a:gd name="T33" fmla="*/ 8 h 193"/>
                  <a:gd name="T34" fmla="*/ 96 w 168"/>
                  <a:gd name="T35" fmla="*/ 27 h 193"/>
                  <a:gd name="T36" fmla="*/ 101 w 168"/>
                  <a:gd name="T37" fmla="*/ 46 h 193"/>
                  <a:gd name="T38" fmla="*/ 106 w 168"/>
                  <a:gd name="T39" fmla="*/ 64 h 193"/>
                  <a:gd name="T40" fmla="*/ 107 w 168"/>
                  <a:gd name="T41" fmla="*/ 84 h 193"/>
                  <a:gd name="T42" fmla="*/ 98 w 168"/>
                  <a:gd name="T43" fmla="*/ 110 h 193"/>
                  <a:gd name="T44" fmla="*/ 88 w 168"/>
                  <a:gd name="T45" fmla="*/ 123 h 193"/>
                  <a:gd name="T46" fmla="*/ 85 w 168"/>
                  <a:gd name="T47" fmla="*/ 102 h 193"/>
                  <a:gd name="T48" fmla="*/ 88 w 168"/>
                  <a:gd name="T49" fmla="*/ 76 h 193"/>
                  <a:gd name="T50" fmla="*/ 85 w 168"/>
                  <a:gd name="T51" fmla="*/ 57 h 193"/>
                  <a:gd name="T52" fmla="*/ 81 w 168"/>
                  <a:gd name="T53" fmla="*/ 53 h 193"/>
                  <a:gd name="T54" fmla="*/ 81 w 168"/>
                  <a:gd name="T55" fmla="*/ 76 h 193"/>
                  <a:gd name="T56" fmla="*/ 70 w 168"/>
                  <a:gd name="T57" fmla="*/ 104 h 193"/>
                  <a:gd name="T58" fmla="*/ 70 w 168"/>
                  <a:gd name="T59" fmla="*/ 74 h 193"/>
                  <a:gd name="T60" fmla="*/ 63 w 168"/>
                  <a:gd name="T61" fmla="*/ 100 h 193"/>
                  <a:gd name="T62" fmla="*/ 64 w 168"/>
                  <a:gd name="T63" fmla="*/ 129 h 193"/>
                  <a:gd name="T64" fmla="*/ 77 w 168"/>
                  <a:gd name="T65" fmla="*/ 161 h 193"/>
                  <a:gd name="T66" fmla="*/ 60 w 168"/>
                  <a:gd name="T67" fmla="*/ 135 h 193"/>
                  <a:gd name="T68" fmla="*/ 51 w 168"/>
                  <a:gd name="T69" fmla="*/ 130 h 193"/>
                  <a:gd name="T70" fmla="*/ 62 w 168"/>
                  <a:gd name="T71" fmla="*/ 151 h 193"/>
                  <a:gd name="T72" fmla="*/ 65 w 168"/>
                  <a:gd name="T73" fmla="*/ 172 h 193"/>
                  <a:gd name="T74" fmla="*/ 46 w 168"/>
                  <a:gd name="T75" fmla="*/ 156 h 193"/>
                  <a:gd name="T76" fmla="*/ 27 w 168"/>
                  <a:gd name="T77" fmla="*/ 142 h 193"/>
                  <a:gd name="T78" fmla="*/ 12 w 168"/>
                  <a:gd name="T79" fmla="*/ 137 h 193"/>
                  <a:gd name="T80" fmla="*/ 11 w 168"/>
                  <a:gd name="T81" fmla="*/ 139 h 193"/>
                  <a:gd name="T82" fmla="*/ 29 w 168"/>
                  <a:gd name="T83" fmla="*/ 150 h 193"/>
                  <a:gd name="T84" fmla="*/ 50 w 168"/>
                  <a:gd name="T85" fmla="*/ 175 h 193"/>
                  <a:gd name="T86" fmla="*/ 78 w 168"/>
                  <a:gd name="T87" fmla="*/ 190 h 1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193"/>
                  <a:gd name="T134" fmla="*/ 168 w 168"/>
                  <a:gd name="T135" fmla="*/ 193 h 1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193">
                    <a:moveTo>
                      <a:pt x="104" y="190"/>
                    </a:moveTo>
                    <a:lnTo>
                      <a:pt x="111" y="189"/>
                    </a:lnTo>
                    <a:lnTo>
                      <a:pt x="121" y="186"/>
                    </a:lnTo>
                    <a:lnTo>
                      <a:pt x="129" y="182"/>
                    </a:lnTo>
                    <a:lnTo>
                      <a:pt x="133" y="177"/>
                    </a:lnTo>
                    <a:lnTo>
                      <a:pt x="137" y="171"/>
                    </a:lnTo>
                    <a:lnTo>
                      <a:pt x="139" y="166"/>
                    </a:lnTo>
                    <a:lnTo>
                      <a:pt x="142" y="159"/>
                    </a:lnTo>
                    <a:lnTo>
                      <a:pt x="143" y="151"/>
                    </a:lnTo>
                    <a:lnTo>
                      <a:pt x="144" y="141"/>
                    </a:lnTo>
                    <a:lnTo>
                      <a:pt x="144" y="135"/>
                    </a:lnTo>
                    <a:lnTo>
                      <a:pt x="145" y="130"/>
                    </a:lnTo>
                    <a:lnTo>
                      <a:pt x="146" y="126"/>
                    </a:lnTo>
                    <a:lnTo>
                      <a:pt x="148" y="122"/>
                    </a:lnTo>
                    <a:lnTo>
                      <a:pt x="151" y="118"/>
                    </a:lnTo>
                    <a:lnTo>
                      <a:pt x="153" y="115"/>
                    </a:lnTo>
                    <a:lnTo>
                      <a:pt x="155" y="111"/>
                    </a:lnTo>
                    <a:lnTo>
                      <a:pt x="157" y="109"/>
                    </a:lnTo>
                    <a:lnTo>
                      <a:pt x="161" y="107"/>
                    </a:lnTo>
                    <a:lnTo>
                      <a:pt x="167" y="103"/>
                    </a:lnTo>
                    <a:lnTo>
                      <a:pt x="159" y="105"/>
                    </a:lnTo>
                    <a:lnTo>
                      <a:pt x="154" y="107"/>
                    </a:lnTo>
                    <a:lnTo>
                      <a:pt x="148" y="110"/>
                    </a:lnTo>
                    <a:lnTo>
                      <a:pt x="144" y="113"/>
                    </a:lnTo>
                    <a:lnTo>
                      <a:pt x="140" y="116"/>
                    </a:lnTo>
                    <a:lnTo>
                      <a:pt x="137" y="120"/>
                    </a:lnTo>
                    <a:lnTo>
                      <a:pt x="133" y="125"/>
                    </a:lnTo>
                    <a:lnTo>
                      <a:pt x="130" y="129"/>
                    </a:lnTo>
                    <a:lnTo>
                      <a:pt x="127" y="134"/>
                    </a:lnTo>
                    <a:lnTo>
                      <a:pt x="130" y="128"/>
                    </a:lnTo>
                    <a:lnTo>
                      <a:pt x="131" y="122"/>
                    </a:lnTo>
                    <a:lnTo>
                      <a:pt x="133" y="116"/>
                    </a:lnTo>
                    <a:lnTo>
                      <a:pt x="133" y="108"/>
                    </a:lnTo>
                    <a:lnTo>
                      <a:pt x="133" y="100"/>
                    </a:lnTo>
                    <a:lnTo>
                      <a:pt x="132" y="93"/>
                    </a:lnTo>
                    <a:lnTo>
                      <a:pt x="131" y="86"/>
                    </a:lnTo>
                    <a:lnTo>
                      <a:pt x="129" y="79"/>
                    </a:lnTo>
                    <a:lnTo>
                      <a:pt x="127" y="73"/>
                    </a:lnTo>
                    <a:lnTo>
                      <a:pt x="124" y="67"/>
                    </a:lnTo>
                    <a:lnTo>
                      <a:pt x="120" y="60"/>
                    </a:lnTo>
                    <a:lnTo>
                      <a:pt x="116" y="55"/>
                    </a:lnTo>
                    <a:lnTo>
                      <a:pt x="112" y="48"/>
                    </a:lnTo>
                    <a:lnTo>
                      <a:pt x="108" y="40"/>
                    </a:lnTo>
                    <a:lnTo>
                      <a:pt x="105" y="32"/>
                    </a:lnTo>
                    <a:lnTo>
                      <a:pt x="103" y="27"/>
                    </a:lnTo>
                    <a:lnTo>
                      <a:pt x="102" y="21"/>
                    </a:lnTo>
                    <a:lnTo>
                      <a:pt x="101" y="15"/>
                    </a:lnTo>
                    <a:lnTo>
                      <a:pt x="101" y="11"/>
                    </a:lnTo>
                    <a:lnTo>
                      <a:pt x="101" y="6"/>
                    </a:lnTo>
                    <a:lnTo>
                      <a:pt x="102" y="0"/>
                    </a:lnTo>
                    <a:lnTo>
                      <a:pt x="99" y="8"/>
                    </a:lnTo>
                    <a:lnTo>
                      <a:pt x="97" y="15"/>
                    </a:lnTo>
                    <a:lnTo>
                      <a:pt x="97" y="21"/>
                    </a:lnTo>
                    <a:lnTo>
                      <a:pt x="96" y="27"/>
                    </a:lnTo>
                    <a:lnTo>
                      <a:pt x="97" y="34"/>
                    </a:lnTo>
                    <a:lnTo>
                      <a:pt x="99" y="40"/>
                    </a:lnTo>
                    <a:lnTo>
                      <a:pt x="101" y="46"/>
                    </a:lnTo>
                    <a:lnTo>
                      <a:pt x="103" y="51"/>
                    </a:lnTo>
                    <a:lnTo>
                      <a:pt x="105" y="57"/>
                    </a:lnTo>
                    <a:lnTo>
                      <a:pt x="106" y="64"/>
                    </a:lnTo>
                    <a:lnTo>
                      <a:pt x="106" y="70"/>
                    </a:lnTo>
                    <a:lnTo>
                      <a:pt x="107" y="77"/>
                    </a:lnTo>
                    <a:lnTo>
                      <a:pt x="107" y="84"/>
                    </a:lnTo>
                    <a:lnTo>
                      <a:pt x="106" y="94"/>
                    </a:lnTo>
                    <a:lnTo>
                      <a:pt x="104" y="100"/>
                    </a:lnTo>
                    <a:lnTo>
                      <a:pt x="98" y="110"/>
                    </a:lnTo>
                    <a:lnTo>
                      <a:pt x="94" y="119"/>
                    </a:lnTo>
                    <a:lnTo>
                      <a:pt x="91" y="128"/>
                    </a:lnTo>
                    <a:lnTo>
                      <a:pt x="88" y="123"/>
                    </a:lnTo>
                    <a:lnTo>
                      <a:pt x="86" y="117"/>
                    </a:lnTo>
                    <a:lnTo>
                      <a:pt x="85" y="111"/>
                    </a:lnTo>
                    <a:lnTo>
                      <a:pt x="85" y="102"/>
                    </a:lnTo>
                    <a:lnTo>
                      <a:pt x="87" y="86"/>
                    </a:lnTo>
                    <a:lnTo>
                      <a:pt x="87" y="82"/>
                    </a:lnTo>
                    <a:lnTo>
                      <a:pt x="88" y="76"/>
                    </a:lnTo>
                    <a:lnTo>
                      <a:pt x="88" y="71"/>
                    </a:lnTo>
                    <a:lnTo>
                      <a:pt x="87" y="64"/>
                    </a:lnTo>
                    <a:lnTo>
                      <a:pt x="85" y="57"/>
                    </a:lnTo>
                    <a:lnTo>
                      <a:pt x="83" y="51"/>
                    </a:lnTo>
                    <a:lnTo>
                      <a:pt x="78" y="42"/>
                    </a:lnTo>
                    <a:lnTo>
                      <a:pt x="81" y="53"/>
                    </a:lnTo>
                    <a:lnTo>
                      <a:pt x="82" y="62"/>
                    </a:lnTo>
                    <a:lnTo>
                      <a:pt x="82" y="70"/>
                    </a:lnTo>
                    <a:lnTo>
                      <a:pt x="81" y="76"/>
                    </a:lnTo>
                    <a:lnTo>
                      <a:pt x="80" y="82"/>
                    </a:lnTo>
                    <a:lnTo>
                      <a:pt x="77" y="89"/>
                    </a:lnTo>
                    <a:lnTo>
                      <a:pt x="70" y="104"/>
                    </a:lnTo>
                    <a:lnTo>
                      <a:pt x="70" y="94"/>
                    </a:lnTo>
                    <a:lnTo>
                      <a:pt x="70" y="86"/>
                    </a:lnTo>
                    <a:lnTo>
                      <a:pt x="70" y="74"/>
                    </a:lnTo>
                    <a:lnTo>
                      <a:pt x="66" y="86"/>
                    </a:lnTo>
                    <a:lnTo>
                      <a:pt x="64" y="93"/>
                    </a:lnTo>
                    <a:lnTo>
                      <a:pt x="63" y="100"/>
                    </a:lnTo>
                    <a:lnTo>
                      <a:pt x="62" y="108"/>
                    </a:lnTo>
                    <a:lnTo>
                      <a:pt x="62" y="119"/>
                    </a:lnTo>
                    <a:lnTo>
                      <a:pt x="64" y="129"/>
                    </a:lnTo>
                    <a:lnTo>
                      <a:pt x="67" y="137"/>
                    </a:lnTo>
                    <a:lnTo>
                      <a:pt x="71" y="147"/>
                    </a:lnTo>
                    <a:lnTo>
                      <a:pt x="77" y="161"/>
                    </a:lnTo>
                    <a:lnTo>
                      <a:pt x="67" y="145"/>
                    </a:lnTo>
                    <a:lnTo>
                      <a:pt x="65" y="141"/>
                    </a:lnTo>
                    <a:lnTo>
                      <a:pt x="60" y="135"/>
                    </a:lnTo>
                    <a:lnTo>
                      <a:pt x="54" y="129"/>
                    </a:lnTo>
                    <a:lnTo>
                      <a:pt x="42" y="118"/>
                    </a:lnTo>
                    <a:lnTo>
                      <a:pt x="51" y="130"/>
                    </a:lnTo>
                    <a:lnTo>
                      <a:pt x="54" y="135"/>
                    </a:lnTo>
                    <a:lnTo>
                      <a:pt x="57" y="140"/>
                    </a:lnTo>
                    <a:lnTo>
                      <a:pt x="62" y="151"/>
                    </a:lnTo>
                    <a:lnTo>
                      <a:pt x="66" y="160"/>
                    </a:lnTo>
                    <a:lnTo>
                      <a:pt x="72" y="174"/>
                    </a:lnTo>
                    <a:lnTo>
                      <a:pt x="65" y="172"/>
                    </a:lnTo>
                    <a:lnTo>
                      <a:pt x="58" y="168"/>
                    </a:lnTo>
                    <a:lnTo>
                      <a:pt x="51" y="162"/>
                    </a:lnTo>
                    <a:lnTo>
                      <a:pt x="46" y="156"/>
                    </a:lnTo>
                    <a:lnTo>
                      <a:pt x="38" y="149"/>
                    </a:lnTo>
                    <a:lnTo>
                      <a:pt x="32" y="145"/>
                    </a:lnTo>
                    <a:lnTo>
                      <a:pt x="27" y="142"/>
                    </a:lnTo>
                    <a:lnTo>
                      <a:pt x="23" y="139"/>
                    </a:lnTo>
                    <a:lnTo>
                      <a:pt x="18" y="138"/>
                    </a:lnTo>
                    <a:lnTo>
                      <a:pt x="12" y="137"/>
                    </a:lnTo>
                    <a:lnTo>
                      <a:pt x="6" y="136"/>
                    </a:lnTo>
                    <a:lnTo>
                      <a:pt x="0" y="135"/>
                    </a:lnTo>
                    <a:lnTo>
                      <a:pt x="11" y="139"/>
                    </a:lnTo>
                    <a:lnTo>
                      <a:pt x="20" y="143"/>
                    </a:lnTo>
                    <a:lnTo>
                      <a:pt x="25" y="146"/>
                    </a:lnTo>
                    <a:lnTo>
                      <a:pt x="29" y="150"/>
                    </a:lnTo>
                    <a:lnTo>
                      <a:pt x="36" y="157"/>
                    </a:lnTo>
                    <a:lnTo>
                      <a:pt x="42" y="166"/>
                    </a:lnTo>
                    <a:lnTo>
                      <a:pt x="50" y="175"/>
                    </a:lnTo>
                    <a:lnTo>
                      <a:pt x="56" y="180"/>
                    </a:lnTo>
                    <a:lnTo>
                      <a:pt x="64" y="184"/>
                    </a:lnTo>
                    <a:lnTo>
                      <a:pt x="78" y="190"/>
                    </a:lnTo>
                    <a:lnTo>
                      <a:pt x="90" y="192"/>
                    </a:lnTo>
                    <a:lnTo>
                      <a:pt x="104" y="190"/>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38" name="Freeform 113"/>
              <p:cNvSpPr>
                <a:spLocks/>
              </p:cNvSpPr>
              <p:nvPr/>
            </p:nvSpPr>
            <p:spPr bwMode="auto">
              <a:xfrm>
                <a:off x="4145" y="493"/>
                <a:ext cx="167" cy="198"/>
              </a:xfrm>
              <a:custGeom>
                <a:avLst/>
                <a:gdLst>
                  <a:gd name="T0" fmla="*/ 115 w 167"/>
                  <a:gd name="T1" fmla="*/ 191 h 198"/>
                  <a:gd name="T2" fmla="*/ 130 w 167"/>
                  <a:gd name="T3" fmla="*/ 176 h 198"/>
                  <a:gd name="T4" fmla="*/ 137 w 167"/>
                  <a:gd name="T5" fmla="*/ 155 h 198"/>
                  <a:gd name="T6" fmla="*/ 139 w 167"/>
                  <a:gd name="T7" fmla="*/ 133 h 198"/>
                  <a:gd name="T8" fmla="*/ 144 w 167"/>
                  <a:gd name="T9" fmla="*/ 121 h 198"/>
                  <a:gd name="T10" fmla="*/ 150 w 167"/>
                  <a:gd name="T11" fmla="*/ 112 h 198"/>
                  <a:gd name="T12" fmla="*/ 159 w 167"/>
                  <a:gd name="T13" fmla="*/ 105 h 198"/>
                  <a:gd name="T14" fmla="*/ 142 w 167"/>
                  <a:gd name="T15" fmla="*/ 113 h 198"/>
                  <a:gd name="T16" fmla="*/ 130 w 167"/>
                  <a:gd name="T17" fmla="*/ 123 h 198"/>
                  <a:gd name="T18" fmla="*/ 121 w 167"/>
                  <a:gd name="T19" fmla="*/ 137 h 198"/>
                  <a:gd name="T20" fmla="*/ 126 w 167"/>
                  <a:gd name="T21" fmla="*/ 119 h 198"/>
                  <a:gd name="T22" fmla="*/ 126 w 167"/>
                  <a:gd name="T23" fmla="*/ 95 h 198"/>
                  <a:gd name="T24" fmla="*/ 121 w 167"/>
                  <a:gd name="T25" fmla="*/ 75 h 198"/>
                  <a:gd name="T26" fmla="*/ 111 w 167"/>
                  <a:gd name="T27" fmla="*/ 56 h 198"/>
                  <a:gd name="T28" fmla="*/ 99 w 167"/>
                  <a:gd name="T29" fmla="*/ 33 h 198"/>
                  <a:gd name="T30" fmla="*/ 96 w 167"/>
                  <a:gd name="T31" fmla="*/ 16 h 198"/>
                  <a:gd name="T32" fmla="*/ 96 w 167"/>
                  <a:gd name="T33" fmla="*/ 0 h 198"/>
                  <a:gd name="T34" fmla="*/ 91 w 167"/>
                  <a:gd name="T35" fmla="*/ 22 h 198"/>
                  <a:gd name="T36" fmla="*/ 94 w 167"/>
                  <a:gd name="T37" fmla="*/ 41 h 198"/>
                  <a:gd name="T38" fmla="*/ 100 w 167"/>
                  <a:gd name="T39" fmla="*/ 59 h 198"/>
                  <a:gd name="T40" fmla="*/ 101 w 167"/>
                  <a:gd name="T41" fmla="*/ 79 h 198"/>
                  <a:gd name="T42" fmla="*/ 98 w 167"/>
                  <a:gd name="T43" fmla="*/ 103 h 198"/>
                  <a:gd name="T44" fmla="*/ 86 w 167"/>
                  <a:gd name="T45" fmla="*/ 131 h 198"/>
                  <a:gd name="T46" fmla="*/ 80 w 167"/>
                  <a:gd name="T47" fmla="*/ 114 h 198"/>
                  <a:gd name="T48" fmla="*/ 82 w 167"/>
                  <a:gd name="T49" fmla="*/ 84 h 198"/>
                  <a:gd name="T50" fmla="*/ 82 w 167"/>
                  <a:gd name="T51" fmla="*/ 66 h 198"/>
                  <a:gd name="T52" fmla="*/ 73 w 167"/>
                  <a:gd name="T53" fmla="*/ 43 h 198"/>
                  <a:gd name="T54" fmla="*/ 77 w 167"/>
                  <a:gd name="T55" fmla="*/ 71 h 198"/>
                  <a:gd name="T56" fmla="*/ 72 w 167"/>
                  <a:gd name="T57" fmla="*/ 91 h 198"/>
                  <a:gd name="T58" fmla="*/ 66 w 167"/>
                  <a:gd name="T59" fmla="*/ 88 h 198"/>
                  <a:gd name="T60" fmla="*/ 60 w 167"/>
                  <a:gd name="T61" fmla="*/ 95 h 198"/>
                  <a:gd name="T62" fmla="*/ 58 w 167"/>
                  <a:gd name="T63" fmla="*/ 122 h 198"/>
                  <a:gd name="T64" fmla="*/ 66 w 167"/>
                  <a:gd name="T65" fmla="*/ 151 h 198"/>
                  <a:gd name="T66" fmla="*/ 60 w 167"/>
                  <a:gd name="T67" fmla="*/ 145 h 198"/>
                  <a:gd name="T68" fmla="*/ 41 w 167"/>
                  <a:gd name="T69" fmla="*/ 124 h 198"/>
                  <a:gd name="T70" fmla="*/ 53 w 167"/>
                  <a:gd name="T71" fmla="*/ 143 h 198"/>
                  <a:gd name="T72" fmla="*/ 68 w 167"/>
                  <a:gd name="T73" fmla="*/ 179 h 198"/>
                  <a:gd name="T74" fmla="*/ 47 w 167"/>
                  <a:gd name="T75" fmla="*/ 166 h 198"/>
                  <a:gd name="T76" fmla="*/ 29 w 167"/>
                  <a:gd name="T77" fmla="*/ 149 h 198"/>
                  <a:gd name="T78" fmla="*/ 14 w 167"/>
                  <a:gd name="T79" fmla="*/ 142 h 198"/>
                  <a:gd name="T80" fmla="*/ 8 w 167"/>
                  <a:gd name="T81" fmla="*/ 142 h 198"/>
                  <a:gd name="T82" fmla="*/ 26 w 167"/>
                  <a:gd name="T83" fmla="*/ 154 h 198"/>
                  <a:gd name="T84" fmla="*/ 46 w 167"/>
                  <a:gd name="T85" fmla="*/ 180 h 198"/>
                  <a:gd name="T86" fmla="*/ 73 w 167"/>
                  <a:gd name="T87" fmla="*/ 195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98"/>
                  <a:gd name="T134" fmla="*/ 167 w 167"/>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98">
                    <a:moveTo>
                      <a:pt x="98" y="195"/>
                    </a:moveTo>
                    <a:lnTo>
                      <a:pt x="105" y="194"/>
                    </a:lnTo>
                    <a:lnTo>
                      <a:pt x="115" y="191"/>
                    </a:lnTo>
                    <a:lnTo>
                      <a:pt x="123" y="187"/>
                    </a:lnTo>
                    <a:lnTo>
                      <a:pt x="127" y="181"/>
                    </a:lnTo>
                    <a:lnTo>
                      <a:pt x="130" y="176"/>
                    </a:lnTo>
                    <a:lnTo>
                      <a:pt x="133" y="170"/>
                    </a:lnTo>
                    <a:lnTo>
                      <a:pt x="135" y="164"/>
                    </a:lnTo>
                    <a:lnTo>
                      <a:pt x="137" y="155"/>
                    </a:lnTo>
                    <a:lnTo>
                      <a:pt x="137" y="145"/>
                    </a:lnTo>
                    <a:lnTo>
                      <a:pt x="138" y="139"/>
                    </a:lnTo>
                    <a:lnTo>
                      <a:pt x="139" y="133"/>
                    </a:lnTo>
                    <a:lnTo>
                      <a:pt x="140" y="130"/>
                    </a:lnTo>
                    <a:lnTo>
                      <a:pt x="142" y="126"/>
                    </a:lnTo>
                    <a:lnTo>
                      <a:pt x="144" y="121"/>
                    </a:lnTo>
                    <a:lnTo>
                      <a:pt x="146" y="118"/>
                    </a:lnTo>
                    <a:lnTo>
                      <a:pt x="148" y="114"/>
                    </a:lnTo>
                    <a:lnTo>
                      <a:pt x="150" y="112"/>
                    </a:lnTo>
                    <a:lnTo>
                      <a:pt x="153" y="110"/>
                    </a:lnTo>
                    <a:lnTo>
                      <a:pt x="166" y="102"/>
                    </a:lnTo>
                    <a:lnTo>
                      <a:pt x="159" y="105"/>
                    </a:lnTo>
                    <a:lnTo>
                      <a:pt x="152" y="107"/>
                    </a:lnTo>
                    <a:lnTo>
                      <a:pt x="147" y="110"/>
                    </a:lnTo>
                    <a:lnTo>
                      <a:pt x="142" y="113"/>
                    </a:lnTo>
                    <a:lnTo>
                      <a:pt x="138" y="116"/>
                    </a:lnTo>
                    <a:lnTo>
                      <a:pt x="134" y="119"/>
                    </a:lnTo>
                    <a:lnTo>
                      <a:pt x="130" y="123"/>
                    </a:lnTo>
                    <a:lnTo>
                      <a:pt x="126" y="129"/>
                    </a:lnTo>
                    <a:lnTo>
                      <a:pt x="123" y="133"/>
                    </a:lnTo>
                    <a:lnTo>
                      <a:pt x="121" y="137"/>
                    </a:lnTo>
                    <a:lnTo>
                      <a:pt x="123" y="131"/>
                    </a:lnTo>
                    <a:lnTo>
                      <a:pt x="125" y="125"/>
                    </a:lnTo>
                    <a:lnTo>
                      <a:pt x="126" y="119"/>
                    </a:lnTo>
                    <a:lnTo>
                      <a:pt x="127" y="111"/>
                    </a:lnTo>
                    <a:lnTo>
                      <a:pt x="127" y="103"/>
                    </a:lnTo>
                    <a:lnTo>
                      <a:pt x="126" y="95"/>
                    </a:lnTo>
                    <a:lnTo>
                      <a:pt x="124" y="88"/>
                    </a:lnTo>
                    <a:lnTo>
                      <a:pt x="123" y="82"/>
                    </a:lnTo>
                    <a:lnTo>
                      <a:pt x="121" y="75"/>
                    </a:lnTo>
                    <a:lnTo>
                      <a:pt x="118" y="69"/>
                    </a:lnTo>
                    <a:lnTo>
                      <a:pt x="114" y="61"/>
                    </a:lnTo>
                    <a:lnTo>
                      <a:pt x="111" y="56"/>
                    </a:lnTo>
                    <a:lnTo>
                      <a:pt x="106" y="49"/>
                    </a:lnTo>
                    <a:lnTo>
                      <a:pt x="102" y="41"/>
                    </a:lnTo>
                    <a:lnTo>
                      <a:pt x="99" y="33"/>
                    </a:lnTo>
                    <a:lnTo>
                      <a:pt x="98" y="28"/>
                    </a:lnTo>
                    <a:lnTo>
                      <a:pt x="96" y="22"/>
                    </a:lnTo>
                    <a:lnTo>
                      <a:pt x="96" y="16"/>
                    </a:lnTo>
                    <a:lnTo>
                      <a:pt x="96" y="11"/>
                    </a:lnTo>
                    <a:lnTo>
                      <a:pt x="96" y="6"/>
                    </a:lnTo>
                    <a:lnTo>
                      <a:pt x="96" y="0"/>
                    </a:lnTo>
                    <a:lnTo>
                      <a:pt x="94" y="8"/>
                    </a:lnTo>
                    <a:lnTo>
                      <a:pt x="92" y="15"/>
                    </a:lnTo>
                    <a:lnTo>
                      <a:pt x="91" y="22"/>
                    </a:lnTo>
                    <a:lnTo>
                      <a:pt x="91" y="28"/>
                    </a:lnTo>
                    <a:lnTo>
                      <a:pt x="92" y="35"/>
                    </a:lnTo>
                    <a:lnTo>
                      <a:pt x="94" y="41"/>
                    </a:lnTo>
                    <a:lnTo>
                      <a:pt x="96" y="47"/>
                    </a:lnTo>
                    <a:lnTo>
                      <a:pt x="98" y="52"/>
                    </a:lnTo>
                    <a:lnTo>
                      <a:pt x="100" y="59"/>
                    </a:lnTo>
                    <a:lnTo>
                      <a:pt x="101" y="65"/>
                    </a:lnTo>
                    <a:lnTo>
                      <a:pt x="101" y="72"/>
                    </a:lnTo>
                    <a:lnTo>
                      <a:pt x="101" y="79"/>
                    </a:lnTo>
                    <a:lnTo>
                      <a:pt x="101" y="86"/>
                    </a:lnTo>
                    <a:lnTo>
                      <a:pt x="100" y="96"/>
                    </a:lnTo>
                    <a:lnTo>
                      <a:pt x="98" y="103"/>
                    </a:lnTo>
                    <a:lnTo>
                      <a:pt x="93" y="112"/>
                    </a:lnTo>
                    <a:lnTo>
                      <a:pt x="89" y="122"/>
                    </a:lnTo>
                    <a:lnTo>
                      <a:pt x="86" y="131"/>
                    </a:lnTo>
                    <a:lnTo>
                      <a:pt x="83" y="126"/>
                    </a:lnTo>
                    <a:lnTo>
                      <a:pt x="82" y="120"/>
                    </a:lnTo>
                    <a:lnTo>
                      <a:pt x="80" y="114"/>
                    </a:lnTo>
                    <a:lnTo>
                      <a:pt x="80" y="105"/>
                    </a:lnTo>
                    <a:lnTo>
                      <a:pt x="82" y="89"/>
                    </a:lnTo>
                    <a:lnTo>
                      <a:pt x="82" y="84"/>
                    </a:lnTo>
                    <a:lnTo>
                      <a:pt x="83" y="78"/>
                    </a:lnTo>
                    <a:lnTo>
                      <a:pt x="83" y="73"/>
                    </a:lnTo>
                    <a:lnTo>
                      <a:pt x="82" y="66"/>
                    </a:lnTo>
                    <a:lnTo>
                      <a:pt x="80" y="59"/>
                    </a:lnTo>
                    <a:lnTo>
                      <a:pt x="78" y="52"/>
                    </a:lnTo>
                    <a:lnTo>
                      <a:pt x="73" y="43"/>
                    </a:lnTo>
                    <a:lnTo>
                      <a:pt x="76" y="54"/>
                    </a:lnTo>
                    <a:lnTo>
                      <a:pt x="77" y="64"/>
                    </a:lnTo>
                    <a:lnTo>
                      <a:pt x="77" y="71"/>
                    </a:lnTo>
                    <a:lnTo>
                      <a:pt x="76" y="78"/>
                    </a:lnTo>
                    <a:lnTo>
                      <a:pt x="75" y="84"/>
                    </a:lnTo>
                    <a:lnTo>
                      <a:pt x="72" y="91"/>
                    </a:lnTo>
                    <a:lnTo>
                      <a:pt x="66" y="107"/>
                    </a:lnTo>
                    <a:lnTo>
                      <a:pt x="65" y="97"/>
                    </a:lnTo>
                    <a:lnTo>
                      <a:pt x="66" y="88"/>
                    </a:lnTo>
                    <a:lnTo>
                      <a:pt x="67" y="81"/>
                    </a:lnTo>
                    <a:lnTo>
                      <a:pt x="63" y="88"/>
                    </a:lnTo>
                    <a:lnTo>
                      <a:pt x="60" y="95"/>
                    </a:lnTo>
                    <a:lnTo>
                      <a:pt x="59" y="103"/>
                    </a:lnTo>
                    <a:lnTo>
                      <a:pt x="57" y="111"/>
                    </a:lnTo>
                    <a:lnTo>
                      <a:pt x="58" y="122"/>
                    </a:lnTo>
                    <a:lnTo>
                      <a:pt x="60" y="132"/>
                    </a:lnTo>
                    <a:lnTo>
                      <a:pt x="62" y="141"/>
                    </a:lnTo>
                    <a:lnTo>
                      <a:pt x="66" y="151"/>
                    </a:lnTo>
                    <a:lnTo>
                      <a:pt x="73" y="165"/>
                    </a:lnTo>
                    <a:lnTo>
                      <a:pt x="63" y="149"/>
                    </a:lnTo>
                    <a:lnTo>
                      <a:pt x="60" y="145"/>
                    </a:lnTo>
                    <a:lnTo>
                      <a:pt x="56" y="138"/>
                    </a:lnTo>
                    <a:lnTo>
                      <a:pt x="50" y="132"/>
                    </a:lnTo>
                    <a:lnTo>
                      <a:pt x="41" y="124"/>
                    </a:lnTo>
                    <a:lnTo>
                      <a:pt x="47" y="133"/>
                    </a:lnTo>
                    <a:lnTo>
                      <a:pt x="50" y="138"/>
                    </a:lnTo>
                    <a:lnTo>
                      <a:pt x="53" y="143"/>
                    </a:lnTo>
                    <a:lnTo>
                      <a:pt x="58" y="155"/>
                    </a:lnTo>
                    <a:lnTo>
                      <a:pt x="62" y="164"/>
                    </a:lnTo>
                    <a:lnTo>
                      <a:pt x="68" y="179"/>
                    </a:lnTo>
                    <a:lnTo>
                      <a:pt x="60" y="177"/>
                    </a:lnTo>
                    <a:lnTo>
                      <a:pt x="54" y="172"/>
                    </a:lnTo>
                    <a:lnTo>
                      <a:pt x="47" y="166"/>
                    </a:lnTo>
                    <a:lnTo>
                      <a:pt x="42" y="160"/>
                    </a:lnTo>
                    <a:lnTo>
                      <a:pt x="34" y="153"/>
                    </a:lnTo>
                    <a:lnTo>
                      <a:pt x="29" y="149"/>
                    </a:lnTo>
                    <a:lnTo>
                      <a:pt x="24" y="146"/>
                    </a:lnTo>
                    <a:lnTo>
                      <a:pt x="19" y="143"/>
                    </a:lnTo>
                    <a:lnTo>
                      <a:pt x="14" y="142"/>
                    </a:lnTo>
                    <a:lnTo>
                      <a:pt x="9" y="141"/>
                    </a:lnTo>
                    <a:lnTo>
                      <a:pt x="0" y="140"/>
                    </a:lnTo>
                    <a:lnTo>
                      <a:pt x="8" y="142"/>
                    </a:lnTo>
                    <a:lnTo>
                      <a:pt x="17" y="146"/>
                    </a:lnTo>
                    <a:lnTo>
                      <a:pt x="22" y="150"/>
                    </a:lnTo>
                    <a:lnTo>
                      <a:pt x="26" y="154"/>
                    </a:lnTo>
                    <a:lnTo>
                      <a:pt x="32" y="161"/>
                    </a:lnTo>
                    <a:lnTo>
                      <a:pt x="38" y="170"/>
                    </a:lnTo>
                    <a:lnTo>
                      <a:pt x="46" y="180"/>
                    </a:lnTo>
                    <a:lnTo>
                      <a:pt x="52" y="184"/>
                    </a:lnTo>
                    <a:lnTo>
                      <a:pt x="60" y="189"/>
                    </a:lnTo>
                    <a:lnTo>
                      <a:pt x="73" y="195"/>
                    </a:lnTo>
                    <a:lnTo>
                      <a:pt x="84" y="197"/>
                    </a:lnTo>
                    <a:lnTo>
                      <a:pt x="98" y="195"/>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39" name="Freeform 114"/>
              <p:cNvSpPr>
                <a:spLocks/>
              </p:cNvSpPr>
              <p:nvPr/>
            </p:nvSpPr>
            <p:spPr bwMode="auto">
              <a:xfrm>
                <a:off x="4144" y="502"/>
                <a:ext cx="167" cy="188"/>
              </a:xfrm>
              <a:custGeom>
                <a:avLst/>
                <a:gdLst>
                  <a:gd name="T0" fmla="*/ 120 w 167"/>
                  <a:gd name="T1" fmla="*/ 181 h 188"/>
                  <a:gd name="T2" fmla="*/ 136 w 167"/>
                  <a:gd name="T3" fmla="*/ 167 h 188"/>
                  <a:gd name="T4" fmla="*/ 142 w 167"/>
                  <a:gd name="T5" fmla="*/ 147 h 188"/>
                  <a:gd name="T6" fmla="*/ 144 w 167"/>
                  <a:gd name="T7" fmla="*/ 126 h 188"/>
                  <a:gd name="T8" fmla="*/ 150 w 167"/>
                  <a:gd name="T9" fmla="*/ 115 h 188"/>
                  <a:gd name="T10" fmla="*/ 156 w 167"/>
                  <a:gd name="T11" fmla="*/ 106 h 188"/>
                  <a:gd name="T12" fmla="*/ 158 w 167"/>
                  <a:gd name="T13" fmla="*/ 102 h 188"/>
                  <a:gd name="T14" fmla="*/ 143 w 167"/>
                  <a:gd name="T15" fmla="*/ 110 h 188"/>
                  <a:gd name="T16" fmla="*/ 132 w 167"/>
                  <a:gd name="T17" fmla="*/ 122 h 188"/>
                  <a:gd name="T18" fmla="*/ 128 w 167"/>
                  <a:gd name="T19" fmla="*/ 124 h 188"/>
                  <a:gd name="T20" fmla="*/ 132 w 167"/>
                  <a:gd name="T21" fmla="*/ 105 h 188"/>
                  <a:gd name="T22" fmla="*/ 129 w 167"/>
                  <a:gd name="T23" fmla="*/ 83 h 188"/>
                  <a:gd name="T24" fmla="*/ 123 w 167"/>
                  <a:gd name="T25" fmla="*/ 66 h 188"/>
                  <a:gd name="T26" fmla="*/ 111 w 167"/>
                  <a:gd name="T27" fmla="*/ 47 h 188"/>
                  <a:gd name="T28" fmla="*/ 102 w 167"/>
                  <a:gd name="T29" fmla="*/ 26 h 188"/>
                  <a:gd name="T30" fmla="*/ 100 w 167"/>
                  <a:gd name="T31" fmla="*/ 10 h 188"/>
                  <a:gd name="T32" fmla="*/ 98 w 167"/>
                  <a:gd name="T33" fmla="*/ 8 h 188"/>
                  <a:gd name="T34" fmla="*/ 95 w 167"/>
                  <a:gd name="T35" fmla="*/ 26 h 188"/>
                  <a:gd name="T36" fmla="*/ 100 w 167"/>
                  <a:gd name="T37" fmla="*/ 45 h 188"/>
                  <a:gd name="T38" fmla="*/ 105 w 167"/>
                  <a:gd name="T39" fmla="*/ 62 h 188"/>
                  <a:gd name="T40" fmla="*/ 106 w 167"/>
                  <a:gd name="T41" fmla="*/ 81 h 188"/>
                  <a:gd name="T42" fmla="*/ 97 w 167"/>
                  <a:gd name="T43" fmla="*/ 107 h 188"/>
                  <a:gd name="T44" fmla="*/ 87 w 167"/>
                  <a:gd name="T45" fmla="*/ 119 h 188"/>
                  <a:gd name="T46" fmla="*/ 83 w 167"/>
                  <a:gd name="T47" fmla="*/ 100 h 188"/>
                  <a:gd name="T48" fmla="*/ 86 w 167"/>
                  <a:gd name="T49" fmla="*/ 74 h 188"/>
                  <a:gd name="T50" fmla="*/ 84 w 167"/>
                  <a:gd name="T51" fmla="*/ 56 h 188"/>
                  <a:gd name="T52" fmla="*/ 79 w 167"/>
                  <a:gd name="T53" fmla="*/ 51 h 188"/>
                  <a:gd name="T54" fmla="*/ 80 w 167"/>
                  <a:gd name="T55" fmla="*/ 74 h 188"/>
                  <a:gd name="T56" fmla="*/ 69 w 167"/>
                  <a:gd name="T57" fmla="*/ 101 h 188"/>
                  <a:gd name="T58" fmla="*/ 70 w 167"/>
                  <a:gd name="T59" fmla="*/ 77 h 188"/>
                  <a:gd name="T60" fmla="*/ 61 w 167"/>
                  <a:gd name="T61" fmla="*/ 97 h 188"/>
                  <a:gd name="T62" fmla="*/ 62 w 167"/>
                  <a:gd name="T63" fmla="*/ 125 h 188"/>
                  <a:gd name="T64" fmla="*/ 76 w 167"/>
                  <a:gd name="T65" fmla="*/ 156 h 188"/>
                  <a:gd name="T66" fmla="*/ 58 w 167"/>
                  <a:gd name="T67" fmla="*/ 131 h 188"/>
                  <a:gd name="T68" fmla="*/ 49 w 167"/>
                  <a:gd name="T69" fmla="*/ 126 h 188"/>
                  <a:gd name="T70" fmla="*/ 60 w 167"/>
                  <a:gd name="T71" fmla="*/ 147 h 188"/>
                  <a:gd name="T72" fmla="*/ 63 w 167"/>
                  <a:gd name="T73" fmla="*/ 167 h 188"/>
                  <a:gd name="T74" fmla="*/ 44 w 167"/>
                  <a:gd name="T75" fmla="*/ 152 h 188"/>
                  <a:gd name="T76" fmla="*/ 26 w 167"/>
                  <a:gd name="T77" fmla="*/ 138 h 188"/>
                  <a:gd name="T78" fmla="*/ 10 w 167"/>
                  <a:gd name="T79" fmla="*/ 133 h 188"/>
                  <a:gd name="T80" fmla="*/ 18 w 167"/>
                  <a:gd name="T81" fmla="*/ 139 h 188"/>
                  <a:gd name="T82" fmla="*/ 34 w 167"/>
                  <a:gd name="T83" fmla="*/ 153 h 188"/>
                  <a:gd name="T84" fmla="*/ 54 w 167"/>
                  <a:gd name="T85" fmla="*/ 175 h 188"/>
                  <a:gd name="T86" fmla="*/ 88 w 167"/>
                  <a:gd name="T87" fmla="*/ 18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88"/>
                  <a:gd name="T134" fmla="*/ 167 w 16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88">
                    <a:moveTo>
                      <a:pt x="103" y="185"/>
                    </a:moveTo>
                    <a:lnTo>
                      <a:pt x="109" y="184"/>
                    </a:lnTo>
                    <a:lnTo>
                      <a:pt x="120" y="181"/>
                    </a:lnTo>
                    <a:lnTo>
                      <a:pt x="128" y="177"/>
                    </a:lnTo>
                    <a:lnTo>
                      <a:pt x="132" y="172"/>
                    </a:lnTo>
                    <a:lnTo>
                      <a:pt x="136" y="167"/>
                    </a:lnTo>
                    <a:lnTo>
                      <a:pt x="138" y="162"/>
                    </a:lnTo>
                    <a:lnTo>
                      <a:pt x="141" y="155"/>
                    </a:lnTo>
                    <a:lnTo>
                      <a:pt x="142" y="147"/>
                    </a:lnTo>
                    <a:lnTo>
                      <a:pt x="143" y="138"/>
                    </a:lnTo>
                    <a:lnTo>
                      <a:pt x="143" y="131"/>
                    </a:lnTo>
                    <a:lnTo>
                      <a:pt x="144" y="126"/>
                    </a:lnTo>
                    <a:lnTo>
                      <a:pt x="145" y="123"/>
                    </a:lnTo>
                    <a:lnTo>
                      <a:pt x="147" y="119"/>
                    </a:lnTo>
                    <a:lnTo>
                      <a:pt x="150" y="115"/>
                    </a:lnTo>
                    <a:lnTo>
                      <a:pt x="152" y="112"/>
                    </a:lnTo>
                    <a:lnTo>
                      <a:pt x="154" y="108"/>
                    </a:lnTo>
                    <a:lnTo>
                      <a:pt x="156" y="106"/>
                    </a:lnTo>
                    <a:lnTo>
                      <a:pt x="160" y="104"/>
                    </a:lnTo>
                    <a:lnTo>
                      <a:pt x="166" y="100"/>
                    </a:lnTo>
                    <a:lnTo>
                      <a:pt x="158" y="102"/>
                    </a:lnTo>
                    <a:lnTo>
                      <a:pt x="153" y="104"/>
                    </a:lnTo>
                    <a:lnTo>
                      <a:pt x="147" y="107"/>
                    </a:lnTo>
                    <a:lnTo>
                      <a:pt x="143" y="110"/>
                    </a:lnTo>
                    <a:lnTo>
                      <a:pt x="139" y="113"/>
                    </a:lnTo>
                    <a:lnTo>
                      <a:pt x="136" y="117"/>
                    </a:lnTo>
                    <a:lnTo>
                      <a:pt x="132" y="122"/>
                    </a:lnTo>
                    <a:lnTo>
                      <a:pt x="129" y="126"/>
                    </a:lnTo>
                    <a:lnTo>
                      <a:pt x="126" y="130"/>
                    </a:lnTo>
                    <a:lnTo>
                      <a:pt x="128" y="124"/>
                    </a:lnTo>
                    <a:lnTo>
                      <a:pt x="130" y="119"/>
                    </a:lnTo>
                    <a:lnTo>
                      <a:pt x="132" y="113"/>
                    </a:lnTo>
                    <a:lnTo>
                      <a:pt x="132" y="105"/>
                    </a:lnTo>
                    <a:lnTo>
                      <a:pt x="132" y="98"/>
                    </a:lnTo>
                    <a:lnTo>
                      <a:pt x="131" y="91"/>
                    </a:lnTo>
                    <a:lnTo>
                      <a:pt x="129" y="83"/>
                    </a:lnTo>
                    <a:lnTo>
                      <a:pt x="128" y="77"/>
                    </a:lnTo>
                    <a:lnTo>
                      <a:pt x="126" y="72"/>
                    </a:lnTo>
                    <a:lnTo>
                      <a:pt x="123" y="66"/>
                    </a:lnTo>
                    <a:lnTo>
                      <a:pt x="118" y="58"/>
                    </a:lnTo>
                    <a:lnTo>
                      <a:pt x="115" y="53"/>
                    </a:lnTo>
                    <a:lnTo>
                      <a:pt x="111" y="47"/>
                    </a:lnTo>
                    <a:lnTo>
                      <a:pt x="107" y="39"/>
                    </a:lnTo>
                    <a:lnTo>
                      <a:pt x="104" y="31"/>
                    </a:lnTo>
                    <a:lnTo>
                      <a:pt x="102" y="26"/>
                    </a:lnTo>
                    <a:lnTo>
                      <a:pt x="100" y="21"/>
                    </a:lnTo>
                    <a:lnTo>
                      <a:pt x="100" y="15"/>
                    </a:lnTo>
                    <a:lnTo>
                      <a:pt x="100" y="10"/>
                    </a:lnTo>
                    <a:lnTo>
                      <a:pt x="100" y="6"/>
                    </a:lnTo>
                    <a:lnTo>
                      <a:pt x="100" y="0"/>
                    </a:lnTo>
                    <a:lnTo>
                      <a:pt x="98" y="8"/>
                    </a:lnTo>
                    <a:lnTo>
                      <a:pt x="96" y="15"/>
                    </a:lnTo>
                    <a:lnTo>
                      <a:pt x="95" y="21"/>
                    </a:lnTo>
                    <a:lnTo>
                      <a:pt x="95" y="26"/>
                    </a:lnTo>
                    <a:lnTo>
                      <a:pt x="96" y="34"/>
                    </a:lnTo>
                    <a:lnTo>
                      <a:pt x="98" y="39"/>
                    </a:lnTo>
                    <a:lnTo>
                      <a:pt x="100" y="45"/>
                    </a:lnTo>
                    <a:lnTo>
                      <a:pt x="102" y="50"/>
                    </a:lnTo>
                    <a:lnTo>
                      <a:pt x="104" y="56"/>
                    </a:lnTo>
                    <a:lnTo>
                      <a:pt x="105" y="62"/>
                    </a:lnTo>
                    <a:lnTo>
                      <a:pt x="105" y="69"/>
                    </a:lnTo>
                    <a:lnTo>
                      <a:pt x="106" y="75"/>
                    </a:lnTo>
                    <a:lnTo>
                      <a:pt x="106" y="81"/>
                    </a:lnTo>
                    <a:lnTo>
                      <a:pt x="104" y="91"/>
                    </a:lnTo>
                    <a:lnTo>
                      <a:pt x="102" y="98"/>
                    </a:lnTo>
                    <a:lnTo>
                      <a:pt x="97" y="107"/>
                    </a:lnTo>
                    <a:lnTo>
                      <a:pt x="93" y="115"/>
                    </a:lnTo>
                    <a:lnTo>
                      <a:pt x="89" y="124"/>
                    </a:lnTo>
                    <a:lnTo>
                      <a:pt x="87" y="119"/>
                    </a:lnTo>
                    <a:lnTo>
                      <a:pt x="85" y="114"/>
                    </a:lnTo>
                    <a:lnTo>
                      <a:pt x="84" y="109"/>
                    </a:lnTo>
                    <a:lnTo>
                      <a:pt x="83" y="100"/>
                    </a:lnTo>
                    <a:lnTo>
                      <a:pt x="85" y="84"/>
                    </a:lnTo>
                    <a:lnTo>
                      <a:pt x="86" y="80"/>
                    </a:lnTo>
                    <a:lnTo>
                      <a:pt x="86" y="74"/>
                    </a:lnTo>
                    <a:lnTo>
                      <a:pt x="86" y="69"/>
                    </a:lnTo>
                    <a:lnTo>
                      <a:pt x="85" y="62"/>
                    </a:lnTo>
                    <a:lnTo>
                      <a:pt x="84" y="56"/>
                    </a:lnTo>
                    <a:lnTo>
                      <a:pt x="81" y="50"/>
                    </a:lnTo>
                    <a:lnTo>
                      <a:pt x="77" y="41"/>
                    </a:lnTo>
                    <a:lnTo>
                      <a:pt x="79" y="51"/>
                    </a:lnTo>
                    <a:lnTo>
                      <a:pt x="81" y="60"/>
                    </a:lnTo>
                    <a:lnTo>
                      <a:pt x="81" y="68"/>
                    </a:lnTo>
                    <a:lnTo>
                      <a:pt x="80" y="74"/>
                    </a:lnTo>
                    <a:lnTo>
                      <a:pt x="78" y="80"/>
                    </a:lnTo>
                    <a:lnTo>
                      <a:pt x="76" y="86"/>
                    </a:lnTo>
                    <a:lnTo>
                      <a:pt x="69" y="101"/>
                    </a:lnTo>
                    <a:lnTo>
                      <a:pt x="68" y="92"/>
                    </a:lnTo>
                    <a:lnTo>
                      <a:pt x="69" y="84"/>
                    </a:lnTo>
                    <a:lnTo>
                      <a:pt x="70" y="77"/>
                    </a:lnTo>
                    <a:lnTo>
                      <a:pt x="65" y="84"/>
                    </a:lnTo>
                    <a:lnTo>
                      <a:pt x="63" y="90"/>
                    </a:lnTo>
                    <a:lnTo>
                      <a:pt x="61" y="97"/>
                    </a:lnTo>
                    <a:lnTo>
                      <a:pt x="60" y="106"/>
                    </a:lnTo>
                    <a:lnTo>
                      <a:pt x="61" y="115"/>
                    </a:lnTo>
                    <a:lnTo>
                      <a:pt x="62" y="125"/>
                    </a:lnTo>
                    <a:lnTo>
                      <a:pt x="65" y="133"/>
                    </a:lnTo>
                    <a:lnTo>
                      <a:pt x="69" y="143"/>
                    </a:lnTo>
                    <a:lnTo>
                      <a:pt x="76" y="156"/>
                    </a:lnTo>
                    <a:lnTo>
                      <a:pt x="65" y="141"/>
                    </a:lnTo>
                    <a:lnTo>
                      <a:pt x="63" y="137"/>
                    </a:lnTo>
                    <a:lnTo>
                      <a:pt x="58" y="131"/>
                    </a:lnTo>
                    <a:lnTo>
                      <a:pt x="52" y="125"/>
                    </a:lnTo>
                    <a:lnTo>
                      <a:pt x="43" y="118"/>
                    </a:lnTo>
                    <a:lnTo>
                      <a:pt x="49" y="126"/>
                    </a:lnTo>
                    <a:lnTo>
                      <a:pt x="52" y="131"/>
                    </a:lnTo>
                    <a:lnTo>
                      <a:pt x="55" y="136"/>
                    </a:lnTo>
                    <a:lnTo>
                      <a:pt x="60" y="147"/>
                    </a:lnTo>
                    <a:lnTo>
                      <a:pt x="65" y="156"/>
                    </a:lnTo>
                    <a:lnTo>
                      <a:pt x="70" y="170"/>
                    </a:lnTo>
                    <a:lnTo>
                      <a:pt x="63" y="167"/>
                    </a:lnTo>
                    <a:lnTo>
                      <a:pt x="56" y="163"/>
                    </a:lnTo>
                    <a:lnTo>
                      <a:pt x="50" y="157"/>
                    </a:lnTo>
                    <a:lnTo>
                      <a:pt x="44" y="152"/>
                    </a:lnTo>
                    <a:lnTo>
                      <a:pt x="36" y="145"/>
                    </a:lnTo>
                    <a:lnTo>
                      <a:pt x="30" y="141"/>
                    </a:lnTo>
                    <a:lnTo>
                      <a:pt x="26" y="138"/>
                    </a:lnTo>
                    <a:lnTo>
                      <a:pt x="21" y="135"/>
                    </a:lnTo>
                    <a:lnTo>
                      <a:pt x="15" y="134"/>
                    </a:lnTo>
                    <a:lnTo>
                      <a:pt x="10" y="133"/>
                    </a:lnTo>
                    <a:lnTo>
                      <a:pt x="0" y="132"/>
                    </a:lnTo>
                    <a:lnTo>
                      <a:pt x="9" y="135"/>
                    </a:lnTo>
                    <a:lnTo>
                      <a:pt x="18" y="139"/>
                    </a:lnTo>
                    <a:lnTo>
                      <a:pt x="23" y="143"/>
                    </a:lnTo>
                    <a:lnTo>
                      <a:pt x="27" y="146"/>
                    </a:lnTo>
                    <a:lnTo>
                      <a:pt x="34" y="153"/>
                    </a:lnTo>
                    <a:lnTo>
                      <a:pt x="40" y="161"/>
                    </a:lnTo>
                    <a:lnTo>
                      <a:pt x="48" y="171"/>
                    </a:lnTo>
                    <a:lnTo>
                      <a:pt x="54" y="175"/>
                    </a:lnTo>
                    <a:lnTo>
                      <a:pt x="62" y="179"/>
                    </a:lnTo>
                    <a:lnTo>
                      <a:pt x="76" y="185"/>
                    </a:lnTo>
                    <a:lnTo>
                      <a:pt x="88" y="187"/>
                    </a:lnTo>
                    <a:lnTo>
                      <a:pt x="103" y="185"/>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40" name="Freeform 115"/>
              <p:cNvSpPr>
                <a:spLocks/>
              </p:cNvSpPr>
              <p:nvPr/>
            </p:nvSpPr>
            <p:spPr bwMode="auto">
              <a:xfrm>
                <a:off x="4147" y="504"/>
                <a:ext cx="161" cy="190"/>
              </a:xfrm>
              <a:custGeom>
                <a:avLst/>
                <a:gdLst>
                  <a:gd name="T0" fmla="*/ 117 w 161"/>
                  <a:gd name="T1" fmla="*/ 183 h 190"/>
                  <a:gd name="T2" fmla="*/ 132 w 161"/>
                  <a:gd name="T3" fmla="*/ 169 h 190"/>
                  <a:gd name="T4" fmla="*/ 139 w 161"/>
                  <a:gd name="T5" fmla="*/ 148 h 190"/>
                  <a:gd name="T6" fmla="*/ 141 w 161"/>
                  <a:gd name="T7" fmla="*/ 128 h 190"/>
                  <a:gd name="T8" fmla="*/ 146 w 161"/>
                  <a:gd name="T9" fmla="*/ 116 h 190"/>
                  <a:gd name="T10" fmla="*/ 152 w 161"/>
                  <a:gd name="T11" fmla="*/ 107 h 190"/>
                  <a:gd name="T12" fmla="*/ 154 w 161"/>
                  <a:gd name="T13" fmla="*/ 103 h 190"/>
                  <a:gd name="T14" fmla="*/ 140 w 161"/>
                  <a:gd name="T15" fmla="*/ 111 h 190"/>
                  <a:gd name="T16" fmla="*/ 128 w 161"/>
                  <a:gd name="T17" fmla="*/ 123 h 190"/>
                  <a:gd name="T18" fmla="*/ 125 w 161"/>
                  <a:gd name="T19" fmla="*/ 125 h 190"/>
                  <a:gd name="T20" fmla="*/ 129 w 161"/>
                  <a:gd name="T21" fmla="*/ 107 h 190"/>
                  <a:gd name="T22" fmla="*/ 126 w 161"/>
                  <a:gd name="T23" fmla="*/ 84 h 190"/>
                  <a:gd name="T24" fmla="*/ 120 w 161"/>
                  <a:gd name="T25" fmla="*/ 66 h 190"/>
                  <a:gd name="T26" fmla="*/ 108 w 161"/>
                  <a:gd name="T27" fmla="*/ 47 h 190"/>
                  <a:gd name="T28" fmla="*/ 99 w 161"/>
                  <a:gd name="T29" fmla="*/ 27 h 190"/>
                  <a:gd name="T30" fmla="*/ 97 w 161"/>
                  <a:gd name="T31" fmla="*/ 10 h 190"/>
                  <a:gd name="T32" fmla="*/ 95 w 161"/>
                  <a:gd name="T33" fmla="*/ 8 h 190"/>
                  <a:gd name="T34" fmla="*/ 92 w 161"/>
                  <a:gd name="T35" fmla="*/ 27 h 190"/>
                  <a:gd name="T36" fmla="*/ 97 w 161"/>
                  <a:gd name="T37" fmla="*/ 45 h 190"/>
                  <a:gd name="T38" fmla="*/ 102 w 161"/>
                  <a:gd name="T39" fmla="*/ 63 h 190"/>
                  <a:gd name="T40" fmla="*/ 103 w 161"/>
                  <a:gd name="T41" fmla="*/ 82 h 190"/>
                  <a:gd name="T42" fmla="*/ 94 w 161"/>
                  <a:gd name="T43" fmla="*/ 108 h 190"/>
                  <a:gd name="T44" fmla="*/ 84 w 161"/>
                  <a:gd name="T45" fmla="*/ 121 h 190"/>
                  <a:gd name="T46" fmla="*/ 81 w 161"/>
                  <a:gd name="T47" fmla="*/ 101 h 190"/>
                  <a:gd name="T48" fmla="*/ 84 w 161"/>
                  <a:gd name="T49" fmla="*/ 75 h 190"/>
                  <a:gd name="T50" fmla="*/ 82 w 161"/>
                  <a:gd name="T51" fmla="*/ 56 h 190"/>
                  <a:gd name="T52" fmla="*/ 77 w 161"/>
                  <a:gd name="T53" fmla="*/ 52 h 190"/>
                  <a:gd name="T54" fmla="*/ 78 w 161"/>
                  <a:gd name="T55" fmla="*/ 75 h 190"/>
                  <a:gd name="T56" fmla="*/ 67 w 161"/>
                  <a:gd name="T57" fmla="*/ 102 h 190"/>
                  <a:gd name="T58" fmla="*/ 68 w 161"/>
                  <a:gd name="T59" fmla="*/ 77 h 190"/>
                  <a:gd name="T60" fmla="*/ 60 w 161"/>
                  <a:gd name="T61" fmla="*/ 99 h 190"/>
                  <a:gd name="T62" fmla="*/ 60 w 161"/>
                  <a:gd name="T63" fmla="*/ 127 h 190"/>
                  <a:gd name="T64" fmla="*/ 74 w 161"/>
                  <a:gd name="T65" fmla="*/ 158 h 190"/>
                  <a:gd name="T66" fmla="*/ 57 w 161"/>
                  <a:gd name="T67" fmla="*/ 133 h 190"/>
                  <a:gd name="T68" fmla="*/ 40 w 161"/>
                  <a:gd name="T69" fmla="*/ 116 h 190"/>
                  <a:gd name="T70" fmla="*/ 53 w 161"/>
                  <a:gd name="T71" fmla="*/ 138 h 190"/>
                  <a:gd name="T72" fmla="*/ 69 w 161"/>
                  <a:gd name="T73" fmla="*/ 172 h 190"/>
                  <a:gd name="T74" fmla="*/ 48 w 161"/>
                  <a:gd name="T75" fmla="*/ 159 h 190"/>
                  <a:gd name="T76" fmla="*/ 29 w 161"/>
                  <a:gd name="T77" fmla="*/ 143 h 190"/>
                  <a:gd name="T78" fmla="*/ 16 w 161"/>
                  <a:gd name="T79" fmla="*/ 135 h 190"/>
                  <a:gd name="T80" fmla="*/ 10 w 161"/>
                  <a:gd name="T81" fmla="*/ 136 h 190"/>
                  <a:gd name="T82" fmla="*/ 26 w 161"/>
                  <a:gd name="T83" fmla="*/ 147 h 190"/>
                  <a:gd name="T84" fmla="*/ 47 w 161"/>
                  <a:gd name="T85" fmla="*/ 173 h 190"/>
                  <a:gd name="T86" fmla="*/ 74 w 161"/>
                  <a:gd name="T87" fmla="*/ 187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90"/>
                  <a:gd name="T134" fmla="*/ 161 w 161"/>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90">
                    <a:moveTo>
                      <a:pt x="100" y="187"/>
                    </a:moveTo>
                    <a:lnTo>
                      <a:pt x="106" y="186"/>
                    </a:lnTo>
                    <a:lnTo>
                      <a:pt x="117" y="183"/>
                    </a:lnTo>
                    <a:lnTo>
                      <a:pt x="124" y="179"/>
                    </a:lnTo>
                    <a:lnTo>
                      <a:pt x="129" y="174"/>
                    </a:lnTo>
                    <a:lnTo>
                      <a:pt x="132" y="169"/>
                    </a:lnTo>
                    <a:lnTo>
                      <a:pt x="135" y="163"/>
                    </a:lnTo>
                    <a:lnTo>
                      <a:pt x="137" y="157"/>
                    </a:lnTo>
                    <a:lnTo>
                      <a:pt x="139" y="148"/>
                    </a:lnTo>
                    <a:lnTo>
                      <a:pt x="139" y="139"/>
                    </a:lnTo>
                    <a:lnTo>
                      <a:pt x="140" y="133"/>
                    </a:lnTo>
                    <a:lnTo>
                      <a:pt x="141" y="128"/>
                    </a:lnTo>
                    <a:lnTo>
                      <a:pt x="142" y="124"/>
                    </a:lnTo>
                    <a:lnTo>
                      <a:pt x="144" y="120"/>
                    </a:lnTo>
                    <a:lnTo>
                      <a:pt x="146" y="116"/>
                    </a:lnTo>
                    <a:lnTo>
                      <a:pt x="148" y="113"/>
                    </a:lnTo>
                    <a:lnTo>
                      <a:pt x="151" y="109"/>
                    </a:lnTo>
                    <a:lnTo>
                      <a:pt x="152" y="107"/>
                    </a:lnTo>
                    <a:lnTo>
                      <a:pt x="155" y="105"/>
                    </a:lnTo>
                    <a:lnTo>
                      <a:pt x="160" y="101"/>
                    </a:lnTo>
                    <a:lnTo>
                      <a:pt x="154" y="103"/>
                    </a:lnTo>
                    <a:lnTo>
                      <a:pt x="149" y="105"/>
                    </a:lnTo>
                    <a:lnTo>
                      <a:pt x="144" y="108"/>
                    </a:lnTo>
                    <a:lnTo>
                      <a:pt x="140" y="111"/>
                    </a:lnTo>
                    <a:lnTo>
                      <a:pt x="136" y="114"/>
                    </a:lnTo>
                    <a:lnTo>
                      <a:pt x="132" y="118"/>
                    </a:lnTo>
                    <a:lnTo>
                      <a:pt x="128" y="123"/>
                    </a:lnTo>
                    <a:lnTo>
                      <a:pt x="125" y="127"/>
                    </a:lnTo>
                    <a:lnTo>
                      <a:pt x="122" y="132"/>
                    </a:lnTo>
                    <a:lnTo>
                      <a:pt x="125" y="125"/>
                    </a:lnTo>
                    <a:lnTo>
                      <a:pt x="127" y="120"/>
                    </a:lnTo>
                    <a:lnTo>
                      <a:pt x="128" y="114"/>
                    </a:lnTo>
                    <a:lnTo>
                      <a:pt x="129" y="107"/>
                    </a:lnTo>
                    <a:lnTo>
                      <a:pt x="129" y="99"/>
                    </a:lnTo>
                    <a:lnTo>
                      <a:pt x="127" y="92"/>
                    </a:lnTo>
                    <a:lnTo>
                      <a:pt x="126" y="84"/>
                    </a:lnTo>
                    <a:lnTo>
                      <a:pt x="124" y="78"/>
                    </a:lnTo>
                    <a:lnTo>
                      <a:pt x="122" y="72"/>
                    </a:lnTo>
                    <a:lnTo>
                      <a:pt x="120" y="66"/>
                    </a:lnTo>
                    <a:lnTo>
                      <a:pt x="115" y="59"/>
                    </a:lnTo>
                    <a:lnTo>
                      <a:pt x="112" y="54"/>
                    </a:lnTo>
                    <a:lnTo>
                      <a:pt x="108" y="47"/>
                    </a:lnTo>
                    <a:lnTo>
                      <a:pt x="104" y="39"/>
                    </a:lnTo>
                    <a:lnTo>
                      <a:pt x="101" y="32"/>
                    </a:lnTo>
                    <a:lnTo>
                      <a:pt x="99" y="27"/>
                    </a:lnTo>
                    <a:lnTo>
                      <a:pt x="98" y="21"/>
                    </a:lnTo>
                    <a:lnTo>
                      <a:pt x="97" y="15"/>
                    </a:lnTo>
                    <a:lnTo>
                      <a:pt x="97" y="10"/>
                    </a:lnTo>
                    <a:lnTo>
                      <a:pt x="97" y="6"/>
                    </a:lnTo>
                    <a:lnTo>
                      <a:pt x="98" y="0"/>
                    </a:lnTo>
                    <a:lnTo>
                      <a:pt x="95" y="8"/>
                    </a:lnTo>
                    <a:lnTo>
                      <a:pt x="93" y="15"/>
                    </a:lnTo>
                    <a:lnTo>
                      <a:pt x="93" y="21"/>
                    </a:lnTo>
                    <a:lnTo>
                      <a:pt x="92" y="27"/>
                    </a:lnTo>
                    <a:lnTo>
                      <a:pt x="93" y="34"/>
                    </a:lnTo>
                    <a:lnTo>
                      <a:pt x="95" y="40"/>
                    </a:lnTo>
                    <a:lnTo>
                      <a:pt x="97" y="45"/>
                    </a:lnTo>
                    <a:lnTo>
                      <a:pt x="99" y="50"/>
                    </a:lnTo>
                    <a:lnTo>
                      <a:pt x="101" y="56"/>
                    </a:lnTo>
                    <a:lnTo>
                      <a:pt x="102" y="63"/>
                    </a:lnTo>
                    <a:lnTo>
                      <a:pt x="102" y="69"/>
                    </a:lnTo>
                    <a:lnTo>
                      <a:pt x="103" y="76"/>
                    </a:lnTo>
                    <a:lnTo>
                      <a:pt x="103" y="82"/>
                    </a:lnTo>
                    <a:lnTo>
                      <a:pt x="102" y="92"/>
                    </a:lnTo>
                    <a:lnTo>
                      <a:pt x="100" y="99"/>
                    </a:lnTo>
                    <a:lnTo>
                      <a:pt x="94" y="108"/>
                    </a:lnTo>
                    <a:lnTo>
                      <a:pt x="90" y="117"/>
                    </a:lnTo>
                    <a:lnTo>
                      <a:pt x="87" y="126"/>
                    </a:lnTo>
                    <a:lnTo>
                      <a:pt x="84" y="121"/>
                    </a:lnTo>
                    <a:lnTo>
                      <a:pt x="83" y="115"/>
                    </a:lnTo>
                    <a:lnTo>
                      <a:pt x="82" y="110"/>
                    </a:lnTo>
                    <a:lnTo>
                      <a:pt x="81" y="101"/>
                    </a:lnTo>
                    <a:lnTo>
                      <a:pt x="83" y="85"/>
                    </a:lnTo>
                    <a:lnTo>
                      <a:pt x="84" y="80"/>
                    </a:lnTo>
                    <a:lnTo>
                      <a:pt x="84" y="75"/>
                    </a:lnTo>
                    <a:lnTo>
                      <a:pt x="84" y="70"/>
                    </a:lnTo>
                    <a:lnTo>
                      <a:pt x="83" y="63"/>
                    </a:lnTo>
                    <a:lnTo>
                      <a:pt x="82" y="56"/>
                    </a:lnTo>
                    <a:lnTo>
                      <a:pt x="79" y="50"/>
                    </a:lnTo>
                    <a:lnTo>
                      <a:pt x="75" y="41"/>
                    </a:lnTo>
                    <a:lnTo>
                      <a:pt x="77" y="52"/>
                    </a:lnTo>
                    <a:lnTo>
                      <a:pt x="78" y="61"/>
                    </a:lnTo>
                    <a:lnTo>
                      <a:pt x="78" y="68"/>
                    </a:lnTo>
                    <a:lnTo>
                      <a:pt x="78" y="75"/>
                    </a:lnTo>
                    <a:lnTo>
                      <a:pt x="76" y="80"/>
                    </a:lnTo>
                    <a:lnTo>
                      <a:pt x="73" y="87"/>
                    </a:lnTo>
                    <a:lnTo>
                      <a:pt x="67" y="102"/>
                    </a:lnTo>
                    <a:lnTo>
                      <a:pt x="66" y="93"/>
                    </a:lnTo>
                    <a:lnTo>
                      <a:pt x="67" y="85"/>
                    </a:lnTo>
                    <a:lnTo>
                      <a:pt x="68" y="77"/>
                    </a:lnTo>
                    <a:lnTo>
                      <a:pt x="64" y="85"/>
                    </a:lnTo>
                    <a:lnTo>
                      <a:pt x="61" y="91"/>
                    </a:lnTo>
                    <a:lnTo>
                      <a:pt x="60" y="99"/>
                    </a:lnTo>
                    <a:lnTo>
                      <a:pt x="58" y="107"/>
                    </a:lnTo>
                    <a:lnTo>
                      <a:pt x="59" y="117"/>
                    </a:lnTo>
                    <a:lnTo>
                      <a:pt x="60" y="127"/>
                    </a:lnTo>
                    <a:lnTo>
                      <a:pt x="63" y="135"/>
                    </a:lnTo>
                    <a:lnTo>
                      <a:pt x="67" y="145"/>
                    </a:lnTo>
                    <a:lnTo>
                      <a:pt x="74" y="158"/>
                    </a:lnTo>
                    <a:lnTo>
                      <a:pt x="64" y="143"/>
                    </a:lnTo>
                    <a:lnTo>
                      <a:pt x="61" y="139"/>
                    </a:lnTo>
                    <a:lnTo>
                      <a:pt x="57" y="133"/>
                    </a:lnTo>
                    <a:lnTo>
                      <a:pt x="51" y="127"/>
                    </a:lnTo>
                    <a:lnTo>
                      <a:pt x="47" y="122"/>
                    </a:lnTo>
                    <a:lnTo>
                      <a:pt x="40" y="116"/>
                    </a:lnTo>
                    <a:lnTo>
                      <a:pt x="47" y="128"/>
                    </a:lnTo>
                    <a:lnTo>
                      <a:pt x="50" y="133"/>
                    </a:lnTo>
                    <a:lnTo>
                      <a:pt x="53" y="138"/>
                    </a:lnTo>
                    <a:lnTo>
                      <a:pt x="59" y="148"/>
                    </a:lnTo>
                    <a:lnTo>
                      <a:pt x="63" y="157"/>
                    </a:lnTo>
                    <a:lnTo>
                      <a:pt x="69" y="172"/>
                    </a:lnTo>
                    <a:lnTo>
                      <a:pt x="61" y="169"/>
                    </a:lnTo>
                    <a:lnTo>
                      <a:pt x="55" y="165"/>
                    </a:lnTo>
                    <a:lnTo>
                      <a:pt x="48" y="159"/>
                    </a:lnTo>
                    <a:lnTo>
                      <a:pt x="42" y="154"/>
                    </a:lnTo>
                    <a:lnTo>
                      <a:pt x="35" y="147"/>
                    </a:lnTo>
                    <a:lnTo>
                      <a:pt x="29" y="143"/>
                    </a:lnTo>
                    <a:lnTo>
                      <a:pt x="25" y="139"/>
                    </a:lnTo>
                    <a:lnTo>
                      <a:pt x="20" y="136"/>
                    </a:lnTo>
                    <a:lnTo>
                      <a:pt x="16" y="135"/>
                    </a:lnTo>
                    <a:lnTo>
                      <a:pt x="10" y="133"/>
                    </a:lnTo>
                    <a:lnTo>
                      <a:pt x="0" y="131"/>
                    </a:lnTo>
                    <a:lnTo>
                      <a:pt x="10" y="136"/>
                    </a:lnTo>
                    <a:lnTo>
                      <a:pt x="17" y="140"/>
                    </a:lnTo>
                    <a:lnTo>
                      <a:pt x="23" y="144"/>
                    </a:lnTo>
                    <a:lnTo>
                      <a:pt x="26" y="147"/>
                    </a:lnTo>
                    <a:lnTo>
                      <a:pt x="33" y="155"/>
                    </a:lnTo>
                    <a:lnTo>
                      <a:pt x="39" y="163"/>
                    </a:lnTo>
                    <a:lnTo>
                      <a:pt x="47" y="173"/>
                    </a:lnTo>
                    <a:lnTo>
                      <a:pt x="52" y="177"/>
                    </a:lnTo>
                    <a:lnTo>
                      <a:pt x="60" y="181"/>
                    </a:lnTo>
                    <a:lnTo>
                      <a:pt x="74" y="187"/>
                    </a:lnTo>
                    <a:lnTo>
                      <a:pt x="86" y="189"/>
                    </a:lnTo>
                    <a:lnTo>
                      <a:pt x="100" y="187"/>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41" name="Freeform 116"/>
              <p:cNvSpPr>
                <a:spLocks/>
              </p:cNvSpPr>
              <p:nvPr/>
            </p:nvSpPr>
            <p:spPr bwMode="auto">
              <a:xfrm>
                <a:off x="4198" y="543"/>
                <a:ext cx="96" cy="135"/>
              </a:xfrm>
              <a:custGeom>
                <a:avLst/>
                <a:gdLst>
                  <a:gd name="T0" fmla="*/ 4 w 96"/>
                  <a:gd name="T1" fmla="*/ 79 h 135"/>
                  <a:gd name="T2" fmla="*/ 8 w 96"/>
                  <a:gd name="T3" fmla="*/ 88 h 135"/>
                  <a:gd name="T4" fmla="*/ 11 w 96"/>
                  <a:gd name="T5" fmla="*/ 98 h 135"/>
                  <a:gd name="T6" fmla="*/ 10 w 96"/>
                  <a:gd name="T7" fmla="*/ 107 h 135"/>
                  <a:gd name="T8" fmla="*/ 10 w 96"/>
                  <a:gd name="T9" fmla="*/ 115 h 135"/>
                  <a:gd name="T10" fmla="*/ 12 w 96"/>
                  <a:gd name="T11" fmla="*/ 123 h 135"/>
                  <a:gd name="T12" fmla="*/ 17 w 96"/>
                  <a:gd name="T13" fmla="*/ 129 h 135"/>
                  <a:gd name="T14" fmla="*/ 24 w 96"/>
                  <a:gd name="T15" fmla="*/ 132 h 135"/>
                  <a:gd name="T16" fmla="*/ 32 w 96"/>
                  <a:gd name="T17" fmla="*/ 134 h 135"/>
                  <a:gd name="T18" fmla="*/ 41 w 96"/>
                  <a:gd name="T19" fmla="*/ 134 h 135"/>
                  <a:gd name="T20" fmla="*/ 49 w 96"/>
                  <a:gd name="T21" fmla="*/ 132 h 135"/>
                  <a:gd name="T22" fmla="*/ 58 w 96"/>
                  <a:gd name="T23" fmla="*/ 129 h 135"/>
                  <a:gd name="T24" fmla="*/ 64 w 96"/>
                  <a:gd name="T25" fmla="*/ 125 h 135"/>
                  <a:gd name="T26" fmla="*/ 70 w 96"/>
                  <a:gd name="T27" fmla="*/ 120 h 135"/>
                  <a:gd name="T28" fmla="*/ 74 w 96"/>
                  <a:gd name="T29" fmla="*/ 114 h 135"/>
                  <a:gd name="T30" fmla="*/ 76 w 96"/>
                  <a:gd name="T31" fmla="*/ 108 h 135"/>
                  <a:gd name="T32" fmla="*/ 82 w 96"/>
                  <a:gd name="T33" fmla="*/ 101 h 135"/>
                  <a:gd name="T34" fmla="*/ 87 w 96"/>
                  <a:gd name="T35" fmla="*/ 98 h 135"/>
                  <a:gd name="T36" fmla="*/ 88 w 96"/>
                  <a:gd name="T37" fmla="*/ 95 h 135"/>
                  <a:gd name="T38" fmla="*/ 81 w 96"/>
                  <a:gd name="T39" fmla="*/ 97 h 135"/>
                  <a:gd name="T40" fmla="*/ 76 w 96"/>
                  <a:gd name="T41" fmla="*/ 99 h 135"/>
                  <a:gd name="T42" fmla="*/ 71 w 96"/>
                  <a:gd name="T43" fmla="*/ 104 h 135"/>
                  <a:gd name="T44" fmla="*/ 63 w 96"/>
                  <a:gd name="T45" fmla="*/ 115 h 135"/>
                  <a:gd name="T46" fmla="*/ 54 w 96"/>
                  <a:gd name="T47" fmla="*/ 119 h 135"/>
                  <a:gd name="T48" fmla="*/ 53 w 96"/>
                  <a:gd name="T49" fmla="*/ 117 h 135"/>
                  <a:gd name="T50" fmla="*/ 59 w 96"/>
                  <a:gd name="T51" fmla="*/ 110 h 135"/>
                  <a:gd name="T52" fmla="*/ 64 w 96"/>
                  <a:gd name="T53" fmla="*/ 97 h 135"/>
                  <a:gd name="T54" fmla="*/ 63 w 96"/>
                  <a:gd name="T55" fmla="*/ 93 h 135"/>
                  <a:gd name="T56" fmla="*/ 55 w 96"/>
                  <a:gd name="T57" fmla="*/ 105 h 135"/>
                  <a:gd name="T58" fmla="*/ 60 w 96"/>
                  <a:gd name="T59" fmla="*/ 82 h 135"/>
                  <a:gd name="T60" fmla="*/ 60 w 96"/>
                  <a:gd name="T61" fmla="*/ 71 h 135"/>
                  <a:gd name="T62" fmla="*/ 57 w 96"/>
                  <a:gd name="T63" fmla="*/ 62 h 135"/>
                  <a:gd name="T64" fmla="*/ 56 w 96"/>
                  <a:gd name="T65" fmla="*/ 67 h 135"/>
                  <a:gd name="T66" fmla="*/ 50 w 96"/>
                  <a:gd name="T67" fmla="*/ 62 h 135"/>
                  <a:gd name="T68" fmla="*/ 47 w 96"/>
                  <a:gd name="T69" fmla="*/ 52 h 135"/>
                  <a:gd name="T70" fmla="*/ 48 w 96"/>
                  <a:gd name="T71" fmla="*/ 42 h 135"/>
                  <a:gd name="T72" fmla="*/ 48 w 96"/>
                  <a:gd name="T73" fmla="*/ 40 h 135"/>
                  <a:gd name="T74" fmla="*/ 45 w 96"/>
                  <a:gd name="T75" fmla="*/ 49 h 135"/>
                  <a:gd name="T76" fmla="*/ 44 w 96"/>
                  <a:gd name="T77" fmla="*/ 57 h 135"/>
                  <a:gd name="T78" fmla="*/ 47 w 96"/>
                  <a:gd name="T79" fmla="*/ 77 h 135"/>
                  <a:gd name="T80" fmla="*/ 36 w 96"/>
                  <a:gd name="T81" fmla="*/ 70 h 135"/>
                  <a:gd name="T82" fmla="*/ 33 w 96"/>
                  <a:gd name="T83" fmla="*/ 59 h 135"/>
                  <a:gd name="T84" fmla="*/ 33 w 96"/>
                  <a:gd name="T85" fmla="*/ 47 h 135"/>
                  <a:gd name="T86" fmla="*/ 35 w 96"/>
                  <a:gd name="T87" fmla="*/ 37 h 135"/>
                  <a:gd name="T88" fmla="*/ 38 w 96"/>
                  <a:gd name="T89" fmla="*/ 28 h 135"/>
                  <a:gd name="T90" fmla="*/ 39 w 96"/>
                  <a:gd name="T91" fmla="*/ 19 h 135"/>
                  <a:gd name="T92" fmla="*/ 38 w 96"/>
                  <a:gd name="T93" fmla="*/ 8 h 135"/>
                  <a:gd name="T94" fmla="*/ 35 w 96"/>
                  <a:gd name="T95" fmla="*/ 7 h 135"/>
                  <a:gd name="T96" fmla="*/ 35 w 96"/>
                  <a:gd name="T97" fmla="*/ 18 h 135"/>
                  <a:gd name="T98" fmla="*/ 32 w 96"/>
                  <a:gd name="T99" fmla="*/ 28 h 135"/>
                  <a:gd name="T100" fmla="*/ 27 w 96"/>
                  <a:gd name="T101" fmla="*/ 38 h 135"/>
                  <a:gd name="T102" fmla="*/ 21 w 96"/>
                  <a:gd name="T103" fmla="*/ 51 h 135"/>
                  <a:gd name="T104" fmla="*/ 17 w 96"/>
                  <a:gd name="T105" fmla="*/ 79 h 135"/>
                  <a:gd name="T106" fmla="*/ 21 w 96"/>
                  <a:gd name="T107" fmla="*/ 92 h 135"/>
                  <a:gd name="T108" fmla="*/ 0 w 96"/>
                  <a:gd name="T109" fmla="*/ 7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135"/>
                  <a:gd name="T167" fmla="*/ 96 w 9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135">
                    <a:moveTo>
                      <a:pt x="0" y="76"/>
                    </a:moveTo>
                    <a:lnTo>
                      <a:pt x="4" y="79"/>
                    </a:lnTo>
                    <a:lnTo>
                      <a:pt x="6" y="83"/>
                    </a:lnTo>
                    <a:lnTo>
                      <a:pt x="8" y="88"/>
                    </a:lnTo>
                    <a:lnTo>
                      <a:pt x="11" y="94"/>
                    </a:lnTo>
                    <a:lnTo>
                      <a:pt x="11" y="98"/>
                    </a:lnTo>
                    <a:lnTo>
                      <a:pt x="11" y="103"/>
                    </a:lnTo>
                    <a:lnTo>
                      <a:pt x="10" y="107"/>
                    </a:lnTo>
                    <a:lnTo>
                      <a:pt x="10" y="111"/>
                    </a:lnTo>
                    <a:lnTo>
                      <a:pt x="10" y="115"/>
                    </a:lnTo>
                    <a:lnTo>
                      <a:pt x="10" y="119"/>
                    </a:lnTo>
                    <a:lnTo>
                      <a:pt x="12" y="123"/>
                    </a:lnTo>
                    <a:lnTo>
                      <a:pt x="14" y="126"/>
                    </a:lnTo>
                    <a:lnTo>
                      <a:pt x="17" y="129"/>
                    </a:lnTo>
                    <a:lnTo>
                      <a:pt x="20" y="131"/>
                    </a:lnTo>
                    <a:lnTo>
                      <a:pt x="24" y="132"/>
                    </a:lnTo>
                    <a:lnTo>
                      <a:pt x="28" y="133"/>
                    </a:lnTo>
                    <a:lnTo>
                      <a:pt x="32" y="134"/>
                    </a:lnTo>
                    <a:lnTo>
                      <a:pt x="36" y="134"/>
                    </a:lnTo>
                    <a:lnTo>
                      <a:pt x="41" y="134"/>
                    </a:lnTo>
                    <a:lnTo>
                      <a:pt x="45" y="133"/>
                    </a:lnTo>
                    <a:lnTo>
                      <a:pt x="49" y="132"/>
                    </a:lnTo>
                    <a:lnTo>
                      <a:pt x="54" y="131"/>
                    </a:lnTo>
                    <a:lnTo>
                      <a:pt x="58" y="129"/>
                    </a:lnTo>
                    <a:lnTo>
                      <a:pt x="61" y="127"/>
                    </a:lnTo>
                    <a:lnTo>
                      <a:pt x="64" y="125"/>
                    </a:lnTo>
                    <a:lnTo>
                      <a:pt x="67" y="122"/>
                    </a:lnTo>
                    <a:lnTo>
                      <a:pt x="70" y="120"/>
                    </a:lnTo>
                    <a:lnTo>
                      <a:pt x="71" y="117"/>
                    </a:lnTo>
                    <a:lnTo>
                      <a:pt x="74" y="114"/>
                    </a:lnTo>
                    <a:lnTo>
                      <a:pt x="75" y="111"/>
                    </a:lnTo>
                    <a:lnTo>
                      <a:pt x="76" y="108"/>
                    </a:lnTo>
                    <a:lnTo>
                      <a:pt x="78" y="105"/>
                    </a:lnTo>
                    <a:lnTo>
                      <a:pt x="82" y="101"/>
                    </a:lnTo>
                    <a:lnTo>
                      <a:pt x="84" y="100"/>
                    </a:lnTo>
                    <a:lnTo>
                      <a:pt x="87" y="98"/>
                    </a:lnTo>
                    <a:lnTo>
                      <a:pt x="95" y="95"/>
                    </a:lnTo>
                    <a:lnTo>
                      <a:pt x="88" y="95"/>
                    </a:lnTo>
                    <a:lnTo>
                      <a:pt x="84" y="96"/>
                    </a:lnTo>
                    <a:lnTo>
                      <a:pt x="81" y="97"/>
                    </a:lnTo>
                    <a:lnTo>
                      <a:pt x="78" y="98"/>
                    </a:lnTo>
                    <a:lnTo>
                      <a:pt x="76" y="99"/>
                    </a:lnTo>
                    <a:lnTo>
                      <a:pt x="74" y="102"/>
                    </a:lnTo>
                    <a:lnTo>
                      <a:pt x="71" y="104"/>
                    </a:lnTo>
                    <a:lnTo>
                      <a:pt x="66" y="112"/>
                    </a:lnTo>
                    <a:lnTo>
                      <a:pt x="63" y="115"/>
                    </a:lnTo>
                    <a:lnTo>
                      <a:pt x="59" y="117"/>
                    </a:lnTo>
                    <a:lnTo>
                      <a:pt x="54" y="119"/>
                    </a:lnTo>
                    <a:lnTo>
                      <a:pt x="50" y="121"/>
                    </a:lnTo>
                    <a:lnTo>
                      <a:pt x="53" y="117"/>
                    </a:lnTo>
                    <a:lnTo>
                      <a:pt x="56" y="114"/>
                    </a:lnTo>
                    <a:lnTo>
                      <a:pt x="59" y="110"/>
                    </a:lnTo>
                    <a:lnTo>
                      <a:pt x="60" y="105"/>
                    </a:lnTo>
                    <a:lnTo>
                      <a:pt x="64" y="97"/>
                    </a:lnTo>
                    <a:lnTo>
                      <a:pt x="71" y="86"/>
                    </a:lnTo>
                    <a:lnTo>
                      <a:pt x="63" y="93"/>
                    </a:lnTo>
                    <a:lnTo>
                      <a:pt x="60" y="96"/>
                    </a:lnTo>
                    <a:lnTo>
                      <a:pt x="55" y="105"/>
                    </a:lnTo>
                    <a:lnTo>
                      <a:pt x="59" y="90"/>
                    </a:lnTo>
                    <a:lnTo>
                      <a:pt x="60" y="82"/>
                    </a:lnTo>
                    <a:lnTo>
                      <a:pt x="61" y="76"/>
                    </a:lnTo>
                    <a:lnTo>
                      <a:pt x="60" y="71"/>
                    </a:lnTo>
                    <a:lnTo>
                      <a:pt x="59" y="67"/>
                    </a:lnTo>
                    <a:lnTo>
                      <a:pt x="57" y="62"/>
                    </a:lnTo>
                    <a:lnTo>
                      <a:pt x="55" y="57"/>
                    </a:lnTo>
                    <a:lnTo>
                      <a:pt x="56" y="67"/>
                    </a:lnTo>
                    <a:lnTo>
                      <a:pt x="55" y="74"/>
                    </a:lnTo>
                    <a:lnTo>
                      <a:pt x="50" y="62"/>
                    </a:lnTo>
                    <a:lnTo>
                      <a:pt x="48" y="57"/>
                    </a:lnTo>
                    <a:lnTo>
                      <a:pt x="47" y="52"/>
                    </a:lnTo>
                    <a:lnTo>
                      <a:pt x="48" y="47"/>
                    </a:lnTo>
                    <a:lnTo>
                      <a:pt x="48" y="42"/>
                    </a:lnTo>
                    <a:lnTo>
                      <a:pt x="49" y="37"/>
                    </a:lnTo>
                    <a:lnTo>
                      <a:pt x="48" y="40"/>
                    </a:lnTo>
                    <a:lnTo>
                      <a:pt x="46" y="43"/>
                    </a:lnTo>
                    <a:lnTo>
                      <a:pt x="45" y="49"/>
                    </a:lnTo>
                    <a:lnTo>
                      <a:pt x="44" y="53"/>
                    </a:lnTo>
                    <a:lnTo>
                      <a:pt x="44" y="57"/>
                    </a:lnTo>
                    <a:lnTo>
                      <a:pt x="45" y="63"/>
                    </a:lnTo>
                    <a:lnTo>
                      <a:pt x="47" y="77"/>
                    </a:lnTo>
                    <a:lnTo>
                      <a:pt x="44" y="89"/>
                    </a:lnTo>
                    <a:lnTo>
                      <a:pt x="36" y="70"/>
                    </a:lnTo>
                    <a:lnTo>
                      <a:pt x="34" y="65"/>
                    </a:lnTo>
                    <a:lnTo>
                      <a:pt x="33" y="59"/>
                    </a:lnTo>
                    <a:lnTo>
                      <a:pt x="32" y="53"/>
                    </a:lnTo>
                    <a:lnTo>
                      <a:pt x="33" y="47"/>
                    </a:lnTo>
                    <a:lnTo>
                      <a:pt x="33" y="42"/>
                    </a:lnTo>
                    <a:lnTo>
                      <a:pt x="35" y="37"/>
                    </a:lnTo>
                    <a:lnTo>
                      <a:pt x="36" y="33"/>
                    </a:lnTo>
                    <a:lnTo>
                      <a:pt x="38" y="28"/>
                    </a:lnTo>
                    <a:lnTo>
                      <a:pt x="39" y="24"/>
                    </a:lnTo>
                    <a:lnTo>
                      <a:pt x="39" y="19"/>
                    </a:lnTo>
                    <a:lnTo>
                      <a:pt x="39" y="14"/>
                    </a:lnTo>
                    <a:lnTo>
                      <a:pt x="38" y="8"/>
                    </a:lnTo>
                    <a:lnTo>
                      <a:pt x="35" y="0"/>
                    </a:lnTo>
                    <a:lnTo>
                      <a:pt x="35" y="7"/>
                    </a:lnTo>
                    <a:lnTo>
                      <a:pt x="36" y="12"/>
                    </a:lnTo>
                    <a:lnTo>
                      <a:pt x="35" y="18"/>
                    </a:lnTo>
                    <a:lnTo>
                      <a:pt x="34" y="23"/>
                    </a:lnTo>
                    <a:lnTo>
                      <a:pt x="32" y="28"/>
                    </a:lnTo>
                    <a:lnTo>
                      <a:pt x="29" y="34"/>
                    </a:lnTo>
                    <a:lnTo>
                      <a:pt x="27" y="38"/>
                    </a:lnTo>
                    <a:lnTo>
                      <a:pt x="24" y="44"/>
                    </a:lnTo>
                    <a:lnTo>
                      <a:pt x="21" y="51"/>
                    </a:lnTo>
                    <a:lnTo>
                      <a:pt x="19" y="57"/>
                    </a:lnTo>
                    <a:lnTo>
                      <a:pt x="17" y="79"/>
                    </a:lnTo>
                    <a:lnTo>
                      <a:pt x="18" y="84"/>
                    </a:lnTo>
                    <a:lnTo>
                      <a:pt x="21" y="92"/>
                    </a:lnTo>
                    <a:lnTo>
                      <a:pt x="11" y="80"/>
                    </a:lnTo>
                    <a:lnTo>
                      <a:pt x="0" y="76"/>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42" name="Freeform 117"/>
              <p:cNvSpPr>
                <a:spLocks/>
              </p:cNvSpPr>
              <p:nvPr/>
            </p:nvSpPr>
            <p:spPr bwMode="auto">
              <a:xfrm>
                <a:off x="4202" y="560"/>
                <a:ext cx="81" cy="111"/>
              </a:xfrm>
              <a:custGeom>
                <a:avLst/>
                <a:gdLst>
                  <a:gd name="T0" fmla="*/ 4 w 81"/>
                  <a:gd name="T1" fmla="*/ 64 h 111"/>
                  <a:gd name="T2" fmla="*/ 7 w 81"/>
                  <a:gd name="T3" fmla="*/ 72 h 111"/>
                  <a:gd name="T4" fmla="*/ 9 w 81"/>
                  <a:gd name="T5" fmla="*/ 81 h 111"/>
                  <a:gd name="T6" fmla="*/ 11 w 81"/>
                  <a:gd name="T7" fmla="*/ 91 h 111"/>
                  <a:gd name="T8" fmla="*/ 12 w 81"/>
                  <a:gd name="T9" fmla="*/ 98 h 111"/>
                  <a:gd name="T10" fmla="*/ 16 w 81"/>
                  <a:gd name="T11" fmla="*/ 103 h 111"/>
                  <a:gd name="T12" fmla="*/ 21 w 81"/>
                  <a:gd name="T13" fmla="*/ 107 h 111"/>
                  <a:gd name="T14" fmla="*/ 29 w 81"/>
                  <a:gd name="T15" fmla="*/ 110 h 111"/>
                  <a:gd name="T16" fmla="*/ 39 w 81"/>
                  <a:gd name="T17" fmla="*/ 110 h 111"/>
                  <a:gd name="T18" fmla="*/ 48 w 81"/>
                  <a:gd name="T19" fmla="*/ 107 h 111"/>
                  <a:gd name="T20" fmla="*/ 56 w 81"/>
                  <a:gd name="T21" fmla="*/ 102 h 111"/>
                  <a:gd name="T22" fmla="*/ 61 w 81"/>
                  <a:gd name="T23" fmla="*/ 96 h 111"/>
                  <a:gd name="T24" fmla="*/ 66 w 81"/>
                  <a:gd name="T25" fmla="*/ 87 h 111"/>
                  <a:gd name="T26" fmla="*/ 73 w 81"/>
                  <a:gd name="T27" fmla="*/ 81 h 111"/>
                  <a:gd name="T28" fmla="*/ 74 w 81"/>
                  <a:gd name="T29" fmla="*/ 79 h 111"/>
                  <a:gd name="T30" fmla="*/ 68 w 81"/>
                  <a:gd name="T31" fmla="*/ 81 h 111"/>
                  <a:gd name="T32" fmla="*/ 62 w 81"/>
                  <a:gd name="T33" fmla="*/ 87 h 111"/>
                  <a:gd name="T34" fmla="*/ 56 w 81"/>
                  <a:gd name="T35" fmla="*/ 94 h 111"/>
                  <a:gd name="T36" fmla="*/ 50 w 81"/>
                  <a:gd name="T37" fmla="*/ 99 h 111"/>
                  <a:gd name="T38" fmla="*/ 42 w 81"/>
                  <a:gd name="T39" fmla="*/ 103 h 111"/>
                  <a:gd name="T40" fmla="*/ 47 w 81"/>
                  <a:gd name="T41" fmla="*/ 96 h 111"/>
                  <a:gd name="T42" fmla="*/ 51 w 81"/>
                  <a:gd name="T43" fmla="*/ 88 h 111"/>
                  <a:gd name="T44" fmla="*/ 60 w 81"/>
                  <a:gd name="T45" fmla="*/ 70 h 111"/>
                  <a:gd name="T46" fmla="*/ 51 w 81"/>
                  <a:gd name="T47" fmla="*/ 79 h 111"/>
                  <a:gd name="T48" fmla="*/ 50 w 81"/>
                  <a:gd name="T49" fmla="*/ 74 h 111"/>
                  <a:gd name="T50" fmla="*/ 51 w 81"/>
                  <a:gd name="T51" fmla="*/ 61 h 111"/>
                  <a:gd name="T52" fmla="*/ 48 w 81"/>
                  <a:gd name="T53" fmla="*/ 48 h 111"/>
                  <a:gd name="T54" fmla="*/ 47 w 81"/>
                  <a:gd name="T55" fmla="*/ 53 h 111"/>
                  <a:gd name="T56" fmla="*/ 42 w 81"/>
                  <a:gd name="T57" fmla="*/ 48 h 111"/>
                  <a:gd name="T58" fmla="*/ 41 w 81"/>
                  <a:gd name="T59" fmla="*/ 38 h 111"/>
                  <a:gd name="T60" fmla="*/ 42 w 81"/>
                  <a:gd name="T61" fmla="*/ 25 h 111"/>
                  <a:gd name="T62" fmla="*/ 38 w 81"/>
                  <a:gd name="T63" fmla="*/ 40 h 111"/>
                  <a:gd name="T64" fmla="*/ 38 w 81"/>
                  <a:gd name="T65" fmla="*/ 50 h 111"/>
                  <a:gd name="T66" fmla="*/ 39 w 81"/>
                  <a:gd name="T67" fmla="*/ 62 h 111"/>
                  <a:gd name="T68" fmla="*/ 29 w 81"/>
                  <a:gd name="T69" fmla="*/ 55 h 111"/>
                  <a:gd name="T70" fmla="*/ 27 w 81"/>
                  <a:gd name="T71" fmla="*/ 46 h 111"/>
                  <a:gd name="T72" fmla="*/ 28 w 81"/>
                  <a:gd name="T73" fmla="*/ 35 h 111"/>
                  <a:gd name="T74" fmla="*/ 32 w 81"/>
                  <a:gd name="T75" fmla="*/ 25 h 111"/>
                  <a:gd name="T76" fmla="*/ 34 w 81"/>
                  <a:gd name="T77" fmla="*/ 15 h 111"/>
                  <a:gd name="T78" fmla="*/ 33 w 81"/>
                  <a:gd name="T79" fmla="*/ 6 h 111"/>
                  <a:gd name="T80" fmla="*/ 31 w 81"/>
                  <a:gd name="T81" fmla="*/ 7 h 111"/>
                  <a:gd name="T82" fmla="*/ 29 w 81"/>
                  <a:gd name="T83" fmla="*/ 17 h 111"/>
                  <a:gd name="T84" fmla="*/ 24 w 81"/>
                  <a:gd name="T85" fmla="*/ 28 h 111"/>
                  <a:gd name="T86" fmla="*/ 18 w 81"/>
                  <a:gd name="T87" fmla="*/ 43 h 111"/>
                  <a:gd name="T88" fmla="*/ 15 w 81"/>
                  <a:gd name="T89" fmla="*/ 68 h 111"/>
                  <a:gd name="T90" fmla="*/ 9 w 81"/>
                  <a:gd name="T91" fmla="*/ 64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111"/>
                  <a:gd name="T140" fmla="*/ 81 w 81"/>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111">
                    <a:moveTo>
                      <a:pt x="0" y="61"/>
                    </a:moveTo>
                    <a:lnTo>
                      <a:pt x="4" y="64"/>
                    </a:lnTo>
                    <a:lnTo>
                      <a:pt x="5" y="67"/>
                    </a:lnTo>
                    <a:lnTo>
                      <a:pt x="7" y="72"/>
                    </a:lnTo>
                    <a:lnTo>
                      <a:pt x="9" y="78"/>
                    </a:lnTo>
                    <a:lnTo>
                      <a:pt x="9" y="81"/>
                    </a:lnTo>
                    <a:lnTo>
                      <a:pt x="9" y="86"/>
                    </a:lnTo>
                    <a:lnTo>
                      <a:pt x="11" y="91"/>
                    </a:lnTo>
                    <a:lnTo>
                      <a:pt x="11" y="94"/>
                    </a:lnTo>
                    <a:lnTo>
                      <a:pt x="12" y="98"/>
                    </a:lnTo>
                    <a:lnTo>
                      <a:pt x="14" y="101"/>
                    </a:lnTo>
                    <a:lnTo>
                      <a:pt x="16" y="103"/>
                    </a:lnTo>
                    <a:lnTo>
                      <a:pt x="18" y="105"/>
                    </a:lnTo>
                    <a:lnTo>
                      <a:pt x="21" y="107"/>
                    </a:lnTo>
                    <a:lnTo>
                      <a:pt x="24" y="109"/>
                    </a:lnTo>
                    <a:lnTo>
                      <a:pt x="29" y="110"/>
                    </a:lnTo>
                    <a:lnTo>
                      <a:pt x="34" y="110"/>
                    </a:lnTo>
                    <a:lnTo>
                      <a:pt x="39" y="110"/>
                    </a:lnTo>
                    <a:lnTo>
                      <a:pt x="43" y="109"/>
                    </a:lnTo>
                    <a:lnTo>
                      <a:pt x="48" y="107"/>
                    </a:lnTo>
                    <a:lnTo>
                      <a:pt x="53" y="105"/>
                    </a:lnTo>
                    <a:lnTo>
                      <a:pt x="56" y="102"/>
                    </a:lnTo>
                    <a:lnTo>
                      <a:pt x="58" y="99"/>
                    </a:lnTo>
                    <a:lnTo>
                      <a:pt x="61" y="96"/>
                    </a:lnTo>
                    <a:lnTo>
                      <a:pt x="63" y="91"/>
                    </a:lnTo>
                    <a:lnTo>
                      <a:pt x="66" y="87"/>
                    </a:lnTo>
                    <a:lnTo>
                      <a:pt x="69" y="84"/>
                    </a:lnTo>
                    <a:lnTo>
                      <a:pt x="73" y="81"/>
                    </a:lnTo>
                    <a:lnTo>
                      <a:pt x="80" y="78"/>
                    </a:lnTo>
                    <a:lnTo>
                      <a:pt x="74" y="79"/>
                    </a:lnTo>
                    <a:lnTo>
                      <a:pt x="71" y="80"/>
                    </a:lnTo>
                    <a:lnTo>
                      <a:pt x="68" y="81"/>
                    </a:lnTo>
                    <a:lnTo>
                      <a:pt x="65" y="83"/>
                    </a:lnTo>
                    <a:lnTo>
                      <a:pt x="62" y="87"/>
                    </a:lnTo>
                    <a:lnTo>
                      <a:pt x="59" y="91"/>
                    </a:lnTo>
                    <a:lnTo>
                      <a:pt x="56" y="94"/>
                    </a:lnTo>
                    <a:lnTo>
                      <a:pt x="53" y="97"/>
                    </a:lnTo>
                    <a:lnTo>
                      <a:pt x="50" y="99"/>
                    </a:lnTo>
                    <a:lnTo>
                      <a:pt x="46" y="101"/>
                    </a:lnTo>
                    <a:lnTo>
                      <a:pt x="42" y="103"/>
                    </a:lnTo>
                    <a:lnTo>
                      <a:pt x="45" y="99"/>
                    </a:lnTo>
                    <a:lnTo>
                      <a:pt x="47" y="96"/>
                    </a:lnTo>
                    <a:lnTo>
                      <a:pt x="49" y="93"/>
                    </a:lnTo>
                    <a:lnTo>
                      <a:pt x="51" y="88"/>
                    </a:lnTo>
                    <a:lnTo>
                      <a:pt x="54" y="80"/>
                    </a:lnTo>
                    <a:lnTo>
                      <a:pt x="60" y="70"/>
                    </a:lnTo>
                    <a:lnTo>
                      <a:pt x="53" y="77"/>
                    </a:lnTo>
                    <a:lnTo>
                      <a:pt x="51" y="79"/>
                    </a:lnTo>
                    <a:lnTo>
                      <a:pt x="46" y="87"/>
                    </a:lnTo>
                    <a:lnTo>
                      <a:pt x="50" y="74"/>
                    </a:lnTo>
                    <a:lnTo>
                      <a:pt x="51" y="67"/>
                    </a:lnTo>
                    <a:lnTo>
                      <a:pt x="51" y="61"/>
                    </a:lnTo>
                    <a:lnTo>
                      <a:pt x="49" y="52"/>
                    </a:lnTo>
                    <a:lnTo>
                      <a:pt x="48" y="48"/>
                    </a:lnTo>
                    <a:lnTo>
                      <a:pt x="46" y="45"/>
                    </a:lnTo>
                    <a:lnTo>
                      <a:pt x="47" y="53"/>
                    </a:lnTo>
                    <a:lnTo>
                      <a:pt x="47" y="59"/>
                    </a:lnTo>
                    <a:lnTo>
                      <a:pt x="42" y="48"/>
                    </a:lnTo>
                    <a:lnTo>
                      <a:pt x="41" y="43"/>
                    </a:lnTo>
                    <a:lnTo>
                      <a:pt x="41" y="38"/>
                    </a:lnTo>
                    <a:lnTo>
                      <a:pt x="41" y="34"/>
                    </a:lnTo>
                    <a:lnTo>
                      <a:pt x="42" y="25"/>
                    </a:lnTo>
                    <a:lnTo>
                      <a:pt x="39" y="35"/>
                    </a:lnTo>
                    <a:lnTo>
                      <a:pt x="38" y="40"/>
                    </a:lnTo>
                    <a:lnTo>
                      <a:pt x="38" y="45"/>
                    </a:lnTo>
                    <a:lnTo>
                      <a:pt x="38" y="50"/>
                    </a:lnTo>
                    <a:lnTo>
                      <a:pt x="39" y="55"/>
                    </a:lnTo>
                    <a:lnTo>
                      <a:pt x="39" y="62"/>
                    </a:lnTo>
                    <a:lnTo>
                      <a:pt x="37" y="73"/>
                    </a:lnTo>
                    <a:lnTo>
                      <a:pt x="29" y="55"/>
                    </a:lnTo>
                    <a:lnTo>
                      <a:pt x="28" y="51"/>
                    </a:lnTo>
                    <a:lnTo>
                      <a:pt x="27" y="46"/>
                    </a:lnTo>
                    <a:lnTo>
                      <a:pt x="28" y="40"/>
                    </a:lnTo>
                    <a:lnTo>
                      <a:pt x="28" y="35"/>
                    </a:lnTo>
                    <a:lnTo>
                      <a:pt x="30" y="29"/>
                    </a:lnTo>
                    <a:lnTo>
                      <a:pt x="32" y="25"/>
                    </a:lnTo>
                    <a:lnTo>
                      <a:pt x="33" y="20"/>
                    </a:lnTo>
                    <a:lnTo>
                      <a:pt x="34" y="15"/>
                    </a:lnTo>
                    <a:lnTo>
                      <a:pt x="34" y="12"/>
                    </a:lnTo>
                    <a:lnTo>
                      <a:pt x="33" y="6"/>
                    </a:lnTo>
                    <a:lnTo>
                      <a:pt x="31" y="0"/>
                    </a:lnTo>
                    <a:lnTo>
                      <a:pt x="31" y="7"/>
                    </a:lnTo>
                    <a:lnTo>
                      <a:pt x="31" y="12"/>
                    </a:lnTo>
                    <a:lnTo>
                      <a:pt x="29" y="17"/>
                    </a:lnTo>
                    <a:lnTo>
                      <a:pt x="27" y="22"/>
                    </a:lnTo>
                    <a:lnTo>
                      <a:pt x="24" y="28"/>
                    </a:lnTo>
                    <a:lnTo>
                      <a:pt x="20" y="38"/>
                    </a:lnTo>
                    <a:lnTo>
                      <a:pt x="18" y="43"/>
                    </a:lnTo>
                    <a:lnTo>
                      <a:pt x="15" y="64"/>
                    </a:lnTo>
                    <a:lnTo>
                      <a:pt x="15" y="68"/>
                    </a:lnTo>
                    <a:lnTo>
                      <a:pt x="18" y="76"/>
                    </a:lnTo>
                    <a:lnTo>
                      <a:pt x="9" y="64"/>
                    </a:lnTo>
                    <a:lnTo>
                      <a:pt x="0" y="61"/>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grpSp>
        <p:nvGrpSpPr>
          <p:cNvPr id="112" name="Group 128"/>
          <p:cNvGrpSpPr>
            <a:grpSpLocks/>
          </p:cNvGrpSpPr>
          <p:nvPr/>
        </p:nvGrpSpPr>
        <p:grpSpPr bwMode="auto">
          <a:xfrm>
            <a:off x="837390" y="3012189"/>
            <a:ext cx="5414498" cy="3148407"/>
            <a:chOff x="505556" y="2720622"/>
            <a:chExt cx="6057809" cy="4016867"/>
          </a:xfrm>
        </p:grpSpPr>
        <p:sp>
          <p:nvSpPr>
            <p:cNvPr id="113" name="Text Box 124"/>
            <p:cNvSpPr txBox="1">
              <a:spLocks noChangeArrowheads="1"/>
            </p:cNvSpPr>
            <p:nvPr/>
          </p:nvSpPr>
          <p:spPr bwMode="auto">
            <a:xfrm rot="16200000">
              <a:off x="-262622" y="4067598"/>
              <a:ext cx="1846266" cy="309910"/>
            </a:xfrm>
            <a:prstGeom prst="rect">
              <a:avLst/>
            </a:prstGeom>
            <a:noFill/>
            <a:ln w="28575">
              <a:noFill/>
              <a:miter lim="800000"/>
              <a:headEnd/>
              <a:tailEnd/>
            </a:ln>
          </p:spPr>
          <p:txBody>
            <a:bodyPr wrap="square">
              <a:spAutoFit/>
            </a:bodyPr>
            <a:lstStyle/>
            <a:p>
              <a:r>
                <a:rPr lang="en-GB" sz="1200" b="1" dirty="0"/>
                <a:t>PRESSURE</a:t>
              </a:r>
            </a:p>
          </p:txBody>
        </p:sp>
        <p:sp>
          <p:nvSpPr>
            <p:cNvPr id="114" name="Line 129"/>
            <p:cNvSpPr>
              <a:spLocks noChangeShapeType="1"/>
            </p:cNvSpPr>
            <p:nvPr/>
          </p:nvSpPr>
          <p:spPr bwMode="auto">
            <a:xfrm flipH="1" flipV="1">
              <a:off x="833379" y="2916819"/>
              <a:ext cx="40379" cy="3820670"/>
            </a:xfrm>
            <a:prstGeom prst="line">
              <a:avLst/>
            </a:prstGeom>
            <a:noFill/>
            <a:ln w="25400">
              <a:solidFill>
                <a:schemeClr val="tx1"/>
              </a:solidFill>
              <a:round/>
              <a:headEnd/>
              <a:tailEnd type="triangle" w="med" len="med"/>
            </a:ln>
          </p:spPr>
          <p:txBody>
            <a:bodyPr wrap="none" anchor="ctr"/>
            <a:lstStyle/>
            <a:p>
              <a:endParaRPr lang="en-US"/>
            </a:p>
          </p:txBody>
        </p:sp>
        <p:sp>
          <p:nvSpPr>
            <p:cNvPr id="115" name="Line 11"/>
            <p:cNvSpPr>
              <a:spLocks noChangeShapeType="1"/>
            </p:cNvSpPr>
            <p:nvPr/>
          </p:nvSpPr>
          <p:spPr bwMode="auto">
            <a:xfrm flipV="1">
              <a:off x="857401" y="6721265"/>
              <a:ext cx="5705964" cy="15205"/>
            </a:xfrm>
            <a:prstGeom prst="line">
              <a:avLst/>
            </a:prstGeom>
            <a:noFill/>
            <a:ln w="25400">
              <a:solidFill>
                <a:schemeClr val="tx1"/>
              </a:solidFill>
              <a:round/>
              <a:headEnd/>
              <a:tailEnd type="triangle" w="med" len="med"/>
            </a:ln>
          </p:spPr>
          <p:txBody>
            <a:bodyPr anchor="ctr">
              <a:spAutoFit/>
            </a:bodyPr>
            <a:lstStyle/>
            <a:p>
              <a:endParaRPr lang="en-US"/>
            </a:p>
          </p:txBody>
        </p:sp>
        <p:sp>
          <p:nvSpPr>
            <p:cNvPr id="116" name="Freeform 115"/>
            <p:cNvSpPr/>
            <p:nvPr/>
          </p:nvSpPr>
          <p:spPr>
            <a:xfrm>
              <a:off x="868074" y="2720622"/>
              <a:ext cx="5352431" cy="4002578"/>
            </a:xfrm>
            <a:custGeom>
              <a:avLst/>
              <a:gdLst>
                <a:gd name="connsiteX0" fmla="*/ 0 w 4977113"/>
                <a:gd name="connsiteY0" fmla="*/ 4560425 h 4560425"/>
                <a:gd name="connsiteX1" fmla="*/ 2997843 w 4977113"/>
                <a:gd name="connsiteY1" fmla="*/ 393539 h 4560425"/>
                <a:gd name="connsiteX2" fmla="*/ 4977113 w 4977113"/>
                <a:gd name="connsiteY2" fmla="*/ 2199189 h 4560425"/>
              </a:gdLst>
              <a:ahLst/>
              <a:cxnLst>
                <a:cxn ang="0">
                  <a:pos x="connsiteX0" y="connsiteY0"/>
                </a:cxn>
                <a:cxn ang="0">
                  <a:pos x="connsiteX1" y="connsiteY1"/>
                </a:cxn>
                <a:cxn ang="0">
                  <a:pos x="connsiteX2" y="connsiteY2"/>
                </a:cxn>
              </a:cxnLst>
              <a:rect l="l" t="t" r="r" b="b"/>
              <a:pathLst>
                <a:path w="4977113" h="4560425">
                  <a:moveTo>
                    <a:pt x="0" y="4560425"/>
                  </a:moveTo>
                  <a:cubicBezTo>
                    <a:pt x="1084162" y="2673751"/>
                    <a:pt x="2168324" y="787078"/>
                    <a:pt x="2997843" y="393539"/>
                  </a:cubicBezTo>
                  <a:cubicBezTo>
                    <a:pt x="3827362" y="0"/>
                    <a:pt x="4402237" y="1099594"/>
                    <a:pt x="4977113" y="219918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20" grpId="0" animBg="1"/>
      <p:bldP spid="21" grpId="0" animBg="1"/>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Arial" charset="0"/>
              </a:rPr>
              <a:t>Newton’s </a:t>
            </a:r>
            <a:r>
              <a:rPr lang="en-US">
                <a:latin typeface="Arial" charset="0"/>
              </a:rPr>
              <a:t>Third Law of </a:t>
            </a:r>
            <a:r>
              <a:rPr lang="en-US" dirty="0" smtClean="0">
                <a:latin typeface="Arial" charset="0"/>
              </a:rPr>
              <a:t>Motion</a:t>
            </a:r>
            <a:endParaRPr lang="en-US" dirty="0"/>
          </a:p>
        </p:txBody>
      </p:sp>
      <p:sp>
        <p:nvSpPr>
          <p:cNvPr id="3" name="Content Placeholder 2"/>
          <p:cNvSpPr>
            <a:spLocks noGrp="1"/>
          </p:cNvSpPr>
          <p:nvPr>
            <p:ph idx="1"/>
          </p:nvPr>
        </p:nvSpPr>
        <p:spPr/>
        <p:txBody>
          <a:bodyPr/>
          <a:lstStyle/>
          <a:p>
            <a:r>
              <a:rPr lang="en-US" dirty="0" smtClean="0">
                <a:latin typeface="+mj-lt"/>
                <a:cs typeface="Arial" pitchFamily="34" charset="0"/>
              </a:rPr>
              <a:t>For every action force, there is an equal and opposite reaction force</a:t>
            </a:r>
          </a:p>
          <a:p>
            <a:r>
              <a:rPr lang="en-US" dirty="0" smtClean="0">
                <a:latin typeface="+mj-lt"/>
                <a:cs typeface="Arial" pitchFamily="34" charset="0"/>
              </a:rPr>
              <a:t>Aircraft drag must be counteracted by thrust</a:t>
            </a:r>
          </a:p>
        </p:txBody>
      </p:sp>
      <p:pic>
        <p:nvPicPr>
          <p:cNvPr id="4" name="Picture 13"/>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2895600" y="3733800"/>
            <a:ext cx="2957512" cy="2332037"/>
          </a:xfrm>
          <a:prstGeom prst="rect">
            <a:avLst/>
          </a:prstGeom>
          <a:noFill/>
          <a:ln w="9525">
            <a:noFill/>
            <a:miter lim="800000"/>
            <a:headEnd/>
            <a:tailEnd/>
          </a:ln>
        </p:spPr>
      </p:pic>
      <p:grpSp>
        <p:nvGrpSpPr>
          <p:cNvPr id="5" name="Group 15"/>
          <p:cNvGrpSpPr>
            <a:grpSpLocks/>
          </p:cNvGrpSpPr>
          <p:nvPr/>
        </p:nvGrpSpPr>
        <p:grpSpPr bwMode="auto">
          <a:xfrm>
            <a:off x="1641475" y="4852987"/>
            <a:ext cx="1179512" cy="628650"/>
            <a:chOff x="2043113" y="4175125"/>
            <a:chExt cx="1179512" cy="628650"/>
          </a:xfrm>
        </p:grpSpPr>
        <p:sp>
          <p:nvSpPr>
            <p:cNvPr id="6" name="TextBox 12"/>
            <p:cNvSpPr txBox="1">
              <a:spLocks noChangeArrowheads="1"/>
            </p:cNvSpPr>
            <p:nvPr/>
          </p:nvSpPr>
          <p:spPr bwMode="auto">
            <a:xfrm>
              <a:off x="2151063" y="4403725"/>
              <a:ext cx="909637" cy="400050"/>
            </a:xfrm>
            <a:prstGeom prst="rect">
              <a:avLst/>
            </a:prstGeom>
            <a:noFill/>
            <a:ln w="9525">
              <a:noFill/>
              <a:miter lim="800000"/>
              <a:headEnd/>
              <a:tailEnd/>
            </a:ln>
          </p:spPr>
          <p:txBody>
            <a:bodyPr wrap="none">
              <a:spAutoFit/>
            </a:bodyPr>
            <a:lstStyle/>
            <a:p>
              <a:r>
                <a:rPr lang="en-US" sz="2000">
                  <a:solidFill>
                    <a:srgbClr val="00B050"/>
                  </a:solidFill>
                </a:rPr>
                <a:t>Thrust</a:t>
              </a:r>
            </a:p>
          </p:txBody>
        </p:sp>
        <p:cxnSp>
          <p:nvCxnSpPr>
            <p:cNvPr id="7" name="Straight Arrow Connector 6"/>
            <p:cNvCxnSpPr/>
            <p:nvPr/>
          </p:nvCxnSpPr>
          <p:spPr>
            <a:xfrm rot="10800000" flipV="1">
              <a:off x="2043113" y="4175125"/>
              <a:ext cx="1179512" cy="101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13"/>
          <p:cNvGrpSpPr>
            <a:grpSpLocks/>
          </p:cNvGrpSpPr>
          <p:nvPr/>
        </p:nvGrpSpPr>
        <p:grpSpPr bwMode="auto">
          <a:xfrm>
            <a:off x="4486275" y="3094037"/>
            <a:ext cx="595312" cy="1168400"/>
            <a:chOff x="4887913" y="2416175"/>
            <a:chExt cx="595312" cy="1168400"/>
          </a:xfrm>
        </p:grpSpPr>
        <p:sp>
          <p:nvSpPr>
            <p:cNvPr id="9" name="TextBox 11"/>
            <p:cNvSpPr txBox="1">
              <a:spLocks noChangeArrowheads="1"/>
            </p:cNvSpPr>
            <p:nvPr/>
          </p:nvSpPr>
          <p:spPr bwMode="auto">
            <a:xfrm>
              <a:off x="4957763" y="2628900"/>
              <a:ext cx="525462" cy="400050"/>
            </a:xfrm>
            <a:prstGeom prst="rect">
              <a:avLst/>
            </a:prstGeom>
            <a:noFill/>
            <a:ln w="9525">
              <a:noFill/>
              <a:miter lim="800000"/>
              <a:headEnd/>
              <a:tailEnd/>
            </a:ln>
          </p:spPr>
          <p:txBody>
            <a:bodyPr wrap="none">
              <a:spAutoFit/>
            </a:bodyPr>
            <a:lstStyle/>
            <a:p>
              <a:r>
                <a:rPr lang="en-US" sz="2000">
                  <a:solidFill>
                    <a:srgbClr val="00B050"/>
                  </a:solidFill>
                </a:rPr>
                <a:t>Lift</a:t>
              </a:r>
            </a:p>
          </p:txBody>
        </p:sp>
        <p:cxnSp>
          <p:nvCxnSpPr>
            <p:cNvPr id="10" name="Straight Arrow Connector 9"/>
            <p:cNvCxnSpPr/>
            <p:nvPr/>
          </p:nvCxnSpPr>
          <p:spPr>
            <a:xfrm rot="16200000" flipV="1">
              <a:off x="4310063" y="2994025"/>
              <a:ext cx="1168400" cy="127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7"/>
          <p:cNvGrpSpPr>
            <a:grpSpLocks/>
          </p:cNvGrpSpPr>
          <p:nvPr/>
        </p:nvGrpSpPr>
        <p:grpSpPr bwMode="auto">
          <a:xfrm>
            <a:off x="5160962" y="4443412"/>
            <a:ext cx="1571625" cy="609600"/>
            <a:chOff x="5562600" y="3765550"/>
            <a:chExt cx="1571625" cy="609600"/>
          </a:xfrm>
        </p:grpSpPr>
        <p:sp>
          <p:nvSpPr>
            <p:cNvPr id="12" name="TextBox 14"/>
            <p:cNvSpPr txBox="1">
              <a:spLocks noChangeArrowheads="1"/>
            </p:cNvSpPr>
            <p:nvPr/>
          </p:nvSpPr>
          <p:spPr bwMode="auto">
            <a:xfrm>
              <a:off x="6394450" y="3975100"/>
              <a:ext cx="739775" cy="400050"/>
            </a:xfrm>
            <a:prstGeom prst="rect">
              <a:avLst/>
            </a:prstGeom>
            <a:noFill/>
            <a:ln w="9525">
              <a:noFill/>
              <a:miter lim="800000"/>
              <a:headEnd/>
              <a:tailEnd/>
            </a:ln>
          </p:spPr>
          <p:txBody>
            <a:bodyPr wrap="none">
              <a:spAutoFit/>
            </a:bodyPr>
            <a:lstStyle/>
            <a:p>
              <a:r>
                <a:rPr lang="en-US" sz="2000">
                  <a:solidFill>
                    <a:srgbClr val="FF0000"/>
                  </a:solidFill>
                </a:rPr>
                <a:t>Drag</a:t>
              </a:r>
            </a:p>
          </p:txBody>
        </p:sp>
        <p:cxnSp>
          <p:nvCxnSpPr>
            <p:cNvPr id="13" name="Straight Arrow Connector 12"/>
            <p:cNvCxnSpPr/>
            <p:nvPr/>
          </p:nvCxnSpPr>
          <p:spPr>
            <a:xfrm flipV="1">
              <a:off x="5562600" y="3765550"/>
              <a:ext cx="1238250" cy="19685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8"/>
          <p:cNvGrpSpPr>
            <a:grpSpLocks/>
          </p:cNvGrpSpPr>
          <p:nvPr/>
        </p:nvGrpSpPr>
        <p:grpSpPr bwMode="auto">
          <a:xfrm>
            <a:off x="3378200" y="5172075"/>
            <a:ext cx="1128712" cy="1365250"/>
            <a:chOff x="3779838" y="4494213"/>
            <a:chExt cx="1128712" cy="1365250"/>
          </a:xfrm>
        </p:grpSpPr>
        <p:sp>
          <p:nvSpPr>
            <p:cNvPr id="15" name="TextBox 13"/>
            <p:cNvSpPr txBox="1">
              <a:spLocks noChangeArrowheads="1"/>
            </p:cNvSpPr>
            <p:nvPr/>
          </p:nvSpPr>
          <p:spPr bwMode="auto">
            <a:xfrm>
              <a:off x="3779838" y="5459413"/>
              <a:ext cx="977900" cy="400050"/>
            </a:xfrm>
            <a:prstGeom prst="rect">
              <a:avLst/>
            </a:prstGeom>
            <a:noFill/>
            <a:ln w="9525">
              <a:noFill/>
              <a:miter lim="800000"/>
              <a:headEnd/>
              <a:tailEnd/>
            </a:ln>
          </p:spPr>
          <p:txBody>
            <a:bodyPr wrap="none">
              <a:spAutoFit/>
            </a:bodyPr>
            <a:lstStyle/>
            <a:p>
              <a:r>
                <a:rPr lang="en-US" sz="2000">
                  <a:solidFill>
                    <a:srgbClr val="FF0000"/>
                  </a:solidFill>
                </a:rPr>
                <a:t>Weight</a:t>
              </a:r>
            </a:p>
          </p:txBody>
        </p:sp>
        <p:cxnSp>
          <p:nvCxnSpPr>
            <p:cNvPr id="16" name="Straight Arrow Connector 15"/>
            <p:cNvCxnSpPr/>
            <p:nvPr/>
          </p:nvCxnSpPr>
          <p:spPr>
            <a:xfrm rot="16200000" flipH="1">
              <a:off x="4337050" y="5065713"/>
              <a:ext cx="11430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929187" y="4114800"/>
            <a:ext cx="2157413"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715962"/>
          </a:xfrm>
        </p:spPr>
        <p:txBody>
          <a:bodyPr/>
          <a:lstStyle/>
          <a:p>
            <a:r>
              <a:rPr lang="en-US" dirty="0" smtClean="0"/>
              <a:t>Three-Shaft </a:t>
            </a:r>
            <a:r>
              <a:rPr lang="en-US" dirty="0"/>
              <a:t>Turbofan </a:t>
            </a:r>
            <a:r>
              <a:rPr lang="en-US" dirty="0" smtClean="0"/>
              <a:t>Engine Configuration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652286"/>
            <a:ext cx="7266499"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9445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Turbine Engine</a:t>
            </a: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0998" y="1520867"/>
            <a:ext cx="8141835" cy="2057400"/>
          </a:xfrm>
          <a:prstGeom prst="rect">
            <a:avLst/>
          </a:prstGeom>
          <a:solidFill>
            <a:srgbClr val="FFFFCC"/>
          </a:solidFill>
        </p:spPr>
      </p:pic>
      <p:sp>
        <p:nvSpPr>
          <p:cNvPr id="4" name="Text Box 5"/>
          <p:cNvSpPr txBox="1">
            <a:spLocks noChangeArrowheads="1"/>
          </p:cNvSpPr>
          <p:nvPr/>
        </p:nvSpPr>
        <p:spPr bwMode="auto">
          <a:xfrm>
            <a:off x="685798" y="1050354"/>
            <a:ext cx="276389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800" dirty="0"/>
              <a:t>Thrust Producer</a:t>
            </a:r>
          </a:p>
        </p:txBody>
      </p:sp>
      <p:sp>
        <p:nvSpPr>
          <p:cNvPr id="5" name="Text Box 6"/>
          <p:cNvSpPr txBox="1">
            <a:spLocks noChangeArrowheads="1"/>
          </p:cNvSpPr>
          <p:nvPr/>
        </p:nvSpPr>
        <p:spPr bwMode="auto">
          <a:xfrm>
            <a:off x="4451915" y="997647"/>
            <a:ext cx="370165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800" dirty="0"/>
              <a:t>Shaft Power Producer</a:t>
            </a:r>
          </a:p>
        </p:txBody>
      </p:sp>
      <p:sp>
        <p:nvSpPr>
          <p:cNvPr id="6" name="Content Placeholder 3"/>
          <p:cNvSpPr txBox="1">
            <a:spLocks/>
          </p:cNvSpPr>
          <p:nvPr/>
        </p:nvSpPr>
        <p:spPr>
          <a:xfrm>
            <a:off x="436605" y="3578267"/>
            <a:ext cx="8229600" cy="280922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dirty="0">
                <a:latin typeface="+mj-lt"/>
                <a:cs typeface="Arial" pitchFamily="34" charset="0"/>
              </a:rPr>
              <a:t>Compressor supplies high pressure air to the </a:t>
            </a:r>
            <a:r>
              <a:rPr lang="en-US" dirty="0" smtClean="0">
                <a:latin typeface="+mj-lt"/>
                <a:cs typeface="Arial" pitchFamily="34" charset="0"/>
              </a:rPr>
              <a:t>combustor </a:t>
            </a:r>
            <a:r>
              <a:rPr lang="en-US" dirty="0">
                <a:latin typeface="+mj-lt"/>
                <a:cs typeface="Arial" pitchFamily="34" charset="0"/>
              </a:rPr>
              <a:t>where it is heated by burning f</a:t>
            </a:r>
            <a:r>
              <a:rPr lang="en-US" dirty="0" smtClean="0">
                <a:latin typeface="+mj-lt"/>
                <a:cs typeface="Arial" pitchFamily="34" charset="0"/>
              </a:rPr>
              <a:t>uel</a:t>
            </a:r>
          </a:p>
          <a:p>
            <a:pPr>
              <a:defRPr/>
            </a:pPr>
            <a:r>
              <a:rPr lang="en-US" dirty="0">
                <a:latin typeface="+mj-lt"/>
                <a:cs typeface="Arial" pitchFamily="34" charset="0"/>
              </a:rPr>
              <a:t>Flow leaving the combustor has a lot of energy</a:t>
            </a:r>
            <a:endParaRPr lang="en-US" dirty="0" smtClean="0">
              <a:latin typeface="+mj-lt"/>
              <a:cs typeface="Arial" pitchFamily="34" charset="0"/>
            </a:endParaRPr>
          </a:p>
        </p:txBody>
      </p:sp>
    </p:spTree>
    <p:extLst>
      <p:ext uri="{BB962C8B-B14F-4D97-AF65-F5344CB8AC3E}">
        <p14:creationId xmlns:p14="http://schemas.microsoft.com/office/powerpoint/2010/main" xmlns="" val="3240382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Turbine E</a:t>
            </a:r>
            <a:r>
              <a:rPr lang="en-US" dirty="0" smtClean="0"/>
              <a:t>ngine</a:t>
            </a:r>
            <a:endParaRPr lang="en-US" dirty="0"/>
          </a:p>
        </p:txBody>
      </p:sp>
      <p:sp>
        <p:nvSpPr>
          <p:cNvPr id="3" name="Content Placeholder 3"/>
          <p:cNvSpPr txBox="1">
            <a:spLocks/>
          </p:cNvSpPr>
          <p:nvPr/>
        </p:nvSpPr>
        <p:spPr>
          <a:xfrm>
            <a:off x="457200" y="1219200"/>
            <a:ext cx="8229600" cy="33528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dirty="0" smtClean="0">
                <a:latin typeface="+mj-lt"/>
                <a:cs typeface="Arial" pitchFamily="34" charset="0"/>
              </a:rPr>
              <a:t>Purpose </a:t>
            </a:r>
            <a:r>
              <a:rPr lang="en-US" dirty="0">
                <a:latin typeface="+mj-lt"/>
                <a:cs typeface="Arial" pitchFamily="34" charset="0"/>
              </a:rPr>
              <a:t>of a gas turbine engine is to generate thrust </a:t>
            </a:r>
            <a:r>
              <a:rPr lang="en-US" dirty="0" smtClean="0">
                <a:latin typeface="+mj-lt"/>
                <a:cs typeface="Arial" pitchFamily="34" charset="0"/>
              </a:rPr>
              <a:t>to </a:t>
            </a:r>
            <a:r>
              <a:rPr lang="en-US" dirty="0">
                <a:latin typeface="+mj-lt"/>
                <a:cs typeface="Arial" pitchFamily="34" charset="0"/>
              </a:rPr>
              <a:t>propel an </a:t>
            </a:r>
            <a:r>
              <a:rPr lang="en-US" dirty="0" smtClean="0">
                <a:latin typeface="+mj-lt"/>
                <a:cs typeface="Arial" pitchFamily="34" charset="0"/>
              </a:rPr>
              <a:t>aircraft </a:t>
            </a:r>
            <a:r>
              <a:rPr lang="en-US" dirty="0">
                <a:latin typeface="+mj-lt"/>
                <a:cs typeface="Arial" pitchFamily="34" charset="0"/>
              </a:rPr>
              <a:t>or to generate shaft power</a:t>
            </a:r>
          </a:p>
          <a:p>
            <a:pPr>
              <a:defRPr/>
            </a:pPr>
            <a:r>
              <a:rPr lang="en-US" dirty="0">
                <a:latin typeface="+mj-lt"/>
                <a:cs typeface="Arial" pitchFamily="34" charset="0"/>
              </a:rPr>
              <a:t>Thrust is a force generated by accelerating </a:t>
            </a:r>
            <a:r>
              <a:rPr lang="en-US" dirty="0" smtClean="0">
                <a:latin typeface="+mj-lt"/>
                <a:cs typeface="Arial" pitchFamily="34" charset="0"/>
              </a:rPr>
              <a:t>air</a:t>
            </a:r>
          </a:p>
          <a:p>
            <a:pPr>
              <a:defRPr/>
            </a:pPr>
            <a:r>
              <a:rPr lang="en-US" dirty="0">
                <a:latin typeface="+mj-lt"/>
                <a:cs typeface="Arial" pitchFamily="34" charset="0"/>
              </a:rPr>
              <a:t>Thrust is rate of change of </a:t>
            </a:r>
            <a:r>
              <a:rPr lang="en-US" dirty="0" smtClean="0">
                <a:latin typeface="+mj-lt"/>
                <a:cs typeface="Arial" pitchFamily="34" charset="0"/>
              </a:rPr>
              <a:t>momentum</a:t>
            </a:r>
            <a:endParaRPr lang="en-US" dirty="0">
              <a:latin typeface="+mj-lt"/>
              <a:cs typeface="Arial" pitchFamily="34" charset="0"/>
            </a:endParaRPr>
          </a:p>
        </p:txBody>
      </p:sp>
      <mc:AlternateContent xmlns:mc="http://schemas.openxmlformats.org/markup-compatibility/2006">
        <mc:Choice xmlns:a14="http://schemas.microsoft.com/office/drawing/2010/main" xmlns="" Requires="a14">
          <p:sp>
            <p:nvSpPr>
              <p:cNvPr id="7" name="TextBox 6"/>
              <p:cNvSpPr txBox="1"/>
              <p:nvPr/>
            </p:nvSpPr>
            <p:spPr>
              <a:xfrm>
                <a:off x="990600" y="4724400"/>
                <a:ext cx="2902333" cy="5887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𝐹</m:t>
                          </m:r>
                        </m:e>
                        <m:sub>
                          <m:r>
                            <a:rPr lang="en-US" sz="2800" b="0" i="1" smtClean="0">
                              <a:latin typeface="Cambria Math"/>
                            </a:rPr>
                            <m:t>𝑁</m:t>
                          </m:r>
                        </m:sub>
                      </m:sSub>
                      <m:r>
                        <a:rPr lang="en-US" sz="2800" i="1" smtClean="0">
                          <a:latin typeface="Cambria Math"/>
                          <a:ea typeface="Cambria Math"/>
                        </a:rPr>
                        <m:t>=</m:t>
                      </m:r>
                      <m:r>
                        <a:rPr lang="en-US" sz="2800" b="0" i="1" smtClean="0">
                          <a:latin typeface="Cambria Math"/>
                          <a:ea typeface="Cambria Math"/>
                        </a:rPr>
                        <m:t>𝑊</m:t>
                      </m:r>
                      <m:d>
                        <m:dPr>
                          <m:ctrlPr>
                            <a:rPr lang="en-US" sz="2800" b="0" i="1" smtClean="0">
                              <a:latin typeface="Cambria Math"/>
                              <a:ea typeface="Cambria Math"/>
                            </a:rPr>
                          </m:ctrlPr>
                        </m:dPr>
                        <m:e>
                          <m:sSub>
                            <m:sSubPr>
                              <m:ctrlPr>
                                <a:rPr lang="en-US" sz="2800" b="0" i="1" smtClean="0">
                                  <a:latin typeface="Cambria Math"/>
                                  <a:ea typeface="Cambria Math"/>
                                </a:rPr>
                              </m:ctrlPr>
                            </m:sSubPr>
                            <m:e>
                              <m:r>
                                <m:rPr>
                                  <m:sty m:val="p"/>
                                </m:rPr>
                                <a:rPr lang="en-US" sz="2800">
                                  <a:latin typeface="Cambria Math"/>
                                </a:rPr>
                                <m:t>v</m:t>
                              </m:r>
                            </m:e>
                            <m:sub>
                              <m:r>
                                <a:rPr lang="en-US" sz="2800" b="0" i="1" smtClean="0">
                                  <a:latin typeface="Cambria Math"/>
                                  <a:ea typeface="Cambria Math"/>
                                </a:rPr>
                                <m:t>𝑗</m:t>
                              </m:r>
                            </m:sub>
                          </m:sSub>
                          <m:r>
                            <a:rPr lang="en-US" sz="2800" b="0" i="1" smtClean="0">
                              <a:latin typeface="Cambria Math"/>
                              <a:ea typeface="Cambria Math"/>
                            </a:rPr>
                            <m:t>−</m:t>
                          </m:r>
                          <m:sSub>
                            <m:sSubPr>
                              <m:ctrlPr>
                                <a:rPr lang="en-US" sz="2800" b="0" i="1" smtClean="0">
                                  <a:latin typeface="Cambria Math"/>
                                  <a:ea typeface="Cambria Math"/>
                                </a:rPr>
                              </m:ctrlPr>
                            </m:sSubPr>
                            <m:e>
                              <m:r>
                                <m:rPr>
                                  <m:sty m:val="p"/>
                                </m:rPr>
                                <a:rPr lang="en-US" sz="2800">
                                  <a:latin typeface="Cambria Math"/>
                                </a:rPr>
                                <m:t>v</m:t>
                              </m:r>
                            </m:e>
                            <m:sub>
                              <m:r>
                                <a:rPr lang="en-US" sz="2800" b="0" i="1" smtClean="0">
                                  <a:latin typeface="Cambria Math"/>
                                  <a:ea typeface="Cambria Math"/>
                                </a:rPr>
                                <m:t>𝑜</m:t>
                              </m:r>
                            </m:sub>
                          </m:sSub>
                        </m:e>
                      </m:d>
                    </m:oMath>
                  </m:oMathPara>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990600" y="4724400"/>
                <a:ext cx="2902333" cy="58875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990600" y="5791200"/>
                <a:ext cx="292592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𝐹</m:t>
                          </m:r>
                        </m:e>
                        <m:sub>
                          <m:r>
                            <a:rPr lang="en-US" sz="2800" b="0" i="1" smtClean="0">
                              <a:latin typeface="Cambria Math"/>
                            </a:rPr>
                            <m:t>𝑁</m:t>
                          </m:r>
                        </m:sub>
                      </m:sSub>
                      <m:r>
                        <a:rPr lang="en-US" sz="2800" i="1" smtClean="0">
                          <a:latin typeface="Cambria Math"/>
                          <a:ea typeface="Cambria Math"/>
                        </a:rPr>
                        <m:t>=</m:t>
                      </m:r>
                      <m:r>
                        <a:rPr lang="en-US" sz="2800" b="0" i="1" smtClean="0">
                          <a:latin typeface="Cambria Math"/>
                          <a:ea typeface="Cambria Math"/>
                        </a:rPr>
                        <m:t>𝑁𝑒𝑡</m:t>
                      </m:r>
                      <m:r>
                        <a:rPr lang="en-US" sz="2800" b="0" i="1" smtClean="0">
                          <a:latin typeface="Cambria Math"/>
                          <a:ea typeface="Cambria Math"/>
                        </a:rPr>
                        <m:t> </m:t>
                      </m:r>
                      <m:r>
                        <a:rPr lang="en-US" sz="2800" b="0" i="1" smtClean="0">
                          <a:latin typeface="Cambria Math"/>
                          <a:ea typeface="Cambria Math"/>
                        </a:rPr>
                        <m:t>𝑇h𝑟𝑢𝑠𝑡</m:t>
                      </m:r>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990600" y="5791200"/>
                <a:ext cx="2925929" cy="523220"/>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TextBox 8"/>
              <p:cNvSpPr txBox="1"/>
              <p:nvPr/>
            </p:nvSpPr>
            <p:spPr>
              <a:xfrm>
                <a:off x="4495800" y="5334000"/>
                <a:ext cx="353442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ea typeface="Cambria Math"/>
                            </a:rPr>
                          </m:ctrlPr>
                        </m:sSubPr>
                        <m:e>
                          <m:r>
                            <m:rPr>
                              <m:sty m:val="p"/>
                            </m:rPr>
                            <a:rPr lang="en-US" sz="2800">
                              <a:latin typeface="Cambria Math"/>
                            </a:rPr>
                            <m:t>v</m:t>
                          </m:r>
                        </m:e>
                        <m:sub>
                          <m:r>
                            <a:rPr lang="en-US" sz="2800" i="1">
                              <a:latin typeface="Cambria Math"/>
                              <a:ea typeface="Cambria Math"/>
                            </a:rPr>
                            <m:t>𝑜</m:t>
                          </m:r>
                        </m:sub>
                      </m:sSub>
                      <m:r>
                        <a:rPr lang="en-US" sz="2800" i="1" smtClean="0">
                          <a:latin typeface="Cambria Math"/>
                          <a:ea typeface="Cambria Math"/>
                        </a:rPr>
                        <m:t>=</m:t>
                      </m:r>
                      <m:r>
                        <a:rPr lang="en-US" sz="2800" b="0" i="1" smtClean="0">
                          <a:latin typeface="Cambria Math"/>
                          <a:ea typeface="Cambria Math"/>
                        </a:rPr>
                        <m:t>𝐹𝑙𝑖𝑔h𝑡</m:t>
                      </m:r>
                      <m:r>
                        <a:rPr lang="en-US" sz="2800" b="0" i="1" smtClean="0">
                          <a:latin typeface="Cambria Math"/>
                          <a:ea typeface="Cambria Math"/>
                        </a:rPr>
                        <m:t> </m:t>
                      </m:r>
                      <m:r>
                        <a:rPr lang="en-US" sz="2800" b="0" i="1" smtClean="0">
                          <a:latin typeface="Cambria Math"/>
                          <a:ea typeface="Cambria Math"/>
                        </a:rPr>
                        <m:t>𝑉𝑒𝑙𝑜𝑐𝑖𝑡𝑦</m:t>
                      </m:r>
                    </m:oMath>
                  </m:oMathPara>
                </a14:m>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4495800" y="5334000"/>
                <a:ext cx="3534429"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TextBox 9"/>
              <p:cNvSpPr txBox="1"/>
              <p:nvPr/>
            </p:nvSpPr>
            <p:spPr>
              <a:xfrm>
                <a:off x="4546672" y="5867400"/>
                <a:ext cx="2920928" cy="557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ea typeface="Cambria Math"/>
                            </a:rPr>
                          </m:ctrlPr>
                        </m:sSubPr>
                        <m:e>
                          <m:r>
                            <m:rPr>
                              <m:sty m:val="p"/>
                            </m:rPr>
                            <a:rPr lang="en-US" sz="2800">
                              <a:latin typeface="Cambria Math"/>
                            </a:rPr>
                            <m:t>v</m:t>
                          </m:r>
                        </m:e>
                        <m:sub>
                          <m:r>
                            <a:rPr lang="en-US" sz="2800" b="0" i="1" smtClean="0">
                              <a:latin typeface="Cambria Math"/>
                              <a:ea typeface="Cambria Math"/>
                            </a:rPr>
                            <m:t>𝑗</m:t>
                          </m:r>
                        </m:sub>
                      </m:sSub>
                      <m:r>
                        <a:rPr lang="en-US" sz="2800" i="1" smtClean="0">
                          <a:latin typeface="Cambria Math"/>
                          <a:ea typeface="Cambria Math"/>
                        </a:rPr>
                        <m:t>=</m:t>
                      </m:r>
                      <m:r>
                        <a:rPr lang="en-US" sz="2800" b="0" i="1" smtClean="0">
                          <a:latin typeface="Cambria Math"/>
                          <a:ea typeface="Cambria Math"/>
                        </a:rPr>
                        <m:t>𝐽𝑒𝑡</m:t>
                      </m:r>
                      <m:r>
                        <a:rPr lang="en-US" sz="2800" b="0" i="1" smtClean="0">
                          <a:latin typeface="Cambria Math"/>
                          <a:ea typeface="Cambria Math"/>
                        </a:rPr>
                        <m:t> </m:t>
                      </m:r>
                      <m:r>
                        <a:rPr lang="en-US" sz="2800" b="0" i="1" smtClean="0">
                          <a:latin typeface="Cambria Math"/>
                          <a:ea typeface="Cambria Math"/>
                        </a:rPr>
                        <m:t>𝑉𝑒𝑙𝑜𝑐𝑖𝑡𝑦</m:t>
                      </m:r>
                    </m:oMath>
                  </m:oMathPara>
                </a14:m>
                <a:endParaRPr lang="en-US" sz="2800" dirty="0"/>
              </a:p>
            </p:txBody>
          </p:sp>
        </mc:Choice>
        <mc:Fallback>
          <p:sp>
            <p:nvSpPr>
              <p:cNvPr id="10" name="TextBox 9"/>
              <p:cNvSpPr txBox="1">
                <a:spLocks noRot="1" noChangeAspect="1" noMove="1" noResize="1" noEditPoints="1" noAdjustHandles="1" noChangeArrowheads="1" noChangeShapeType="1" noTextEdit="1"/>
              </p:cNvSpPr>
              <p:nvPr/>
            </p:nvSpPr>
            <p:spPr>
              <a:xfrm>
                <a:off x="4546672" y="5867400"/>
                <a:ext cx="2920928" cy="5579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1" name="TextBox 10"/>
              <p:cNvSpPr txBox="1"/>
              <p:nvPr/>
            </p:nvSpPr>
            <p:spPr>
              <a:xfrm>
                <a:off x="4419600" y="4555927"/>
                <a:ext cx="4228786" cy="8542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𝑊</m:t>
                      </m:r>
                      <m:r>
                        <a:rPr lang="en-US" sz="2800" b="0" i="1" smtClean="0">
                          <a:latin typeface="Cambria Math"/>
                          <a:ea typeface="Cambria Math"/>
                        </a:rPr>
                        <m:t>=</m:t>
                      </m:r>
                      <m:r>
                        <a:rPr lang="en-US" sz="2800" b="0" i="1" smtClean="0">
                          <a:latin typeface="Cambria Math"/>
                          <a:ea typeface="Cambria Math"/>
                        </a:rPr>
                        <m:t>𝐴𝑖𝑟</m:t>
                      </m:r>
                      <m:r>
                        <a:rPr lang="en-US" sz="2800" b="0" i="1" smtClean="0">
                          <a:latin typeface="Cambria Math"/>
                          <a:ea typeface="Cambria Math"/>
                        </a:rPr>
                        <m:t> </m:t>
                      </m:r>
                      <m:r>
                        <a:rPr lang="en-US" sz="2800" b="0" i="1" smtClean="0">
                          <a:latin typeface="Cambria Math"/>
                          <a:ea typeface="Cambria Math"/>
                        </a:rPr>
                        <m:t>𝑀𝑎𝑠𝑠</m:t>
                      </m:r>
                      <m:r>
                        <a:rPr lang="en-US" sz="2800" b="0" i="1" smtClean="0">
                          <a:latin typeface="Cambria Math"/>
                          <a:ea typeface="Cambria Math"/>
                        </a:rPr>
                        <m:t> </m:t>
                      </m:r>
                      <m:r>
                        <a:rPr lang="en-US" sz="2800" b="0" i="1" smtClean="0">
                          <a:latin typeface="Cambria Math"/>
                          <a:ea typeface="Cambria Math"/>
                        </a:rPr>
                        <m:t>𝐹𝑙𝑜𝑤</m:t>
                      </m:r>
                      <m:r>
                        <a:rPr lang="en-US" sz="2800" b="0" i="1" smtClean="0">
                          <a:latin typeface="Cambria Math"/>
                          <a:ea typeface="Cambria Math"/>
                        </a:rPr>
                        <m:t> </m:t>
                      </m:r>
                      <m:d>
                        <m:dPr>
                          <m:ctrlPr>
                            <a:rPr lang="en-US" sz="2800" b="0" i="1" smtClean="0">
                              <a:latin typeface="Cambria Math"/>
                              <a:ea typeface="Cambria Math"/>
                            </a:rPr>
                          </m:ctrlPr>
                        </m:dPr>
                        <m:e>
                          <m:f>
                            <m:fPr>
                              <m:ctrlPr>
                                <a:rPr lang="en-US" sz="2800" b="0" i="1" smtClean="0">
                                  <a:latin typeface="Cambria Math"/>
                                  <a:ea typeface="Cambria Math"/>
                                </a:rPr>
                              </m:ctrlPr>
                            </m:fPr>
                            <m:num>
                              <m:r>
                                <a:rPr lang="en-US" sz="2800" b="0" i="1" smtClean="0">
                                  <a:latin typeface="Cambria Math"/>
                                  <a:ea typeface="Cambria Math"/>
                                </a:rPr>
                                <m:t>𝑚</m:t>
                              </m:r>
                            </m:num>
                            <m:den>
                              <m:r>
                                <a:rPr lang="en-US" sz="2800" b="0" i="1" smtClean="0">
                                  <a:latin typeface="Cambria Math"/>
                                  <a:ea typeface="Cambria Math"/>
                                </a:rPr>
                                <m:t>𝑠</m:t>
                              </m:r>
                            </m:den>
                          </m:f>
                        </m:e>
                      </m:d>
                    </m:oMath>
                  </m:oMathPara>
                </a14:m>
                <a:endParaRPr lang="en-US" sz="2800" dirty="0"/>
              </a:p>
            </p:txBody>
          </p:sp>
        </mc:Choice>
        <mc:Fallback>
          <p:sp>
            <p:nvSpPr>
              <p:cNvPr id="11" name="TextBox 10"/>
              <p:cNvSpPr txBox="1">
                <a:spLocks noRot="1" noChangeAspect="1" noMove="1" noResize="1" noEditPoints="1" noAdjustHandles="1" noChangeArrowheads="1" noChangeShapeType="1" noTextEdit="1"/>
              </p:cNvSpPr>
              <p:nvPr/>
            </p:nvSpPr>
            <p:spPr>
              <a:xfrm>
                <a:off x="4419600" y="4555927"/>
                <a:ext cx="4228786" cy="854273"/>
              </a:xfrm>
              <a:prstGeom prst="rect">
                <a:avLst/>
              </a:prstGeom>
              <a:blipFill rotWithShape="1">
                <a:blip r:embed="rId7"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1620150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Turboprop</a:t>
            </a:r>
            <a:endParaRPr lang="en-US" dirty="0"/>
          </a:p>
        </p:txBody>
      </p:sp>
      <p:sp>
        <p:nvSpPr>
          <p:cNvPr id="4" name="Content Placeholder 3"/>
          <p:cNvSpPr>
            <a:spLocks noGrp="1"/>
          </p:cNvSpPr>
          <p:nvPr>
            <p:ph idx="1"/>
          </p:nvPr>
        </p:nvSpPr>
        <p:spPr>
          <a:xfrm>
            <a:off x="457200" y="2027237"/>
            <a:ext cx="8229600" cy="4830763"/>
          </a:xfrm>
        </p:spPr>
        <p:txBody>
          <a:bodyPr/>
          <a:lstStyle/>
          <a:p>
            <a:pPr>
              <a:defRPr/>
            </a:pPr>
            <a:r>
              <a:rPr lang="en-US" dirty="0" smtClean="0">
                <a:latin typeface="+mj-lt"/>
                <a:cs typeface="Arial" pitchFamily="34" charset="0"/>
              </a:rPr>
              <a:t>Turbine engine (with power turbine) turns propeller</a:t>
            </a:r>
          </a:p>
          <a:p>
            <a:pPr>
              <a:defRPr/>
            </a:pPr>
            <a:r>
              <a:rPr lang="en-US" dirty="0" smtClean="0">
                <a:latin typeface="+mj-lt"/>
                <a:cs typeface="Arial" pitchFamily="34" charset="0"/>
              </a:rPr>
              <a:t>Propellers develop thrust by moving large mass of air through small change in velocity</a:t>
            </a:r>
          </a:p>
          <a:p>
            <a:pPr>
              <a:defRPr/>
            </a:pPr>
            <a:r>
              <a:rPr lang="en-US" dirty="0" smtClean="0">
                <a:latin typeface="+mj-lt"/>
                <a:cs typeface="Arial" pitchFamily="34" charset="0"/>
              </a:rPr>
              <a:t>Used in low speed transport aircraft and small commuter aircraft</a:t>
            </a:r>
          </a:p>
          <a:p>
            <a:pPr>
              <a:defRPr/>
            </a:pPr>
            <a:r>
              <a:rPr lang="en-US" dirty="0" smtClean="0">
                <a:latin typeface="+mj-lt"/>
                <a:cs typeface="Arial" pitchFamily="34" charset="0"/>
              </a:rPr>
              <a:t>Turbo shaft is similar but drives a rotor for  helicopters</a:t>
            </a:r>
          </a:p>
        </p:txBody>
      </p:sp>
      <p:pic>
        <p:nvPicPr>
          <p:cNvPr id="5" name="Picture 2" descr="Computer animation of flow through a turboprop engine"/>
          <p:cNvPicPr>
            <a:picLocks noChangeAspect="1" noChangeArrowheads="1" noCrop="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477000" y="152400"/>
            <a:ext cx="2066267" cy="18698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Turboprop Example</a:t>
            </a:r>
            <a:endParaRPr lang="en-US" dirty="0"/>
          </a:p>
        </p:txBody>
      </p:sp>
      <p:sp>
        <p:nvSpPr>
          <p:cNvPr id="2" name="Content Placeholder 1"/>
          <p:cNvSpPr>
            <a:spLocks noGrp="1"/>
          </p:cNvSpPr>
          <p:nvPr>
            <p:ph idx="1"/>
          </p:nvPr>
        </p:nvSpPr>
        <p:spPr/>
        <p:txBody>
          <a:bodyPr/>
          <a:lstStyle/>
          <a:p>
            <a:endParaRPr lang="en-US"/>
          </a:p>
        </p:txBody>
      </p:sp>
      <p:pic>
        <p:nvPicPr>
          <p:cNvPr id="1026" name="Picture 2" descr="C:\Users\Public\Documents\Copy to Netbook\2011_0618_TurboProp\IMAG0303 (Lar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219199"/>
            <a:ext cx="8305800" cy="4969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6706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Afterburning Turbojet</a:t>
            </a:r>
            <a:endParaRPr lang="en-US" dirty="0"/>
          </a:p>
        </p:txBody>
      </p:sp>
      <p:sp>
        <p:nvSpPr>
          <p:cNvPr id="3" name="Content Placeholder 2"/>
          <p:cNvSpPr>
            <a:spLocks noGrp="1"/>
          </p:cNvSpPr>
          <p:nvPr>
            <p:ph idx="1"/>
          </p:nvPr>
        </p:nvSpPr>
        <p:spPr/>
        <p:txBody>
          <a:bodyPr/>
          <a:lstStyle/>
          <a:p>
            <a:r>
              <a:rPr lang="en-US" dirty="0" smtClean="0">
                <a:latin typeface="Georgia" pitchFamily="18" charset="0"/>
                <a:cs typeface="Arial" pitchFamily="34" charset="0"/>
              </a:rPr>
              <a:t>Most military fighter jet engines (turbojet and turbofan) use afterburners</a:t>
            </a:r>
          </a:p>
          <a:p>
            <a:r>
              <a:rPr lang="en-US" dirty="0" smtClean="0">
                <a:latin typeface="Georgia" pitchFamily="18" charset="0"/>
                <a:cs typeface="Arial" pitchFamily="34" charset="0"/>
              </a:rPr>
              <a:t>Helps exceed drag close to sound barrier</a:t>
            </a:r>
          </a:p>
          <a:p>
            <a:r>
              <a:rPr lang="en-US" dirty="0" smtClean="0">
                <a:latin typeface="Georgia" pitchFamily="18" charset="0"/>
                <a:cs typeface="Arial" pitchFamily="34" charset="0"/>
              </a:rPr>
              <a:t>Nozzle extended and fuel injected in hot gases for extra thrust</a:t>
            </a:r>
          </a:p>
          <a:p>
            <a:r>
              <a:rPr lang="en-US" dirty="0" smtClean="0">
                <a:latin typeface="Georgia" pitchFamily="18" charset="0"/>
                <a:cs typeface="Arial" pitchFamily="34" charset="0"/>
              </a:rPr>
              <a:t>Inefficient burn uses a lot of fuel</a:t>
            </a:r>
          </a:p>
        </p:txBody>
      </p:sp>
      <p:pic>
        <p:nvPicPr>
          <p:cNvPr id="4" name="Picture 2" descr="Computer animation of flow through an afterburning turbojet"/>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62390" y="4662267"/>
            <a:ext cx="2968460" cy="1906032"/>
          </a:xfrm>
          <a:prstGeom prst="rect">
            <a:avLst/>
          </a:prstGeom>
          <a:noFill/>
          <a:ln w="9525">
            <a:noFill/>
            <a:miter lim="800000"/>
            <a:headEnd/>
            <a:tailEnd/>
          </a:ln>
        </p:spPr>
      </p:pic>
      <p:pic>
        <p:nvPicPr>
          <p:cNvPr id="5" name="Picture 4" descr="C:\Documents and Settings\Gerald\My Documents\PLTW\AeroSpace_Rewrite\UNIT_3_Propulsion\IMAGES_AE_Unit C_Propulsion\turbdraw.gif"/>
          <p:cNvPicPr>
            <a:picLocks noChangeAspect="1"/>
          </p:cNvPicPr>
          <p:nvPr/>
        </p:nvPicPr>
        <p:blipFill>
          <a:blip r:embed="rId4" cstate="print">
            <a:extLst>
              <a:ext uri="{28A0092B-C50C-407E-A947-70E740481C1C}">
                <a14:useLocalDpi xmlns:a14="http://schemas.microsoft.com/office/drawing/2010/main" xmlns="" val="0"/>
              </a:ext>
            </a:extLst>
          </a:blip>
          <a:srcRect l="2287" t="19626" r="4585"/>
          <a:stretch>
            <a:fillRect/>
          </a:stretch>
        </p:blipFill>
        <p:spPr bwMode="auto">
          <a:xfrm>
            <a:off x="562232" y="4627605"/>
            <a:ext cx="3282704" cy="2138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Afterburning Turbofan</a:t>
            </a:r>
            <a:endParaRPr lang="en-US" sz="4000" dirty="0"/>
          </a:p>
        </p:txBody>
      </p:sp>
      <p:pic>
        <p:nvPicPr>
          <p:cNvPr id="5" name="Picture 25" descr="ej2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70975"/>
            <a:ext cx="9144000" cy="4244975"/>
          </a:xfrm>
          <a:prstGeom prst="rect">
            <a:avLst/>
          </a:prstGeom>
          <a:noFill/>
          <a:ln w="9525">
            <a:noFill/>
            <a:miter lim="800000"/>
            <a:headEnd/>
            <a:tailEnd/>
          </a:ln>
        </p:spPr>
      </p:pic>
      <p:sp>
        <p:nvSpPr>
          <p:cNvPr id="6" name="Line 4"/>
          <p:cNvSpPr>
            <a:spLocks noChangeShapeType="1"/>
          </p:cNvSpPr>
          <p:nvPr/>
        </p:nvSpPr>
        <p:spPr bwMode="auto">
          <a:xfrm>
            <a:off x="1814513" y="2548887"/>
            <a:ext cx="0" cy="0"/>
          </a:xfrm>
          <a:prstGeom prst="line">
            <a:avLst/>
          </a:prstGeom>
          <a:noFill/>
          <a:ln w="28575">
            <a:solidFill>
              <a:schemeClr val="tx1"/>
            </a:solidFill>
            <a:round/>
            <a:headEnd/>
            <a:tailEnd/>
          </a:ln>
        </p:spPr>
        <p:txBody>
          <a:bodyPr wrap="none" anchor="ctr">
            <a:spAutoFit/>
          </a:bodyPr>
          <a:lstStyle/>
          <a:p>
            <a:endParaRPr lang="en-US"/>
          </a:p>
        </p:txBody>
      </p:sp>
      <p:grpSp>
        <p:nvGrpSpPr>
          <p:cNvPr id="7" name="Group 27"/>
          <p:cNvGrpSpPr>
            <a:grpSpLocks/>
          </p:cNvGrpSpPr>
          <p:nvPr/>
        </p:nvGrpSpPr>
        <p:grpSpPr bwMode="auto">
          <a:xfrm>
            <a:off x="1162050" y="1842450"/>
            <a:ext cx="1725613" cy="1587500"/>
            <a:chOff x="1162089" y="1881365"/>
            <a:chExt cx="1725152" cy="1587050"/>
          </a:xfrm>
        </p:grpSpPr>
        <p:sp>
          <p:nvSpPr>
            <p:cNvPr id="8" name="Text Box 6"/>
            <p:cNvSpPr txBox="1">
              <a:spLocks noChangeArrowheads="1"/>
            </p:cNvSpPr>
            <p:nvPr/>
          </p:nvSpPr>
          <p:spPr bwMode="auto">
            <a:xfrm>
              <a:off x="1162089" y="1881365"/>
              <a:ext cx="1725152" cy="461665"/>
            </a:xfrm>
            <a:prstGeom prst="rect">
              <a:avLst/>
            </a:prstGeom>
            <a:noFill/>
            <a:ln w="12700">
              <a:noFill/>
              <a:miter lim="800000"/>
              <a:headEnd/>
              <a:tailEnd/>
            </a:ln>
          </p:spPr>
          <p:txBody>
            <a:bodyPr wrap="none" anchor="ctr">
              <a:spAutoFit/>
            </a:bodyPr>
            <a:lstStyle/>
            <a:p>
              <a:pPr algn="ctr"/>
              <a:r>
                <a:rPr lang="en-GB" sz="2400"/>
                <a:t>3-stage fan</a:t>
              </a:r>
            </a:p>
          </p:txBody>
        </p:sp>
        <p:cxnSp>
          <p:nvCxnSpPr>
            <p:cNvPr id="9" name="Straight Arrow Connector 8"/>
            <p:cNvCxnSpPr/>
            <p:nvPr/>
          </p:nvCxnSpPr>
          <p:spPr>
            <a:xfrm rot="5400000">
              <a:off x="1143053" y="2735195"/>
              <a:ext cx="1150612" cy="315828"/>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30"/>
          <p:cNvGrpSpPr>
            <a:grpSpLocks/>
          </p:cNvGrpSpPr>
          <p:nvPr/>
        </p:nvGrpSpPr>
        <p:grpSpPr bwMode="auto">
          <a:xfrm>
            <a:off x="5707063" y="3366450"/>
            <a:ext cx="2303462" cy="1643062"/>
            <a:chOff x="5707117" y="3405355"/>
            <a:chExt cx="2303972" cy="1643322"/>
          </a:xfrm>
        </p:grpSpPr>
        <p:sp>
          <p:nvSpPr>
            <p:cNvPr id="11" name="Text Box 18"/>
            <p:cNvSpPr txBox="1">
              <a:spLocks noChangeArrowheads="1"/>
            </p:cNvSpPr>
            <p:nvPr/>
          </p:nvSpPr>
          <p:spPr bwMode="auto">
            <a:xfrm>
              <a:off x="6285938" y="4587012"/>
              <a:ext cx="1725151" cy="461665"/>
            </a:xfrm>
            <a:prstGeom prst="rect">
              <a:avLst/>
            </a:prstGeom>
            <a:noFill/>
            <a:ln w="12700">
              <a:noFill/>
              <a:miter lim="800000"/>
              <a:headEnd/>
              <a:tailEnd/>
            </a:ln>
          </p:spPr>
          <p:txBody>
            <a:bodyPr wrap="none" anchor="ctr">
              <a:spAutoFit/>
            </a:bodyPr>
            <a:lstStyle/>
            <a:p>
              <a:pPr algn="ctr"/>
              <a:r>
                <a:rPr lang="en-GB" sz="2400"/>
                <a:t>Afterburner</a:t>
              </a:r>
            </a:p>
          </p:txBody>
        </p:sp>
        <p:cxnSp>
          <p:nvCxnSpPr>
            <p:cNvPr id="12" name="Straight Arrow Connector 11"/>
            <p:cNvCxnSpPr/>
            <p:nvPr/>
          </p:nvCxnSpPr>
          <p:spPr>
            <a:xfrm rot="16200000" flipV="1">
              <a:off x="5699216" y="3413256"/>
              <a:ext cx="1214629" cy="1198827"/>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33"/>
          <p:cNvGrpSpPr>
            <a:grpSpLocks/>
          </p:cNvGrpSpPr>
          <p:nvPr/>
        </p:nvGrpSpPr>
        <p:grpSpPr bwMode="auto">
          <a:xfrm>
            <a:off x="3783013" y="3839525"/>
            <a:ext cx="3381375" cy="1711325"/>
            <a:chOff x="3783195" y="3878320"/>
            <a:chExt cx="3381888" cy="1711859"/>
          </a:xfrm>
        </p:grpSpPr>
        <p:sp>
          <p:nvSpPr>
            <p:cNvPr id="14" name="Text Box 12"/>
            <p:cNvSpPr txBox="1">
              <a:spLocks noChangeArrowheads="1"/>
            </p:cNvSpPr>
            <p:nvPr/>
          </p:nvSpPr>
          <p:spPr bwMode="auto">
            <a:xfrm>
              <a:off x="3783195" y="5128514"/>
              <a:ext cx="3381888" cy="461665"/>
            </a:xfrm>
            <a:prstGeom prst="rect">
              <a:avLst/>
            </a:prstGeom>
            <a:noFill/>
            <a:ln w="12700">
              <a:noFill/>
              <a:miter lim="800000"/>
              <a:headEnd/>
              <a:tailEnd/>
            </a:ln>
          </p:spPr>
          <p:txBody>
            <a:bodyPr wrap="none" anchor="ctr">
              <a:spAutoFit/>
            </a:bodyPr>
            <a:lstStyle/>
            <a:p>
              <a:pPr algn="ctr"/>
              <a:r>
                <a:rPr lang="en-GB" sz="2400"/>
                <a:t>Single-stage LP turbine</a:t>
              </a:r>
            </a:p>
          </p:txBody>
        </p:sp>
        <p:cxnSp>
          <p:nvCxnSpPr>
            <p:cNvPr id="15" name="Straight Arrow Connector 14"/>
            <p:cNvCxnSpPr/>
            <p:nvPr/>
          </p:nvCxnSpPr>
          <p:spPr>
            <a:xfrm rot="16200000" flipV="1">
              <a:off x="3964884" y="3933204"/>
              <a:ext cx="1340268" cy="12305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36"/>
          <p:cNvGrpSpPr>
            <a:grpSpLocks/>
          </p:cNvGrpSpPr>
          <p:nvPr/>
        </p:nvGrpSpPr>
        <p:grpSpPr bwMode="auto">
          <a:xfrm>
            <a:off x="847725" y="3871275"/>
            <a:ext cx="3414713" cy="2152650"/>
            <a:chOff x="847635" y="3909853"/>
            <a:chExt cx="3415550" cy="2153674"/>
          </a:xfrm>
        </p:grpSpPr>
        <p:sp>
          <p:nvSpPr>
            <p:cNvPr id="17" name="Text Box 9"/>
            <p:cNvSpPr txBox="1">
              <a:spLocks noChangeArrowheads="1"/>
            </p:cNvSpPr>
            <p:nvPr/>
          </p:nvSpPr>
          <p:spPr bwMode="auto">
            <a:xfrm>
              <a:off x="847635" y="5601862"/>
              <a:ext cx="3415550" cy="461665"/>
            </a:xfrm>
            <a:prstGeom prst="rect">
              <a:avLst/>
            </a:prstGeom>
            <a:noFill/>
            <a:ln w="12700">
              <a:noFill/>
              <a:miter lim="800000"/>
              <a:headEnd/>
              <a:tailEnd/>
            </a:ln>
          </p:spPr>
          <p:txBody>
            <a:bodyPr wrap="none" anchor="ctr">
              <a:spAutoFit/>
            </a:bodyPr>
            <a:lstStyle/>
            <a:p>
              <a:pPr algn="ctr"/>
              <a:r>
                <a:rPr lang="en-GB" sz="2400"/>
                <a:t>Single stage HP turbine</a:t>
              </a:r>
            </a:p>
          </p:txBody>
        </p:sp>
        <p:cxnSp>
          <p:nvCxnSpPr>
            <p:cNvPr id="18" name="Straight Arrow Connector 17"/>
            <p:cNvCxnSpPr/>
            <p:nvPr/>
          </p:nvCxnSpPr>
          <p:spPr>
            <a:xfrm rot="5400000" flipH="1" flipV="1">
              <a:off x="2309885" y="4343542"/>
              <a:ext cx="1702610" cy="83523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39"/>
          <p:cNvGrpSpPr>
            <a:grpSpLocks/>
          </p:cNvGrpSpPr>
          <p:nvPr/>
        </p:nvGrpSpPr>
        <p:grpSpPr bwMode="auto">
          <a:xfrm>
            <a:off x="4940300" y="1223325"/>
            <a:ext cx="3638550" cy="944562"/>
            <a:chOff x="4939625" y="1262075"/>
            <a:chExt cx="3638752" cy="945101"/>
          </a:xfrm>
        </p:grpSpPr>
        <p:sp>
          <p:nvSpPr>
            <p:cNvPr id="20" name="Text Box 15"/>
            <p:cNvSpPr txBox="1">
              <a:spLocks noChangeArrowheads="1"/>
            </p:cNvSpPr>
            <p:nvPr/>
          </p:nvSpPr>
          <p:spPr bwMode="auto">
            <a:xfrm>
              <a:off x="4939625" y="1262075"/>
              <a:ext cx="3638752" cy="461665"/>
            </a:xfrm>
            <a:prstGeom prst="rect">
              <a:avLst/>
            </a:prstGeom>
            <a:noFill/>
            <a:ln w="12700">
              <a:noFill/>
              <a:miter lim="800000"/>
              <a:headEnd/>
              <a:tailEnd/>
            </a:ln>
          </p:spPr>
          <p:txBody>
            <a:bodyPr wrap="none" anchor="ctr">
              <a:spAutoFit/>
            </a:bodyPr>
            <a:lstStyle/>
            <a:p>
              <a:pPr algn="ctr"/>
              <a:r>
                <a:rPr lang="en-GB" sz="2400"/>
                <a:t>Variable nozzle geometry</a:t>
              </a:r>
            </a:p>
          </p:txBody>
        </p:sp>
        <p:cxnSp>
          <p:nvCxnSpPr>
            <p:cNvPr id="21" name="Straight Arrow Connector 20"/>
            <p:cNvCxnSpPr/>
            <p:nvPr/>
          </p:nvCxnSpPr>
          <p:spPr>
            <a:xfrm rot="16200000" flipH="1">
              <a:off x="6984317" y="1938752"/>
              <a:ext cx="473345" cy="6350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42"/>
          <p:cNvSpPr txBox="1">
            <a:spLocks noChangeArrowheads="1"/>
          </p:cNvSpPr>
          <p:nvPr/>
        </p:nvSpPr>
        <p:spPr bwMode="auto">
          <a:xfrm>
            <a:off x="3089275" y="5966775"/>
            <a:ext cx="3833813" cy="831850"/>
          </a:xfrm>
          <a:prstGeom prst="rect">
            <a:avLst/>
          </a:prstGeom>
          <a:noFill/>
          <a:ln w="9525">
            <a:noFill/>
            <a:miter lim="800000"/>
            <a:headEnd/>
            <a:tailEnd/>
          </a:ln>
        </p:spPr>
        <p:txBody>
          <a:bodyPr wrap="none">
            <a:spAutoFit/>
          </a:bodyPr>
          <a:lstStyle/>
          <a:p>
            <a:r>
              <a:rPr lang="en-US" sz="2400"/>
              <a:t>Note:	LP = Low Pressure</a:t>
            </a:r>
          </a:p>
          <a:p>
            <a:r>
              <a:rPr lang="en-US" sz="2400"/>
              <a:t> 	HP = High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Gas Turbine Alternate Uses</a:t>
            </a:r>
            <a:endParaRPr lang="en-US" dirty="0"/>
          </a:p>
        </p:txBody>
      </p:sp>
      <p:sp>
        <p:nvSpPr>
          <p:cNvPr id="4" name="Content Placeholder 3"/>
          <p:cNvSpPr>
            <a:spLocks noGrp="1"/>
          </p:cNvSpPr>
          <p:nvPr>
            <p:ph idx="1"/>
          </p:nvPr>
        </p:nvSpPr>
        <p:spPr/>
        <p:txBody>
          <a:bodyPr/>
          <a:lstStyle/>
          <a:p>
            <a:r>
              <a:rPr lang="en-US" dirty="0" smtClean="0">
                <a:latin typeface="+mj-lt"/>
                <a:cs typeface="Arial" pitchFamily="34" charset="0"/>
              </a:rPr>
              <a:t>Also used to power</a:t>
            </a:r>
          </a:p>
          <a:p>
            <a:pPr lvl="1"/>
            <a:r>
              <a:rPr lang="en-US" dirty="0" smtClean="0">
                <a:latin typeface="+mj-lt"/>
                <a:cs typeface="Arial" pitchFamily="34" charset="0"/>
              </a:rPr>
              <a:t>Racing cars</a:t>
            </a:r>
          </a:p>
          <a:p>
            <a:pPr lvl="1"/>
            <a:r>
              <a:rPr lang="en-US" dirty="0" smtClean="0">
                <a:latin typeface="+mj-lt"/>
                <a:cs typeface="Arial" pitchFamily="34" charset="0"/>
              </a:rPr>
              <a:t>Ships</a:t>
            </a:r>
          </a:p>
          <a:p>
            <a:pPr lvl="1"/>
            <a:r>
              <a:rPr lang="en-US" dirty="0" smtClean="0">
                <a:latin typeface="+mj-lt"/>
                <a:cs typeface="Arial" pitchFamily="34" charset="0"/>
              </a:rPr>
              <a:t>Electrical power generators</a:t>
            </a:r>
          </a:p>
          <a:p>
            <a:pPr lvl="1"/>
            <a:r>
              <a:rPr lang="en-US" dirty="0" smtClean="0">
                <a:latin typeface="+mj-lt"/>
                <a:cs typeface="Arial" pitchFamily="34" charset="0"/>
              </a:rPr>
              <a:t>Natural gas pumping stations</a:t>
            </a:r>
            <a:endParaRPr lang="en-US"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Operation Similarity</a:t>
            </a:r>
            <a:endParaRPr lang="en-US" dirty="0"/>
          </a:p>
        </p:txBody>
      </p:sp>
      <p:sp>
        <p:nvSpPr>
          <p:cNvPr id="3" name="Content Placeholder 2"/>
          <p:cNvSpPr>
            <a:spLocks noGrp="1"/>
          </p:cNvSpPr>
          <p:nvPr>
            <p:ph idx="1"/>
          </p:nvPr>
        </p:nvSpPr>
        <p:spPr/>
        <p:txBody>
          <a:bodyPr/>
          <a:lstStyle/>
          <a:p>
            <a:r>
              <a:rPr lang="en-US" dirty="0" smtClean="0">
                <a:cs typeface="Arial" pitchFamily="34" charset="0"/>
              </a:rPr>
              <a:t>Reciprocating and turbine engines have same four operations</a:t>
            </a:r>
          </a:p>
        </p:txBody>
      </p:sp>
      <p:pic>
        <p:nvPicPr>
          <p:cNvPr id="6" name="Picture 1029" descr="Trent Aer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148" y="1247984"/>
            <a:ext cx="8951912" cy="1560512"/>
          </a:xfrm>
          <a:prstGeom prst="rect">
            <a:avLst/>
          </a:prstGeom>
          <a:noFill/>
          <a:ln w="9525">
            <a:solidFill>
              <a:schemeClr val="bg2"/>
            </a:solid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0" y="3420895"/>
            <a:ext cx="1616075" cy="3406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125" y="3467100"/>
            <a:ext cx="1638300" cy="3390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43400" y="3424989"/>
            <a:ext cx="1660525" cy="3414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38400" y="3424989"/>
            <a:ext cx="17145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Connector 7"/>
          <p:cNvCxnSpPr/>
          <p:nvPr/>
        </p:nvCxnSpPr>
        <p:spPr>
          <a:xfrm>
            <a:off x="9753600" y="34671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2678" y="3003521"/>
            <a:ext cx="1023037" cy="461665"/>
          </a:xfrm>
          <a:prstGeom prst="rect">
            <a:avLst/>
          </a:prstGeom>
          <a:noFill/>
        </p:spPr>
        <p:txBody>
          <a:bodyPr wrap="none" rtlCol="0">
            <a:spAutoFit/>
          </a:bodyPr>
          <a:lstStyle/>
          <a:p>
            <a:r>
              <a:rPr lang="en-US" sz="2400" dirty="0" smtClean="0"/>
              <a:t>Intake</a:t>
            </a:r>
            <a:endParaRPr lang="en-US" sz="2400" dirty="0"/>
          </a:p>
        </p:txBody>
      </p:sp>
      <p:sp>
        <p:nvSpPr>
          <p:cNvPr id="14" name="TextBox 13"/>
          <p:cNvSpPr txBox="1"/>
          <p:nvPr/>
        </p:nvSpPr>
        <p:spPr>
          <a:xfrm>
            <a:off x="2438400" y="3003520"/>
            <a:ext cx="2000869" cy="461665"/>
          </a:xfrm>
          <a:prstGeom prst="rect">
            <a:avLst/>
          </a:prstGeom>
          <a:noFill/>
        </p:spPr>
        <p:txBody>
          <a:bodyPr wrap="none" rtlCol="0">
            <a:spAutoFit/>
          </a:bodyPr>
          <a:lstStyle/>
          <a:p>
            <a:r>
              <a:rPr lang="en-US" sz="2400" dirty="0" smtClean="0"/>
              <a:t>Compression</a:t>
            </a:r>
            <a:endParaRPr lang="en-US" sz="2400" dirty="0"/>
          </a:p>
        </p:txBody>
      </p:sp>
      <p:sp>
        <p:nvSpPr>
          <p:cNvPr id="15" name="TextBox 14"/>
          <p:cNvSpPr txBox="1"/>
          <p:nvPr/>
        </p:nvSpPr>
        <p:spPr>
          <a:xfrm>
            <a:off x="4552156" y="2992592"/>
            <a:ext cx="1178528" cy="461665"/>
          </a:xfrm>
          <a:prstGeom prst="rect">
            <a:avLst/>
          </a:prstGeom>
          <a:noFill/>
        </p:spPr>
        <p:txBody>
          <a:bodyPr wrap="none" rtlCol="0">
            <a:spAutoFit/>
          </a:bodyPr>
          <a:lstStyle/>
          <a:p>
            <a:r>
              <a:rPr lang="en-US" sz="2400" dirty="0" smtClean="0"/>
              <a:t>Ignition</a:t>
            </a:r>
            <a:endParaRPr lang="en-US" sz="2400" dirty="0"/>
          </a:p>
        </p:txBody>
      </p:sp>
      <p:sp>
        <p:nvSpPr>
          <p:cNvPr id="16" name="TextBox 15"/>
          <p:cNvSpPr txBox="1"/>
          <p:nvPr/>
        </p:nvSpPr>
        <p:spPr>
          <a:xfrm>
            <a:off x="6300637" y="2985334"/>
            <a:ext cx="1624163" cy="461665"/>
          </a:xfrm>
          <a:prstGeom prst="rect">
            <a:avLst/>
          </a:prstGeom>
          <a:noFill/>
        </p:spPr>
        <p:txBody>
          <a:bodyPr wrap="none" rtlCol="0">
            <a:spAutoFit/>
          </a:bodyPr>
          <a:lstStyle/>
          <a:p>
            <a:r>
              <a:rPr lang="en-US" sz="2400" dirty="0" smtClean="0"/>
              <a:t>Expansion</a:t>
            </a:r>
            <a:endParaRPr lang="en-US" sz="2400" dirty="0"/>
          </a:p>
        </p:txBody>
      </p:sp>
    </p:spTree>
    <p:extLst>
      <p:ext uri="{BB962C8B-B14F-4D97-AF65-F5344CB8AC3E}">
        <p14:creationId xmlns:p14="http://schemas.microsoft.com/office/powerpoint/2010/main" xmlns="" val="323269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Placement</a:t>
            </a:r>
            <a:endParaRPr lang="en-US" dirty="0"/>
          </a:p>
        </p:txBody>
      </p:sp>
      <p:sp>
        <p:nvSpPr>
          <p:cNvPr id="3" name="Content Placeholder 2"/>
          <p:cNvSpPr>
            <a:spLocks noGrp="1"/>
          </p:cNvSpPr>
          <p:nvPr>
            <p:ph idx="1"/>
          </p:nvPr>
        </p:nvSpPr>
        <p:spPr/>
        <p:txBody>
          <a:bodyPr/>
          <a:lstStyle/>
          <a:p>
            <a:r>
              <a:rPr lang="en-US" dirty="0" smtClean="0">
                <a:latin typeface="+mj-lt"/>
                <a:cs typeface="Arial" pitchFamily="34" charset="0"/>
              </a:rPr>
              <a:t>Engine arrangements</a:t>
            </a:r>
          </a:p>
          <a:p>
            <a:r>
              <a:rPr lang="en-US" dirty="0" smtClean="0">
                <a:latin typeface="+mj-lt"/>
                <a:cs typeface="Arial" pitchFamily="34" charset="0"/>
              </a:rPr>
              <a:t>Under wing</a:t>
            </a:r>
          </a:p>
          <a:p>
            <a:pPr lvl="1"/>
            <a:r>
              <a:rPr lang="en-US" dirty="0" smtClean="0">
                <a:latin typeface="+mj-lt"/>
                <a:cs typeface="Arial" pitchFamily="34" charset="0"/>
              </a:rPr>
              <a:t>Engine weight close to lift generation</a:t>
            </a:r>
          </a:p>
          <a:p>
            <a:pPr lvl="1"/>
            <a:r>
              <a:rPr lang="en-US" dirty="0" smtClean="0">
                <a:latin typeface="+mj-lt"/>
                <a:cs typeface="Arial" pitchFamily="34" charset="0"/>
              </a:rPr>
              <a:t>Reduces wing structure</a:t>
            </a:r>
          </a:p>
          <a:p>
            <a:r>
              <a:rPr lang="en-US" dirty="0" smtClean="0">
                <a:latin typeface="+mj-lt"/>
                <a:cs typeface="Arial" pitchFamily="34" charset="0"/>
              </a:rPr>
              <a:t>Rear-fuselage</a:t>
            </a:r>
          </a:p>
          <a:p>
            <a:r>
              <a:rPr lang="en-US" dirty="0" smtClean="0">
                <a:latin typeface="+mj-lt"/>
                <a:cs typeface="Arial" pitchFamily="34" charset="0"/>
              </a:rPr>
              <a:t>Mixed under wing and rear fuselage</a:t>
            </a:r>
          </a:p>
        </p:txBody>
      </p:sp>
      <p:pic>
        <p:nvPicPr>
          <p:cNvPr id="5" name="Picture 4" descr="C:\Documents and Settings\Gerald\My Documents\PLTW\AeroSpace_Rewrite\UNIT_3_Propulsion\IMAGES_AE_Unit C_Propulsion\fig032.jpg"/>
          <p:cNvPicPr>
            <a:picLocks noChangeAspect="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6298128" y="4956340"/>
            <a:ext cx="2419350" cy="1600200"/>
          </a:xfrm>
          <a:prstGeom prst="rect">
            <a:avLst/>
          </a:prstGeom>
          <a:noFill/>
          <a:ln w="9525">
            <a:noFill/>
            <a:miter lim="800000"/>
            <a:headEnd/>
            <a:tailEnd/>
          </a:ln>
        </p:spPr>
      </p:pic>
      <p:pic>
        <p:nvPicPr>
          <p:cNvPr id="6" name="Picture 5" descr="C:\Documents and Settings\Gerald\My Documents\PLTW\AeroSpace_Rewrite\UNIT_3_Propulsion\IMAGES_AE_Unit C_Propulsion\fig030.jpg"/>
          <p:cNvPicPr>
            <a:picLocks noChangeAspect="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76766" y="4954753"/>
            <a:ext cx="2743200" cy="1600200"/>
          </a:xfrm>
          <a:prstGeom prst="rect">
            <a:avLst/>
          </a:prstGeom>
          <a:noFill/>
          <a:ln w="9525">
            <a:noFill/>
            <a:miter lim="800000"/>
            <a:headEnd/>
            <a:tailEnd/>
          </a:ln>
        </p:spPr>
      </p:pic>
      <p:pic>
        <p:nvPicPr>
          <p:cNvPr id="7" name="Picture 8" descr="C:\Documents and Settings\Gerald\My Documents\PLTW\AeroSpace_Rewrite\UNIT_3_Propulsion\IMAGES_AE_Unit C_Propulsion\3862630558_3caf19bf0d.jpg"/>
          <p:cNvPicPr>
            <a:picLocks noChangeAspect="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3323153" y="4951578"/>
            <a:ext cx="287655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Gerald\My Documents\PLTW\AeroSpace_Rewrite\UNIT_3_Propulsion\IMAGES_AE_Unit C_Propulsion\3570610406_dc36a23dcd.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3276600"/>
            <a:ext cx="4982540" cy="2971800"/>
          </a:xfrm>
          <a:prstGeom prst="rect">
            <a:avLst/>
          </a:prstGeom>
          <a:noFill/>
          <a:ln w="9525">
            <a:noFill/>
            <a:miter lim="800000"/>
            <a:headEnd/>
            <a:tailEnd/>
          </a:ln>
        </p:spPr>
      </p:pic>
      <p:pic>
        <p:nvPicPr>
          <p:cNvPr id="5" name="Picture 4" descr="C:\Documents and Settings\Gerald\My Documents\PLTW\AeroSpace_Rewrite\UNIT_3_Propulsion\IMAGES_AE_Unit C_Propulsion\propeller.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l="68623" t="47559" r="1643" b="3833"/>
          <a:stretch>
            <a:fillRect/>
          </a:stretch>
        </p:blipFill>
        <p:spPr bwMode="auto">
          <a:xfrm>
            <a:off x="4800600" y="2133600"/>
            <a:ext cx="3124200" cy="3844029"/>
          </a:xfrm>
          <a:prstGeom prst="rect">
            <a:avLst/>
          </a:prstGeom>
          <a:noFill/>
          <a:ln w="9525">
            <a:noFill/>
            <a:miter lim="800000"/>
            <a:headEnd/>
            <a:tailEnd/>
          </a:ln>
        </p:spPr>
      </p:pic>
      <p:pic>
        <p:nvPicPr>
          <p:cNvPr id="6" name="Picture 5" descr="C:\Documents and Settings\Gerald\My Documents\PLTW\AeroSpace_Rewrite\UNIT_3_Propulsion\IMAGES_AE_Unit C_Propulsion\ramjet.gif"/>
          <p:cNvPicPr>
            <a:picLocks noChangeAspect="1"/>
          </p:cNvPicPr>
          <p:nvPr/>
        </p:nvPicPr>
        <p:blipFill>
          <a:blip r:embed="rId5" cstate="print">
            <a:extLst>
              <a:ext uri="{28A0092B-C50C-407E-A947-70E740481C1C}">
                <a14:useLocalDpi xmlns:a14="http://schemas.microsoft.com/office/drawing/2010/main" xmlns="" val="0"/>
              </a:ext>
            </a:extLst>
          </a:blip>
          <a:srcRect l="4204" t="18256" r="48285" b="47429"/>
          <a:stretch>
            <a:fillRect/>
          </a:stretch>
        </p:blipFill>
        <p:spPr bwMode="auto">
          <a:xfrm>
            <a:off x="5410200" y="1066800"/>
            <a:ext cx="3650460" cy="1981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Types of Propulsion Systems</a:t>
            </a:r>
            <a:endParaRPr lang="en-US" dirty="0"/>
          </a:p>
        </p:txBody>
      </p:sp>
      <p:sp>
        <p:nvSpPr>
          <p:cNvPr id="3" name="Content Placeholder 2"/>
          <p:cNvSpPr>
            <a:spLocks noGrp="1"/>
          </p:cNvSpPr>
          <p:nvPr>
            <p:ph idx="1"/>
          </p:nvPr>
        </p:nvSpPr>
        <p:spPr/>
        <p:txBody>
          <a:bodyPr/>
          <a:lstStyle/>
          <a:p>
            <a:pPr marL="514350" indent="-514350" eaLnBrk="1" hangingPunct="1">
              <a:buFontTx/>
              <a:buAutoNum type="arabicPeriod"/>
            </a:pPr>
            <a:r>
              <a:rPr lang="en-US" dirty="0" smtClean="0"/>
              <a:t>Propeller</a:t>
            </a:r>
          </a:p>
          <a:p>
            <a:pPr marL="514350" indent="-514350" eaLnBrk="1" hangingPunct="1">
              <a:buFontTx/>
              <a:buAutoNum type="arabicPeriod"/>
            </a:pPr>
            <a:r>
              <a:rPr lang="en-US" dirty="0" smtClean="0"/>
              <a:t>Turbine (also called jet)</a:t>
            </a:r>
          </a:p>
          <a:p>
            <a:pPr marL="514350" indent="-514350" eaLnBrk="1" hangingPunct="1">
              <a:buFontTx/>
              <a:buAutoNum type="arabicPeriod"/>
            </a:pPr>
            <a:r>
              <a:rPr lang="en-US" dirty="0" smtClean="0"/>
              <a:t>Ramjet</a:t>
            </a:r>
          </a:p>
          <a:p>
            <a:pPr marL="914400" lvl="1" indent="-514350" eaLnBrk="1" hangingPunct="1"/>
            <a:r>
              <a:rPr lang="en-US" dirty="0" smtClean="0"/>
              <a:t>Aircraft’s velocity compresses air</a:t>
            </a:r>
          </a:p>
          <a:p>
            <a:pPr marL="914400" lvl="1" indent="-514350" eaLnBrk="1" hangingPunct="1"/>
            <a:r>
              <a:rPr lang="en-US" dirty="0" smtClean="0"/>
              <a:t>Newer form is </a:t>
            </a:r>
            <a:r>
              <a:rPr lang="en-US" b="1" u="sng" dirty="0" smtClean="0"/>
              <a:t>s</a:t>
            </a:r>
            <a:r>
              <a:rPr lang="en-US" dirty="0" smtClean="0"/>
              <a:t>upersonic </a:t>
            </a:r>
            <a:r>
              <a:rPr lang="en-US" b="1" u="sng" dirty="0" smtClean="0"/>
              <a:t>c</a:t>
            </a:r>
            <a:r>
              <a:rPr lang="en-US" dirty="0" smtClean="0"/>
              <a:t>ombustion </a:t>
            </a:r>
            <a:r>
              <a:rPr lang="en-US" b="1" u="sng" dirty="0" smtClean="0"/>
              <a:t>ramjet</a:t>
            </a:r>
            <a:r>
              <a:rPr lang="en-US" dirty="0" smtClean="0"/>
              <a:t> (scramjet) for speeds above mach 5</a:t>
            </a:r>
          </a:p>
          <a:p>
            <a:pPr marL="514350" indent="-514350" eaLnBrk="1" hangingPunct="1">
              <a:buFontTx/>
              <a:buAutoNum type="arabicPeriod"/>
            </a:pPr>
            <a:r>
              <a:rPr lang="en-US" dirty="0" smtClean="0"/>
              <a:t>Rocket</a:t>
            </a:r>
          </a:p>
          <a:p>
            <a:pPr marL="914400" lvl="1" indent="-514350" eaLnBrk="1" hangingPunct="1"/>
            <a:r>
              <a:rPr lang="en-US" dirty="0" smtClean="0"/>
              <a:t>Fuel and oxygen </a:t>
            </a:r>
            <a:r>
              <a:rPr lang="en-US" dirty="0"/>
              <a:t>burn very rapidly and </a:t>
            </a:r>
            <a:r>
              <a:rPr lang="en-US" dirty="0" smtClean="0"/>
              <a:t>are exploded and forced through nozzle</a:t>
            </a:r>
          </a:p>
        </p:txBody>
      </p:sp>
    </p:spTree>
    <p:extLst>
      <p:ext uri="{BB962C8B-B14F-4D97-AF65-F5344CB8AC3E}">
        <p14:creationId xmlns:p14="http://schemas.microsoft.com/office/powerpoint/2010/main" xmlns="" val="22155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Types of Propulsion Systems</a:t>
            </a:r>
            <a:endParaRPr lang="en-US" dirty="0"/>
          </a:p>
        </p:txBody>
      </p:sp>
      <p:sp>
        <p:nvSpPr>
          <p:cNvPr id="3" name="Content Placeholder 2"/>
          <p:cNvSpPr>
            <a:spLocks noGrp="1"/>
          </p:cNvSpPr>
          <p:nvPr>
            <p:ph idx="1"/>
          </p:nvPr>
        </p:nvSpPr>
        <p:spPr/>
        <p:txBody>
          <a:bodyPr/>
          <a:lstStyle/>
          <a:p>
            <a:r>
              <a:rPr lang="en-US" dirty="0" smtClean="0">
                <a:latin typeface="+mj-lt"/>
                <a:cs typeface="Arial" pitchFamily="34" charset="0"/>
              </a:rPr>
              <a:t>All propulsion systems are driven by an engine</a:t>
            </a:r>
          </a:p>
          <a:p>
            <a:pPr marL="914400" lvl="1" indent="-514350">
              <a:buFont typeface="+mj-lt"/>
              <a:buAutoNum type="arabicPeriod"/>
            </a:pPr>
            <a:r>
              <a:rPr lang="en-US" dirty="0" smtClean="0">
                <a:latin typeface="+mj-lt"/>
                <a:cs typeface="Arial" pitchFamily="34" charset="0"/>
              </a:rPr>
              <a:t>Propeller</a:t>
            </a:r>
          </a:p>
          <a:p>
            <a:pPr marL="914400" lvl="1" indent="-514350">
              <a:buFont typeface="+mj-lt"/>
              <a:buAutoNum type="arabicPeriod"/>
            </a:pPr>
            <a:r>
              <a:rPr lang="en-US" dirty="0" smtClean="0">
                <a:latin typeface="+mj-lt"/>
                <a:cs typeface="Arial" pitchFamily="34" charset="0"/>
              </a:rPr>
              <a:t>Turbine (also called jet)</a:t>
            </a:r>
          </a:p>
          <a:p>
            <a:pPr marL="914400" lvl="1" indent="-514350">
              <a:buFont typeface="+mj-lt"/>
              <a:buAutoNum type="arabicPeriod"/>
            </a:pPr>
            <a:r>
              <a:rPr lang="en-US" dirty="0" smtClean="0">
                <a:latin typeface="+mj-lt"/>
                <a:cs typeface="Arial" pitchFamily="34" charset="0"/>
              </a:rPr>
              <a:t>Ramjet and scramjet</a:t>
            </a:r>
          </a:p>
          <a:p>
            <a:pPr marL="914400" lvl="1" indent="-514350">
              <a:buFont typeface="+mj-lt"/>
              <a:buAutoNum type="arabicPeriod"/>
            </a:pPr>
            <a:r>
              <a:rPr lang="en-US" dirty="0" smtClean="0">
                <a:latin typeface="+mj-lt"/>
                <a:cs typeface="Arial" pitchFamily="34" charset="0"/>
              </a:rPr>
              <a:t>Rocket</a:t>
            </a:r>
          </a:p>
        </p:txBody>
      </p:sp>
      <p:pic>
        <p:nvPicPr>
          <p:cNvPr id="4" name="Picture 4" descr="C:\Documents and Settings\Gerald\My Documents\PLTW\AeroSpace_Rewrite\UNIT_3_Propulsion\IMAGES_AE_Unit C_Propulsion\propeller.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l="68623" t="47559" r="1643" b="3833"/>
          <a:stretch>
            <a:fillRect/>
          </a:stretch>
        </p:blipFill>
        <p:spPr bwMode="auto">
          <a:xfrm>
            <a:off x="921884" y="4725170"/>
            <a:ext cx="1638300" cy="2016125"/>
          </a:xfrm>
          <a:prstGeom prst="rect">
            <a:avLst/>
          </a:prstGeom>
          <a:noFill/>
          <a:ln w="9525">
            <a:noFill/>
            <a:miter lim="800000"/>
            <a:headEnd/>
            <a:tailEnd/>
          </a:ln>
        </p:spPr>
      </p:pic>
      <p:pic>
        <p:nvPicPr>
          <p:cNvPr id="5" name="Picture 4" descr="C:\Documents and Settings\Gerald\My Documents\PLTW\AeroSpace_Rewrite\UNIT_3_Propulsion\IMAGES_AE_Unit C_Propulsion\ramjet.gif"/>
          <p:cNvPicPr>
            <a:picLocks noChangeAspect="1"/>
          </p:cNvPicPr>
          <p:nvPr/>
        </p:nvPicPr>
        <p:blipFill>
          <a:blip r:embed="rId4" cstate="print">
            <a:extLst>
              <a:ext uri="{28A0092B-C50C-407E-A947-70E740481C1C}">
                <a14:useLocalDpi xmlns:a14="http://schemas.microsoft.com/office/drawing/2010/main" xmlns="" val="0"/>
              </a:ext>
            </a:extLst>
          </a:blip>
          <a:srcRect l="4204" t="18256" r="48285" b="47429"/>
          <a:stretch>
            <a:fillRect/>
          </a:stretch>
        </p:blipFill>
        <p:spPr bwMode="auto">
          <a:xfrm>
            <a:off x="5684384" y="4702945"/>
            <a:ext cx="3121025" cy="1693862"/>
          </a:xfrm>
          <a:prstGeom prst="rect">
            <a:avLst/>
          </a:prstGeom>
          <a:noFill/>
          <a:ln w="9525">
            <a:noFill/>
            <a:miter lim="800000"/>
            <a:headEnd/>
            <a:tailEnd/>
          </a:ln>
        </p:spPr>
      </p:pic>
      <p:pic>
        <p:nvPicPr>
          <p:cNvPr id="6" name="Picture 5" descr="C:\Documents and Settings\Gerald\My Documents\PLTW\AeroSpace_Rewrite\UNIT_3_Propulsion\IMAGES_AE_Unit C_Propulsion\1991_09362L.jpg"/>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6606721" y="2277245"/>
            <a:ext cx="2168525" cy="2335212"/>
          </a:xfrm>
          <a:prstGeom prst="rect">
            <a:avLst/>
          </a:prstGeom>
          <a:noFill/>
          <a:ln w="9525">
            <a:noFill/>
            <a:miter lim="800000"/>
            <a:headEnd/>
            <a:tailEnd/>
          </a:ln>
        </p:spPr>
      </p:pic>
      <p:pic>
        <p:nvPicPr>
          <p:cNvPr id="7" name="Picture 6" descr="C:\Documents and Settings\Gerald\My Documents\PLTW\AeroSpace_Rewrite\UNIT_3_Propulsion\IMAGES_AE_Unit C_Propulsion\3570610406_dc36a23dcd.jpg"/>
          <p:cNvPicPr>
            <a:picLocks noChangeAspect="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2687184" y="4714057"/>
            <a:ext cx="2855912" cy="1703388"/>
          </a:xfrm>
          <a:prstGeom prst="rect">
            <a:avLst/>
          </a:prstGeom>
          <a:noFill/>
          <a:ln w="9525">
            <a:noFill/>
            <a:miter lim="800000"/>
            <a:headEnd/>
            <a:tailEnd/>
          </a:ln>
        </p:spPr>
      </p:pic>
    </p:spTree>
    <p:extLst>
      <p:ext uri="{BB962C8B-B14F-4D97-AF65-F5344CB8AC3E}">
        <p14:creationId xmlns:p14="http://schemas.microsoft.com/office/powerpoint/2010/main" xmlns="" val="1560224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latin typeface="Georgia" pitchFamily="18" charset="0"/>
                <a:cs typeface="Arial" pitchFamily="34" charset="0"/>
              </a:rPr>
              <a:t>Federal Aviation Administration . (2007). </a:t>
            </a:r>
            <a:r>
              <a:rPr lang="en-US" sz="2400" i="1" dirty="0" smtClean="0">
                <a:latin typeface="Georgia" pitchFamily="18" charset="0"/>
                <a:cs typeface="Arial" pitchFamily="34" charset="0"/>
              </a:rPr>
              <a:t>Airplane flying handbook</a:t>
            </a:r>
            <a:r>
              <a:rPr lang="en-US" sz="2400" dirty="0" smtClean="0">
                <a:latin typeface="Georgia" pitchFamily="18" charset="0"/>
                <a:cs typeface="Arial" pitchFamily="34" charset="0"/>
              </a:rPr>
              <a:t>. New York, NY: </a:t>
            </a:r>
            <a:r>
              <a:rPr lang="en-US" sz="2400" dirty="0" err="1" smtClean="0">
                <a:latin typeface="Georgia" pitchFamily="18" charset="0"/>
                <a:cs typeface="Arial" pitchFamily="34" charset="0"/>
              </a:rPr>
              <a:t>Skyhorse</a:t>
            </a:r>
            <a:r>
              <a:rPr lang="en-US" sz="2400" dirty="0" smtClean="0">
                <a:latin typeface="Georgia" pitchFamily="18" charset="0"/>
                <a:cs typeface="Arial" pitchFamily="34" charset="0"/>
              </a:rPr>
              <a:t> Publishing.</a:t>
            </a:r>
          </a:p>
          <a:p>
            <a:pPr>
              <a:buNone/>
            </a:pPr>
            <a:r>
              <a:rPr lang="en-US" sz="2400" dirty="0" err="1" smtClean="0">
                <a:latin typeface="Georgia" pitchFamily="18" charset="0"/>
                <a:cs typeface="Arial" pitchFamily="34" charset="0"/>
              </a:rPr>
              <a:t>Hunecke</a:t>
            </a:r>
            <a:r>
              <a:rPr lang="en-US" sz="2400" dirty="0" smtClean="0">
                <a:latin typeface="Georgia" pitchFamily="18" charset="0"/>
                <a:cs typeface="Arial" pitchFamily="34" charset="0"/>
              </a:rPr>
              <a:t>, K. (1997). </a:t>
            </a:r>
            <a:r>
              <a:rPr lang="en-US" sz="2400" i="1" dirty="0" smtClean="0">
                <a:latin typeface="Georgia" pitchFamily="18" charset="0"/>
                <a:cs typeface="Arial" pitchFamily="34" charset="0"/>
              </a:rPr>
              <a:t>Jet engines fundamentals of theory, design and operation </a:t>
            </a:r>
            <a:r>
              <a:rPr lang="en-US" sz="2400" dirty="0" smtClean="0">
                <a:latin typeface="Georgia" pitchFamily="18" charset="0"/>
                <a:cs typeface="Arial" pitchFamily="34" charset="0"/>
              </a:rPr>
              <a:t>(A. </a:t>
            </a:r>
            <a:r>
              <a:rPr lang="en-US" sz="2400" dirty="0" err="1" smtClean="0">
                <a:latin typeface="Georgia" pitchFamily="18" charset="0"/>
                <a:cs typeface="Arial" pitchFamily="34" charset="0"/>
              </a:rPr>
              <a:t>Vanags-Baginskis</a:t>
            </a:r>
            <a:r>
              <a:rPr lang="en-US" sz="2400" dirty="0" smtClean="0">
                <a:latin typeface="Georgia" pitchFamily="18" charset="0"/>
                <a:cs typeface="Arial" pitchFamily="34" charset="0"/>
              </a:rPr>
              <a:t> Trans.). Marlborough, England: The </a:t>
            </a:r>
            <a:r>
              <a:rPr lang="en-US" sz="2400" dirty="0" err="1" smtClean="0">
                <a:latin typeface="Georgia" pitchFamily="18" charset="0"/>
                <a:cs typeface="Arial" pitchFamily="34" charset="0"/>
              </a:rPr>
              <a:t>Crowood</a:t>
            </a:r>
            <a:r>
              <a:rPr lang="en-US" sz="2400" dirty="0" smtClean="0">
                <a:latin typeface="Georgia" pitchFamily="18" charset="0"/>
                <a:cs typeface="Arial" pitchFamily="34" charset="0"/>
              </a:rPr>
              <a:t> Press. (Original work published 1987).</a:t>
            </a:r>
          </a:p>
          <a:p>
            <a:pPr>
              <a:buNone/>
            </a:pPr>
            <a:r>
              <a:rPr lang="en-US" sz="2400" dirty="0">
                <a:latin typeface="Georgia" pitchFamily="18" charset="0"/>
                <a:cs typeface="Arial" pitchFamily="34" charset="0"/>
              </a:rPr>
              <a:t>Lockheed Martin (2010). Retrieved from http://www.flickr.com/photos/lockheedmartin/</a:t>
            </a:r>
          </a:p>
          <a:p>
            <a:pPr>
              <a:buNone/>
            </a:pPr>
            <a:r>
              <a:rPr lang="en-US" sz="2400" dirty="0" smtClean="0">
                <a:latin typeface="Georgia" pitchFamily="18" charset="0"/>
                <a:cs typeface="Arial" pitchFamily="34" charset="0"/>
              </a:rPr>
              <a:t>National Aeronautics and Space Administration (2010). Retrieved from http://www.nasa.gov/</a:t>
            </a:r>
          </a:p>
          <a:p>
            <a:pPr>
              <a:buNone/>
            </a:pPr>
            <a:r>
              <a:rPr lang="en-US" sz="2400" dirty="0">
                <a:latin typeface="Georgia" pitchFamily="18" charset="0"/>
                <a:cs typeface="Arial" pitchFamily="34" charset="0"/>
              </a:rPr>
              <a:t>National Aeronautics and Space Administration (2009). Retrieved from http://</a:t>
            </a:r>
            <a:r>
              <a:rPr lang="en-US" sz="2400" dirty="0" smtClean="0">
                <a:latin typeface="Georgia" pitchFamily="18" charset="0"/>
                <a:cs typeface="Arial" pitchFamily="34" charset="0"/>
              </a:rPr>
              <a:t>oea.larc.nasa.gov/PAIS/Concept2Reality/winglets.html</a:t>
            </a:r>
            <a:endParaRPr lang="en-US" sz="2400" dirty="0">
              <a:latin typeface="Georgia" pitchFamily="18" charset="0"/>
              <a:cs typeface="Arial" pitchFamily="34" charset="0"/>
            </a:endParaRPr>
          </a:p>
        </p:txBody>
      </p:sp>
    </p:spTree>
    <p:extLst>
      <p:ext uri="{BB962C8B-B14F-4D97-AF65-F5344CB8AC3E}">
        <p14:creationId xmlns:p14="http://schemas.microsoft.com/office/powerpoint/2010/main" xmlns="" val="1886604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latin typeface="Georgia" pitchFamily="18" charset="0"/>
                <a:cs typeface="Arial" pitchFamily="34" charset="0"/>
              </a:rPr>
              <a:t>National Aeronautics and Space Administration (2010). Retrieved from http://www.grc.nasa.gov/WWW/K-12/airplane/stroke.html</a:t>
            </a:r>
          </a:p>
          <a:p>
            <a:pPr>
              <a:buNone/>
            </a:pPr>
            <a:r>
              <a:rPr lang="en-US" sz="2400" dirty="0" smtClean="0">
                <a:latin typeface="Georgia" pitchFamily="18" charset="0"/>
                <a:cs typeface="Arial" pitchFamily="34" charset="0"/>
              </a:rPr>
              <a:t>Rolls-Royce Group plc </a:t>
            </a:r>
            <a:r>
              <a:rPr lang="en-US" sz="2400" dirty="0">
                <a:latin typeface="Georgia" pitchFamily="18" charset="0"/>
                <a:cs typeface="Arial" pitchFamily="34" charset="0"/>
              </a:rPr>
              <a:t>(</a:t>
            </a:r>
            <a:r>
              <a:rPr lang="en-US" sz="2400" dirty="0" smtClean="0">
                <a:latin typeface="Georgia" pitchFamily="18" charset="0"/>
                <a:cs typeface="Arial" pitchFamily="34" charset="0"/>
              </a:rPr>
              <a:t>2005</a:t>
            </a:r>
            <a:r>
              <a:rPr lang="en-US" sz="2400" dirty="0">
                <a:latin typeface="Georgia" pitchFamily="18" charset="0"/>
                <a:cs typeface="Arial" pitchFamily="34" charset="0"/>
              </a:rPr>
              <a:t>). </a:t>
            </a:r>
            <a:r>
              <a:rPr lang="en-US" sz="2400" i="1" dirty="0">
                <a:latin typeface="Georgia" pitchFamily="18" charset="0"/>
                <a:cs typeface="Arial" pitchFamily="34" charset="0"/>
              </a:rPr>
              <a:t>Aircraft </a:t>
            </a:r>
            <a:r>
              <a:rPr lang="en-US" sz="2400" i="1" dirty="0" smtClean="0">
                <a:latin typeface="Georgia" pitchFamily="18" charset="0"/>
                <a:cs typeface="Arial" pitchFamily="34" charset="0"/>
              </a:rPr>
              <a:t>engines</a:t>
            </a:r>
            <a:r>
              <a:rPr lang="en-US" sz="2400" dirty="0" smtClean="0">
                <a:latin typeface="Georgia" pitchFamily="18" charset="0"/>
                <a:cs typeface="Arial" pitchFamily="34" charset="0"/>
              </a:rPr>
              <a:t>. [Presentation]</a:t>
            </a:r>
          </a:p>
          <a:p>
            <a:pPr>
              <a:buNone/>
            </a:pPr>
            <a:r>
              <a:rPr lang="en-US" sz="2400" dirty="0">
                <a:latin typeface="Georgia" pitchFamily="18" charset="0"/>
                <a:cs typeface="Arial" pitchFamily="34" charset="0"/>
              </a:rPr>
              <a:t>The </a:t>
            </a:r>
            <a:r>
              <a:rPr lang="en-US" sz="2400" dirty="0" err="1">
                <a:latin typeface="Georgia" pitchFamily="18" charset="0"/>
                <a:cs typeface="Arial" pitchFamily="34" charset="0"/>
              </a:rPr>
              <a:t>Powerplant</a:t>
            </a:r>
            <a:r>
              <a:rPr lang="en-US" sz="2400" dirty="0">
                <a:latin typeface="Georgia" pitchFamily="18" charset="0"/>
                <a:cs typeface="Arial" pitchFamily="34" charset="0"/>
              </a:rPr>
              <a:t> and Related Systems. In </a:t>
            </a:r>
            <a:r>
              <a:rPr lang="en-US" sz="2400" dirty="0" err="1">
                <a:latin typeface="Georgia" pitchFamily="18" charset="0"/>
                <a:cs typeface="Arial" pitchFamily="34" charset="0"/>
              </a:rPr>
              <a:t>Jeppesen</a:t>
            </a:r>
            <a:r>
              <a:rPr lang="en-US" sz="2400" dirty="0">
                <a:latin typeface="Georgia" pitchFamily="18" charset="0"/>
                <a:cs typeface="Arial" pitchFamily="34" charset="0"/>
              </a:rPr>
              <a:t> private pilot: Guided flight discovery (pp. 2-14 – 2-46). (2007). Englewood, CO: </a:t>
            </a:r>
            <a:r>
              <a:rPr lang="en-US" sz="2400" dirty="0" err="1">
                <a:latin typeface="Georgia" pitchFamily="18" charset="0"/>
                <a:cs typeface="Arial" pitchFamily="34" charset="0"/>
              </a:rPr>
              <a:t>Jeppesen</a:t>
            </a:r>
            <a:endParaRPr lang="en-US" sz="2400" dirty="0">
              <a:latin typeface="Georgia" pitchFamily="18" charset="0"/>
              <a:cs typeface="Arial" pitchFamily="34" charset="0"/>
            </a:endParaRPr>
          </a:p>
          <a:p>
            <a:pPr>
              <a:buNone/>
            </a:pPr>
            <a:r>
              <a:rPr lang="en-US" sz="2400" dirty="0" err="1" smtClean="0">
                <a:latin typeface="Georgia" pitchFamily="18" charset="0"/>
                <a:cs typeface="Arial" pitchFamily="34" charset="0"/>
              </a:rPr>
              <a:t>UtzOnBike</a:t>
            </a:r>
            <a:r>
              <a:rPr lang="en-US" sz="2400" dirty="0">
                <a:latin typeface="Georgia" pitchFamily="18" charset="0"/>
                <a:cs typeface="Arial" pitchFamily="34" charset="0"/>
              </a:rPr>
              <a:t>. (2010). </a:t>
            </a:r>
            <a:r>
              <a:rPr lang="en-US" sz="2400" i="1" dirty="0">
                <a:latin typeface="Georgia" pitchFamily="18" charset="0"/>
                <a:cs typeface="Arial" pitchFamily="34" charset="0"/>
              </a:rPr>
              <a:t>4 stroke engine</a:t>
            </a:r>
            <a:r>
              <a:rPr lang="en-US" sz="2400" dirty="0">
                <a:latin typeface="Georgia" pitchFamily="18" charset="0"/>
                <a:cs typeface="Arial" pitchFamily="34" charset="0"/>
              </a:rPr>
              <a:t>. Retrieved from http://</a:t>
            </a:r>
            <a:r>
              <a:rPr lang="en-US" sz="2400" dirty="0" smtClean="0">
                <a:latin typeface="Georgia" pitchFamily="18" charset="0"/>
                <a:cs typeface="Arial" pitchFamily="34" charset="0"/>
              </a:rPr>
              <a:t>en.wikipedia.org/wiki/File:4-Stroke-Engine.gif</a:t>
            </a:r>
            <a:endParaRPr lang="en-US" sz="2400" dirty="0">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gholt\My Documents\PLTW\AeroSpace_Rewrite\UNIT_3_Propulsion\IMAGES_AE_Unit C_Propulsion\stroka.gif"/>
          <p:cNvPicPr>
            <a:picLocks noChangeAspect="1" noChangeArrowheads="1" noCrop="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6172200" y="990600"/>
            <a:ext cx="2847975" cy="2142594"/>
          </a:xfrm>
          <a:prstGeom prst="rect">
            <a:avLst/>
          </a:prstGeom>
          <a:noFill/>
        </p:spPr>
      </p:pic>
      <p:sp>
        <p:nvSpPr>
          <p:cNvPr id="2" name="Title 1"/>
          <p:cNvSpPr>
            <a:spLocks noGrp="1"/>
          </p:cNvSpPr>
          <p:nvPr>
            <p:ph type="title"/>
          </p:nvPr>
        </p:nvSpPr>
        <p:spPr/>
        <p:txBody>
          <a:bodyPr/>
          <a:lstStyle/>
          <a:p>
            <a:r>
              <a:rPr lang="en-US" dirty="0" smtClean="0">
                <a:latin typeface="Arial" charset="0"/>
              </a:rPr>
              <a:t>Engine Categories</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latin typeface="+mj-lt"/>
                <a:cs typeface="Arial" pitchFamily="34" charset="0"/>
              </a:rPr>
              <a:t>Reciprocating (contains pistons)</a:t>
            </a:r>
          </a:p>
          <a:p>
            <a:pPr marL="914400" lvl="1" indent="-514350">
              <a:buFont typeface="+mj-lt"/>
              <a:buAutoNum type="arabicPeriod"/>
            </a:pPr>
            <a:r>
              <a:rPr lang="en-US" dirty="0" smtClean="0">
                <a:latin typeface="+mj-lt"/>
                <a:cs typeface="Arial" pitchFamily="34" charset="0"/>
              </a:rPr>
              <a:t>Gasoline-powered</a:t>
            </a:r>
          </a:p>
          <a:p>
            <a:pPr lvl="2"/>
            <a:r>
              <a:rPr lang="en-US" dirty="0" smtClean="0">
                <a:latin typeface="+mj-lt"/>
                <a:cs typeface="Arial" pitchFamily="34" charset="0"/>
              </a:rPr>
              <a:t>Two stroke</a:t>
            </a:r>
          </a:p>
          <a:p>
            <a:pPr lvl="2"/>
            <a:r>
              <a:rPr lang="en-US" dirty="0" smtClean="0">
                <a:latin typeface="+mj-lt"/>
                <a:cs typeface="Arial" pitchFamily="34" charset="0"/>
              </a:rPr>
              <a:t>Four stroke</a:t>
            </a:r>
          </a:p>
          <a:p>
            <a:pPr marL="914400" lvl="1" indent="-514350">
              <a:buFont typeface="+mj-lt"/>
              <a:buAutoNum type="arabicPeriod"/>
            </a:pPr>
            <a:r>
              <a:rPr lang="en-US" dirty="0" smtClean="0">
                <a:latin typeface="+mj-lt"/>
                <a:cs typeface="Arial" pitchFamily="34" charset="0"/>
              </a:rPr>
              <a:t>Diesel-powered (not typical in aircraft)</a:t>
            </a:r>
          </a:p>
          <a:p>
            <a:pPr marL="514350" indent="-514350">
              <a:buFont typeface="+mj-lt"/>
              <a:buAutoNum type="alphaUcPeriod"/>
            </a:pPr>
            <a:r>
              <a:rPr lang="en-US" dirty="0" smtClean="0">
                <a:latin typeface="+mj-lt"/>
                <a:cs typeface="Arial" pitchFamily="34" charset="0"/>
              </a:rPr>
              <a:t>Turbine</a:t>
            </a:r>
          </a:p>
          <a:p>
            <a:pPr marL="914400" lvl="1" indent="-514350">
              <a:buFont typeface="+mj-lt"/>
              <a:buAutoNum type="arabicPeriod"/>
            </a:pPr>
            <a:r>
              <a:rPr lang="en-US" dirty="0" smtClean="0">
                <a:latin typeface="+mj-lt"/>
                <a:cs typeface="Arial" pitchFamily="34" charset="0"/>
              </a:rPr>
              <a:t>Turbojet</a:t>
            </a:r>
          </a:p>
          <a:p>
            <a:pPr marL="914400" lvl="1" indent="-514350">
              <a:buFont typeface="+mj-lt"/>
              <a:buAutoNum type="arabicPeriod"/>
            </a:pPr>
            <a:r>
              <a:rPr lang="en-US" dirty="0" smtClean="0">
                <a:latin typeface="+mj-lt"/>
                <a:cs typeface="Arial" pitchFamily="34" charset="0"/>
              </a:rPr>
              <a:t>Turbofan</a:t>
            </a:r>
          </a:p>
          <a:p>
            <a:pPr marL="914400" lvl="1" indent="-514350">
              <a:buFont typeface="+mj-lt"/>
              <a:buAutoNum type="arabicPeriod"/>
            </a:pPr>
            <a:r>
              <a:rPr lang="en-US" dirty="0" smtClean="0">
                <a:latin typeface="+mj-lt"/>
                <a:cs typeface="Arial" pitchFamily="34" charset="0"/>
              </a:rPr>
              <a:t>Turboprop</a:t>
            </a:r>
          </a:p>
          <a:p>
            <a:pPr marL="914400" lvl="1" indent="-514350">
              <a:buFont typeface="+mj-lt"/>
              <a:buAutoNum type="arabicPeriod"/>
            </a:pPr>
            <a:r>
              <a:rPr lang="en-US" dirty="0" smtClean="0">
                <a:latin typeface="+mj-lt"/>
                <a:cs typeface="Arial" pitchFamily="34" charset="0"/>
              </a:rPr>
              <a:t>Afterburning turbojet</a:t>
            </a:r>
          </a:p>
        </p:txBody>
      </p:sp>
      <p:pic>
        <p:nvPicPr>
          <p:cNvPr id="4" name="Picture 3" descr="C:\Documents and Settings\Gerald\My Documents\PLTW\AeroSpace_Rewrite\UNIT_3_Propulsion\IMAGES_AE_Unit C_Propulsion\trbtyp.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t="15504"/>
          <a:stretch>
            <a:fillRect/>
          </a:stretch>
        </p:blipFill>
        <p:spPr bwMode="auto">
          <a:xfrm>
            <a:off x="5360305" y="4226606"/>
            <a:ext cx="3702050" cy="2351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Engine Operations</a:t>
            </a:r>
            <a:endParaRPr lang="en-US" dirty="0"/>
          </a:p>
        </p:txBody>
      </p:sp>
      <p:sp>
        <p:nvSpPr>
          <p:cNvPr id="3" name="Content Placeholder 2"/>
          <p:cNvSpPr>
            <a:spLocks noGrp="1"/>
          </p:cNvSpPr>
          <p:nvPr>
            <p:ph idx="1"/>
          </p:nvPr>
        </p:nvSpPr>
        <p:spPr/>
        <p:txBody>
          <a:bodyPr/>
          <a:lstStyle/>
          <a:p>
            <a:pPr>
              <a:buNone/>
            </a:pPr>
            <a:r>
              <a:rPr lang="en-US" dirty="0" smtClean="0">
                <a:latin typeface="+mj-lt"/>
                <a:cs typeface="Arial" pitchFamily="34" charset="0"/>
              </a:rPr>
              <a:t>	All engines must perform four basic operations.</a:t>
            </a:r>
          </a:p>
          <a:p>
            <a:pPr lvl="1"/>
            <a:r>
              <a:rPr lang="en-US" dirty="0" smtClean="0">
                <a:latin typeface="+mj-lt"/>
                <a:cs typeface="Arial" pitchFamily="34" charset="0"/>
              </a:rPr>
              <a:t>Intake: Fuel and air must be brought into the engine</a:t>
            </a:r>
          </a:p>
          <a:p>
            <a:pPr lvl="1"/>
            <a:r>
              <a:rPr lang="en-US" dirty="0" smtClean="0">
                <a:latin typeface="+mj-lt"/>
                <a:cs typeface="Arial" pitchFamily="34" charset="0"/>
              </a:rPr>
              <a:t>Compression: Fuel-air mixture must be compressed</a:t>
            </a:r>
          </a:p>
          <a:p>
            <a:pPr lvl="1"/>
            <a:r>
              <a:rPr lang="en-US" dirty="0" smtClean="0">
                <a:latin typeface="+mj-lt"/>
                <a:cs typeface="Arial" pitchFamily="34" charset="0"/>
              </a:rPr>
              <a:t>Power: Fuel-air mixture must be ignited for the gases to provide engine power</a:t>
            </a:r>
          </a:p>
          <a:p>
            <a:pPr lvl="1"/>
            <a:r>
              <a:rPr lang="en-US" dirty="0" smtClean="0">
                <a:latin typeface="+mj-lt"/>
                <a:cs typeface="Arial" pitchFamily="34" charset="0"/>
              </a:rPr>
              <a:t>Exhaust: Gases must be cleared for the next cycle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Two Stroke Engine</a:t>
            </a:r>
            <a:endParaRPr lang="en-US" dirty="0"/>
          </a:p>
        </p:txBody>
      </p:sp>
      <p:sp>
        <p:nvSpPr>
          <p:cNvPr id="3" name="Content Placeholder 2"/>
          <p:cNvSpPr>
            <a:spLocks noGrp="1"/>
          </p:cNvSpPr>
          <p:nvPr>
            <p:ph idx="1"/>
          </p:nvPr>
        </p:nvSpPr>
        <p:spPr/>
        <p:txBody>
          <a:bodyPr/>
          <a:lstStyle/>
          <a:p>
            <a:r>
              <a:rPr lang="en-US" dirty="0" smtClean="0">
                <a:latin typeface="+mj-lt"/>
                <a:cs typeface="Arial" pitchFamily="34" charset="0"/>
              </a:rPr>
              <a:t>Four operations occur in one revolution</a:t>
            </a:r>
          </a:p>
          <a:p>
            <a:r>
              <a:rPr lang="en-US" dirty="0" smtClean="0">
                <a:latin typeface="+mj-lt"/>
                <a:cs typeface="Arial" pitchFamily="34" charset="0"/>
              </a:rPr>
              <a:t>Typically powers smaller engines</a:t>
            </a:r>
          </a:p>
          <a:p>
            <a:pPr lvl="1"/>
            <a:r>
              <a:rPr lang="en-US" dirty="0" smtClean="0">
                <a:latin typeface="+mj-lt"/>
                <a:cs typeface="Arial" pitchFamily="34" charset="0"/>
              </a:rPr>
              <a:t>Examples include </a:t>
            </a:r>
            <a:r>
              <a:rPr lang="en-US" dirty="0" err="1" smtClean="0">
                <a:latin typeface="+mj-lt"/>
                <a:cs typeface="Arial" pitchFamily="34" charset="0"/>
              </a:rPr>
              <a:t>ultralight</a:t>
            </a:r>
            <a:r>
              <a:rPr lang="en-US" dirty="0" smtClean="0">
                <a:latin typeface="+mj-lt"/>
                <a:cs typeface="Arial" pitchFamily="34" charset="0"/>
              </a:rPr>
              <a:t> aircraft, dirt bikes, lawn mowers, and generators</a:t>
            </a:r>
          </a:p>
          <a:p>
            <a:r>
              <a:rPr lang="en-US" dirty="0" smtClean="0">
                <a:latin typeface="+mj-lt"/>
                <a:cs typeface="Arial" pitchFamily="34" charset="0"/>
              </a:rPr>
              <a:t>Compared to four stroke engines</a:t>
            </a:r>
          </a:p>
          <a:p>
            <a:pPr lvl="1"/>
            <a:r>
              <a:rPr lang="en-US" dirty="0" smtClean="0">
                <a:latin typeface="+mj-lt"/>
                <a:cs typeface="Arial" pitchFamily="34" charset="0"/>
              </a:rPr>
              <a:t>Typically more powerful</a:t>
            </a:r>
          </a:p>
          <a:p>
            <a:pPr lvl="1"/>
            <a:r>
              <a:rPr lang="en-US" dirty="0" smtClean="0">
                <a:latin typeface="+mj-lt"/>
                <a:cs typeface="Arial" pitchFamily="34" charset="0"/>
              </a:rPr>
              <a:t>Higher fuel consumption</a:t>
            </a:r>
          </a:p>
          <a:p>
            <a:pPr lvl="1"/>
            <a:r>
              <a:rPr lang="en-US" dirty="0" smtClean="0">
                <a:latin typeface="+mj-lt"/>
                <a:cs typeface="Arial" pitchFamily="34" charset="0"/>
              </a:rPr>
              <a:t>More noise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Four Stroke Engine</a:t>
            </a:r>
            <a:endParaRPr lang="en-US" dirty="0"/>
          </a:p>
        </p:txBody>
      </p:sp>
      <p:sp>
        <p:nvSpPr>
          <p:cNvPr id="3" name="Content Placeholder 2"/>
          <p:cNvSpPr>
            <a:spLocks noGrp="1"/>
          </p:cNvSpPr>
          <p:nvPr>
            <p:ph idx="1"/>
          </p:nvPr>
        </p:nvSpPr>
        <p:spPr/>
        <p:txBody>
          <a:bodyPr/>
          <a:lstStyle/>
          <a:p>
            <a:r>
              <a:rPr lang="en-US" dirty="0" smtClean="0">
                <a:latin typeface="+mj-lt"/>
                <a:cs typeface="Arial" pitchFamily="34" charset="0"/>
              </a:rPr>
              <a:t>Four operations occur in two revolutions</a:t>
            </a:r>
          </a:p>
          <a:p>
            <a:r>
              <a:rPr lang="en-US" dirty="0" smtClean="0">
                <a:latin typeface="+mj-lt"/>
                <a:cs typeface="Arial" pitchFamily="34" charset="0"/>
              </a:rPr>
              <a:t>Typically found in automobiles and small aircraft</a:t>
            </a:r>
          </a:p>
          <a:p>
            <a:r>
              <a:rPr lang="en-US" dirty="0" smtClean="0">
                <a:latin typeface="+mj-lt"/>
                <a:cs typeface="Arial" pitchFamily="34" charset="0"/>
              </a:rPr>
              <a:t>Compared to two stroke engines</a:t>
            </a:r>
          </a:p>
          <a:p>
            <a:pPr lvl="1"/>
            <a:r>
              <a:rPr lang="en-US" dirty="0" smtClean="0">
                <a:latin typeface="+mj-lt"/>
                <a:cs typeface="Arial" pitchFamily="34" charset="0"/>
              </a:rPr>
              <a:t>More fuel efficient</a:t>
            </a:r>
          </a:p>
          <a:p>
            <a:pPr lvl="1"/>
            <a:r>
              <a:rPr lang="en-US" dirty="0" smtClean="0">
                <a:latin typeface="+mj-lt"/>
                <a:cs typeface="Arial" pitchFamily="34" charset="0"/>
              </a:rPr>
              <a:t>More quiet</a:t>
            </a:r>
          </a:p>
        </p:txBody>
      </p:sp>
      <p:pic>
        <p:nvPicPr>
          <p:cNvPr id="4" name="Picture 2" descr="C:\Documents and Settings\Gerald\My Documents\PLTW\AeroSpace_Rewrite\UNIT_3_Propulsion\IMAGES_AE_Unit C_Propulsion\4-Stroke-Engine[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3026772"/>
            <a:ext cx="1699607" cy="3686310"/>
          </a:xfrm>
          <a:prstGeom prst="rect">
            <a:avLst/>
          </a:prstGeom>
          <a:noFill/>
          <a:ln w="9525">
            <a:noFill/>
            <a:miter lim="800000"/>
            <a:headEnd/>
            <a:tailEnd/>
          </a:ln>
        </p:spPr>
      </p:pic>
      <p:pic>
        <p:nvPicPr>
          <p:cNvPr id="1026" name="Picture 2" descr="C:\Users\gholt\Documents\My Dropbox\AE_Assessment\Evergreen Museum\IMAG0178 (Larg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3108043" y="4038600"/>
            <a:ext cx="3673757" cy="2743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Radial Engine</a:t>
            </a:r>
            <a:endParaRPr lang="en-US" dirty="0"/>
          </a:p>
        </p:txBody>
      </p:sp>
      <p:pic>
        <p:nvPicPr>
          <p:cNvPr id="1026" name="Picture 2" descr="C:\Users\Public\Documents\Copy to Netbook\2011_0617_EvergreenMuseum_SpruceGoose\IMAG0210 (Larg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676400" y="1295400"/>
            <a:ext cx="5035094" cy="541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8995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3"/>
          <p:cNvGrpSpPr>
            <a:grpSpLocks noChangeAspect="1"/>
          </p:cNvGrpSpPr>
          <p:nvPr/>
        </p:nvGrpSpPr>
        <p:grpSpPr bwMode="auto">
          <a:xfrm>
            <a:off x="6248400" y="533400"/>
            <a:ext cx="2424113" cy="1427162"/>
            <a:chOff x="6484884" y="446403"/>
            <a:chExt cx="2164322" cy="1231749"/>
          </a:xfrm>
        </p:grpSpPr>
        <p:pic>
          <p:nvPicPr>
            <p:cNvPr id="9" name="Picture 3" descr="C:\Documents and Settings\Gerald\My Documents\PLTW\AeroSpace_Rewrite\UNIT_3_Propulsion\IMAGES_AE_Unit C_Propulsion\bern.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l="17940" t="15169" r="15012" b="28143"/>
            <a:stretch>
              <a:fillRect/>
            </a:stretch>
          </p:blipFill>
          <p:spPr bwMode="auto">
            <a:xfrm>
              <a:off x="6629918" y="452602"/>
              <a:ext cx="1938203" cy="1225550"/>
            </a:xfrm>
            <a:prstGeom prst="rect">
              <a:avLst/>
            </a:prstGeom>
            <a:noFill/>
            <a:ln w="9525">
              <a:noFill/>
              <a:miter lim="800000"/>
              <a:headEnd/>
              <a:tailEnd/>
            </a:ln>
          </p:spPr>
        </p:pic>
        <p:sp>
          <p:nvSpPr>
            <p:cNvPr id="10" name="Rectangle 9"/>
            <p:cNvSpPr/>
            <p:nvPr/>
          </p:nvSpPr>
          <p:spPr>
            <a:xfrm>
              <a:off x="6622369" y="1105436"/>
              <a:ext cx="603799" cy="54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503217" y="446403"/>
              <a:ext cx="114807" cy="20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8534399" y="602598"/>
              <a:ext cx="114807" cy="20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rot="10800000">
              <a:off x="6484884" y="630001"/>
              <a:ext cx="2101958" cy="60011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912929" y="673845"/>
              <a:ext cx="70868" cy="169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7940522" y="965683"/>
              <a:ext cx="87877" cy="171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9"/>
            <p:cNvSpPr txBox="1">
              <a:spLocks noChangeArrowheads="1"/>
            </p:cNvSpPr>
            <p:nvPr/>
          </p:nvSpPr>
          <p:spPr bwMode="auto">
            <a:xfrm>
              <a:off x="6823790" y="626954"/>
              <a:ext cx="433842" cy="265765"/>
            </a:xfrm>
            <a:prstGeom prst="rect">
              <a:avLst/>
            </a:prstGeom>
            <a:noFill/>
            <a:ln w="9525">
              <a:noFill/>
              <a:miter lim="800000"/>
              <a:headEnd/>
              <a:tailEnd/>
            </a:ln>
          </p:spPr>
          <p:txBody>
            <a:bodyPr wrap="none">
              <a:spAutoFit/>
            </a:bodyPr>
            <a:lstStyle/>
            <a:p>
              <a:r>
                <a:rPr lang="en-US" sz="1400">
                  <a:solidFill>
                    <a:srgbClr val="FFFF00"/>
                  </a:solidFill>
                </a:rPr>
                <a:t>P</a:t>
              </a:r>
              <a:r>
                <a:rPr lang="en-US" sz="1400" baseline="-25000">
                  <a:solidFill>
                    <a:srgbClr val="FFFF00"/>
                  </a:solidFill>
                </a:rPr>
                <a:t>low</a:t>
              </a:r>
            </a:p>
          </p:txBody>
        </p:sp>
        <p:sp>
          <p:nvSpPr>
            <p:cNvPr id="17" name="TextBox 20"/>
            <p:cNvSpPr txBox="1">
              <a:spLocks noChangeArrowheads="1"/>
            </p:cNvSpPr>
            <p:nvPr/>
          </p:nvSpPr>
          <p:spPr bwMode="auto">
            <a:xfrm>
              <a:off x="7852003" y="921049"/>
              <a:ext cx="476769" cy="265765"/>
            </a:xfrm>
            <a:prstGeom prst="rect">
              <a:avLst/>
            </a:prstGeom>
            <a:noFill/>
            <a:ln w="9525">
              <a:noFill/>
              <a:miter lim="800000"/>
              <a:headEnd/>
              <a:tailEnd/>
            </a:ln>
          </p:spPr>
          <p:txBody>
            <a:bodyPr wrap="none">
              <a:spAutoFit/>
            </a:bodyPr>
            <a:lstStyle/>
            <a:p>
              <a:r>
                <a:rPr lang="en-US" sz="1400" dirty="0" err="1">
                  <a:solidFill>
                    <a:srgbClr val="FFFF00"/>
                  </a:solidFill>
                </a:rPr>
                <a:t>P</a:t>
              </a:r>
              <a:r>
                <a:rPr lang="en-US" sz="1400" baseline="-25000" dirty="0" err="1">
                  <a:solidFill>
                    <a:srgbClr val="FFFF00"/>
                  </a:solidFill>
                </a:rPr>
                <a:t>high</a:t>
              </a:r>
              <a:endParaRPr lang="en-US" sz="1400" baseline="-25000" dirty="0">
                <a:solidFill>
                  <a:srgbClr val="FFFF00"/>
                </a:solidFill>
              </a:endParaRPr>
            </a:p>
          </p:txBody>
        </p:sp>
      </p:grpSp>
      <p:sp>
        <p:nvSpPr>
          <p:cNvPr id="2" name="Title 1"/>
          <p:cNvSpPr>
            <a:spLocks noGrp="1"/>
          </p:cNvSpPr>
          <p:nvPr>
            <p:ph type="title"/>
          </p:nvPr>
        </p:nvSpPr>
        <p:spPr/>
        <p:txBody>
          <a:bodyPr/>
          <a:lstStyle/>
          <a:p>
            <a:r>
              <a:rPr lang="en-US" dirty="0" smtClean="0">
                <a:latin typeface="Arial" charset="0"/>
              </a:rPr>
              <a:t>Carburetor</a:t>
            </a:r>
            <a:endParaRPr lang="en-US" dirty="0"/>
          </a:p>
        </p:txBody>
      </p:sp>
      <p:sp>
        <p:nvSpPr>
          <p:cNvPr id="3" name="Content Placeholder 2"/>
          <p:cNvSpPr>
            <a:spLocks noGrp="1"/>
          </p:cNvSpPr>
          <p:nvPr>
            <p:ph idx="1"/>
          </p:nvPr>
        </p:nvSpPr>
        <p:spPr/>
        <p:txBody>
          <a:bodyPr/>
          <a:lstStyle/>
          <a:p>
            <a:r>
              <a:rPr lang="en-US" dirty="0" smtClean="0">
                <a:latin typeface="+mj-lt"/>
                <a:cs typeface="Arial" pitchFamily="34" charset="0"/>
              </a:rPr>
              <a:t>Mixes fuel and air for engine</a:t>
            </a:r>
          </a:p>
          <a:p>
            <a:r>
              <a:rPr lang="en-US" dirty="0" smtClean="0">
                <a:latin typeface="+mj-lt"/>
                <a:cs typeface="Arial" pitchFamily="34" charset="0"/>
              </a:rPr>
              <a:t>Carburetor reduces cross-sectional area of air as it passes through</a:t>
            </a:r>
          </a:p>
          <a:p>
            <a:r>
              <a:rPr lang="en-US" dirty="0" smtClean="0">
                <a:latin typeface="+mj-lt"/>
                <a:cs typeface="Arial" pitchFamily="34" charset="0"/>
              </a:rPr>
              <a:t>Air velocity increases and pressure lowers at reduction, creating a vacuum</a:t>
            </a:r>
          </a:p>
          <a:p>
            <a:r>
              <a:rPr lang="en-US" dirty="0" smtClean="0">
                <a:latin typeface="+mj-lt"/>
                <a:cs typeface="Arial" pitchFamily="34" charset="0"/>
              </a:rPr>
              <a:t>Draws fuel into vacuum to mix with air</a:t>
            </a:r>
          </a:p>
          <a:p>
            <a:r>
              <a:rPr lang="en-US" dirty="0" smtClean="0">
                <a:latin typeface="+mj-lt"/>
                <a:cs typeface="Arial" pitchFamily="34" charset="0"/>
              </a:rPr>
              <a:t>Bernoulli’s Law</a:t>
            </a:r>
          </a:p>
          <a:p>
            <a:r>
              <a:rPr lang="en-US" dirty="0" smtClean="0">
                <a:latin typeface="+mj-lt"/>
                <a:cs typeface="Arial" pitchFamily="34" charset="0"/>
              </a:rPr>
              <a:t>Also called a </a:t>
            </a:r>
            <a:r>
              <a:rPr lang="en-US" dirty="0" err="1" smtClean="0">
                <a:latin typeface="+mj-lt"/>
                <a:cs typeface="Arial" pitchFamily="34" charset="0"/>
              </a:rPr>
              <a:t>Venturi</a:t>
            </a:r>
            <a:r>
              <a:rPr lang="en-US" dirty="0" smtClean="0">
                <a:latin typeface="+mj-lt"/>
                <a:cs typeface="Arial" pitchFamily="34" charset="0"/>
              </a:rPr>
              <a:t> effect</a:t>
            </a:r>
          </a:p>
          <a:p>
            <a:r>
              <a:rPr lang="en-US" dirty="0" smtClean="0">
                <a:latin typeface="+mj-lt"/>
                <a:cs typeface="Arial" pitchFamily="34" charset="0"/>
              </a:rPr>
              <a:t>Carburetor only used on gasoline engines (unless fuel injected)</a:t>
            </a:r>
            <a:endParaRPr lang="en-US" dirty="0">
              <a:latin typeface="+mj-lt"/>
            </a:endParaRPr>
          </a:p>
        </p:txBody>
      </p:sp>
      <mc:AlternateContent xmlns:mc="http://schemas.openxmlformats.org/markup-compatibility/2006">
        <mc:Choice xmlns:a14="http://schemas.microsoft.com/office/drawing/2010/main" xmlns="" Requires="a14">
          <p:sp>
            <p:nvSpPr>
              <p:cNvPr id="18" name="TextBox 17"/>
              <p:cNvSpPr txBox="1"/>
              <p:nvPr/>
            </p:nvSpPr>
            <p:spPr>
              <a:xfrm>
                <a:off x="3733800" y="4406721"/>
                <a:ext cx="3879780" cy="9777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d>
                            <m:dPr>
                              <m:ctrlPr>
                                <a:rPr lang="en-US" sz="2400" i="1">
                                  <a:latin typeface="Cambria Math"/>
                                </a:rPr>
                              </m:ctrlPr>
                            </m:dPr>
                            <m:e>
                              <m:sSub>
                                <m:sSubPr>
                                  <m:ctrlPr>
                                    <a:rPr lang="en-US" sz="2400" i="1">
                                      <a:latin typeface="Cambria Math"/>
                                    </a:rPr>
                                  </m:ctrlPr>
                                </m:sSubPr>
                                <m:e>
                                  <m:r>
                                    <a:rPr lang="en-US" sz="2400" i="1">
                                      <a:latin typeface="Cambria Math"/>
                                    </a:rPr>
                                    <m:t>𝑃</m:t>
                                  </m:r>
                                </m:e>
                                <m:sub>
                                  <m:r>
                                    <a:rPr lang="en-US" sz="2400" i="1">
                                      <a:latin typeface="Cambria Math"/>
                                    </a:rPr>
                                    <m:t>𝑠</m:t>
                                  </m:r>
                                </m:sub>
                              </m:sSub>
                              <m:r>
                                <a:rPr lang="en-US" sz="2400" i="1">
                                  <a:latin typeface="Cambria Math"/>
                                </a:rPr>
                                <m:t>+</m:t>
                              </m:r>
                              <m:f>
                                <m:fPr>
                                  <m:ctrlPr>
                                    <a:rPr lang="en-US" sz="2400" i="1">
                                      <a:latin typeface="Cambria Math"/>
                                    </a:rPr>
                                  </m:ctrlPr>
                                </m:fPr>
                                <m:num>
                                  <m:r>
                                    <a:rPr lang="en-US" sz="2400" i="1">
                                      <a:latin typeface="Cambria Math"/>
                                    </a:rPr>
                                    <m:t>𝜌</m:t>
                                  </m:r>
                                  <m:sSup>
                                    <m:sSupPr>
                                      <m:ctrlPr>
                                        <a:rPr lang="en-US" sz="2400" i="1">
                                          <a:latin typeface="Cambria Math"/>
                                          <a:ea typeface="Cambria Math"/>
                                        </a:rPr>
                                      </m:ctrlPr>
                                    </m:sSupPr>
                                    <m:e>
                                      <m:r>
                                        <m:rPr>
                                          <m:sty m:val="p"/>
                                        </m:rPr>
                                        <a:rPr lang="en-US" sz="2400">
                                          <a:latin typeface="Cambria Math"/>
                                        </a:rPr>
                                        <m:t>v</m:t>
                                      </m:r>
                                    </m:e>
                                    <m:sup>
                                      <m:r>
                                        <a:rPr lang="en-US" sz="2400" i="1">
                                          <a:latin typeface="Cambria Math"/>
                                          <a:ea typeface="Cambria Math"/>
                                        </a:rPr>
                                        <m:t>2</m:t>
                                      </m:r>
                                    </m:sup>
                                  </m:sSup>
                                </m:num>
                                <m:den>
                                  <m:r>
                                    <a:rPr lang="en-US" sz="2400" i="1">
                                      <a:latin typeface="Cambria Math"/>
                                    </a:rPr>
                                    <m:t>2</m:t>
                                  </m:r>
                                </m:den>
                              </m:f>
                            </m:e>
                          </m:d>
                        </m:e>
                        <m:sub>
                          <m:r>
                            <a:rPr lang="en-US" sz="2400" b="0" i="1" smtClean="0">
                              <a:latin typeface="Cambria Math"/>
                            </a:rPr>
                            <m:t>1</m:t>
                          </m:r>
                        </m:sub>
                      </m:sSub>
                      <m:r>
                        <a:rPr lang="en-US" sz="2400" b="0" i="1" smtClean="0">
                          <a:latin typeface="Cambria Math"/>
                        </a:rPr>
                        <m:t>=</m:t>
                      </m:r>
                      <m:sSub>
                        <m:sSubPr>
                          <m:ctrlPr>
                            <a:rPr lang="en-US" sz="2400" i="1">
                              <a:latin typeface="Cambria Math"/>
                            </a:rPr>
                          </m:ctrlPr>
                        </m:sSubPr>
                        <m:e>
                          <m:d>
                            <m:dPr>
                              <m:ctrlPr>
                                <a:rPr lang="en-US" sz="2400" i="1">
                                  <a:latin typeface="Cambria Math"/>
                                </a:rPr>
                              </m:ctrlPr>
                            </m:dPr>
                            <m:e>
                              <m:sSub>
                                <m:sSubPr>
                                  <m:ctrlPr>
                                    <a:rPr lang="en-US" sz="2400" i="1">
                                      <a:latin typeface="Cambria Math"/>
                                    </a:rPr>
                                  </m:ctrlPr>
                                </m:sSubPr>
                                <m:e>
                                  <m:r>
                                    <a:rPr lang="en-US" sz="2400" i="1">
                                      <a:latin typeface="Cambria Math"/>
                                    </a:rPr>
                                    <m:t>𝑃</m:t>
                                  </m:r>
                                </m:e>
                                <m:sub>
                                  <m:r>
                                    <a:rPr lang="en-US" sz="2400" i="1">
                                      <a:latin typeface="Cambria Math"/>
                                    </a:rPr>
                                    <m:t>𝑠</m:t>
                                  </m:r>
                                </m:sub>
                              </m:sSub>
                              <m:r>
                                <a:rPr lang="en-US" sz="2400" i="1">
                                  <a:latin typeface="Cambria Math"/>
                                </a:rPr>
                                <m:t>+</m:t>
                              </m:r>
                              <m:f>
                                <m:fPr>
                                  <m:ctrlPr>
                                    <a:rPr lang="en-US" sz="2400" i="1">
                                      <a:latin typeface="Cambria Math"/>
                                    </a:rPr>
                                  </m:ctrlPr>
                                </m:fPr>
                                <m:num>
                                  <m:r>
                                    <a:rPr lang="en-US" sz="2400" i="1">
                                      <a:latin typeface="Cambria Math"/>
                                    </a:rPr>
                                    <m:t>𝜌</m:t>
                                  </m:r>
                                  <m:sSup>
                                    <m:sSupPr>
                                      <m:ctrlPr>
                                        <a:rPr lang="en-US" sz="2400" i="1">
                                          <a:latin typeface="Cambria Math"/>
                                          <a:ea typeface="Cambria Math"/>
                                        </a:rPr>
                                      </m:ctrlPr>
                                    </m:sSupPr>
                                    <m:e>
                                      <m:r>
                                        <m:rPr>
                                          <m:sty m:val="p"/>
                                        </m:rPr>
                                        <a:rPr lang="en-US" sz="2400">
                                          <a:latin typeface="Cambria Math"/>
                                        </a:rPr>
                                        <m:t>v</m:t>
                                      </m:r>
                                    </m:e>
                                    <m:sup>
                                      <m:r>
                                        <a:rPr lang="en-US" sz="2400" i="1">
                                          <a:latin typeface="Cambria Math"/>
                                          <a:ea typeface="Cambria Math"/>
                                        </a:rPr>
                                        <m:t>2</m:t>
                                      </m:r>
                                    </m:sup>
                                  </m:sSup>
                                </m:num>
                                <m:den>
                                  <m:r>
                                    <a:rPr lang="en-US" sz="2400" i="1">
                                      <a:latin typeface="Cambria Math"/>
                                    </a:rPr>
                                    <m:t>2</m:t>
                                  </m:r>
                                </m:den>
                              </m:f>
                            </m:e>
                          </m:d>
                        </m:e>
                        <m:sub>
                          <m:r>
                            <a:rPr lang="en-US" sz="2400" b="0" i="1" smtClean="0">
                              <a:latin typeface="Cambria Math"/>
                            </a:rPr>
                            <m:t>2</m:t>
                          </m:r>
                        </m:sub>
                      </m:sSub>
                    </m:oMath>
                  </m:oMathPara>
                </a14:m>
                <a:endParaRPr lang="en-US" sz="2400" dirty="0"/>
              </a:p>
            </p:txBody>
          </p:sp>
        </mc:Choice>
        <mc:Fallback>
          <p:sp>
            <p:nvSpPr>
              <p:cNvPr id="18" name="TextBox 17"/>
              <p:cNvSpPr txBox="1">
                <a:spLocks noRot="1" noChangeAspect="1" noMove="1" noResize="1" noEditPoints="1" noAdjustHandles="1" noChangeArrowheads="1" noChangeShapeType="1" noTextEdit="1"/>
              </p:cNvSpPr>
              <p:nvPr/>
            </p:nvSpPr>
            <p:spPr>
              <a:xfrm>
                <a:off x="3733800" y="4406721"/>
                <a:ext cx="3879780" cy="977768"/>
              </a:xfrm>
              <a:prstGeom prst="rect">
                <a:avLst/>
              </a:prstGeom>
              <a:blipFill rotWithShape="1">
                <a:blip r:embed="rId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ircraft Engines&amp;quot;&quot;/&gt;&lt;property id=&quot;20307&quot; value=&quot;256&quot;/&gt;&lt;/object&gt;&lt;object type=&quot;3&quot; unique_id=&quot;10005&quot;&gt;&lt;property id=&quot;20148&quot; value=&quot;5&quot;/&gt;&lt;property id=&quot;20300&quot; value=&quot;Slide 2 - &amp;quot;Newton’s Law Third of Motion&amp;quot;&quot;/&gt;&lt;property id=&quot;20307&quot; value=&quot;258&quot;/&gt;&lt;/object&gt;&lt;object type=&quot;3&quot; unique_id=&quot;10007&quot;&gt;&lt;property id=&quot;20148&quot; value=&quot;5&quot;/&gt;&lt;property id=&quot;20300&quot; value=&quot;Slide 4 - &amp;quot;Engine Categories&amp;quot;&quot;/&gt;&lt;property id=&quot;20307&quot; value=&quot;261&quot;/&gt;&lt;/object&gt;&lt;object type=&quot;3&quot; unique_id=&quot;10008&quot;&gt;&lt;property id=&quot;20148&quot; value=&quot;5&quot;/&gt;&lt;property id=&quot;20300&quot; value=&quot;Slide 5 - &amp;quot;Engine Operations&amp;quot;&quot;/&gt;&lt;property id=&quot;20307&quot; value=&quot;262&quot;/&gt;&lt;/object&gt;&lt;object type=&quot;3&quot; unique_id=&quot;10009&quot;&gt;&lt;property id=&quot;20148&quot; value=&quot;5&quot;/&gt;&lt;property id=&quot;20300&quot; value=&quot;Slide 6 - &amp;quot;Two Stroke Engine&amp;quot;&quot;/&gt;&lt;property id=&quot;20307&quot; value=&quot;263&quot;/&gt;&lt;/object&gt;&lt;object type=&quot;3&quot; unique_id=&quot;10010&quot;&gt;&lt;property id=&quot;20148&quot; value=&quot;5&quot;/&gt;&lt;property id=&quot;20300&quot; value=&quot;Slide 7 - &amp;quot;Four Stroke Engine&amp;quot;&quot;/&gt;&lt;property id=&quot;20307&quot; value=&quot;264&quot;/&gt;&lt;/object&gt;&lt;object type=&quot;3&quot; unique_id=&quot;10011&quot;&gt;&lt;property id=&quot;20148&quot; value=&quot;5&quot;/&gt;&lt;property id=&quot;20300&quot; value=&quot;Slide 9 - &amp;quot;Carburetor&amp;quot;&quot;/&gt;&lt;property id=&quot;20307&quot; value=&quot;265&quot;/&gt;&lt;/object&gt;&lt;object type=&quot;3&quot; unique_id=&quot;10012&quot;&gt;&lt;property id=&quot;20148&quot; value=&quot;5&quot;/&gt;&lt;property id=&quot;20300&quot; value=&quot;Slide 10 - &amp;quot;Carburetor&amp;quot;&quot;/&gt;&lt;property id=&quot;20307&quot; value=&quot;266&quot;/&gt;&lt;/object&gt;&lt;object type=&quot;3&quot; unique_id=&quot;10014&quot;&gt;&lt;property id=&quot;20148&quot; value=&quot;5&quot;/&gt;&lt;property id=&quot;20300&quot; value=&quot;Slide 11 - &amp;quot;Turbojet&amp;quot;&quot;/&gt;&lt;property id=&quot;20307&quot; value=&quot;268&quot;/&gt;&lt;/object&gt;&lt;object type=&quot;3&quot; unique_id=&quot;10015&quot;&gt;&lt;property id=&quot;20148&quot; value=&quot;5&quot;/&gt;&lt;property id=&quot;20300&quot; value=&quot;Slide 13 - &amp;quot;Turbojet Parts and Operation&amp;quot;&quot;/&gt;&lt;property id=&quot;20307&quot; value=&quot;269&quot;/&gt;&lt;/object&gt;&lt;object type=&quot;3&quot; unique_id=&quot;10016&quot;&gt;&lt;property id=&quot;20148&quot; value=&quot;5&quot;/&gt;&lt;property id=&quot;20300&quot; value=&quot;Slide 14 - &amp;quot;Turbofan&amp;quot;&quot;/&gt;&lt;property id=&quot;20307&quot; value=&quot;270&quot;/&gt;&lt;/object&gt;&lt;object type=&quot;3&quot; unique_id=&quot;10017&quot;&gt;&lt;property id=&quot;20148&quot; value=&quot;5&quot;/&gt;&lt;property id=&quot;20300&quot; value=&quot;Slide 17 - &amp;quot;Turbofan Bypass Ratios&amp;quot;&quot;/&gt;&lt;property id=&quot;20307&quot; value=&quot;271&quot;/&gt;&lt;/object&gt;&lt;object type=&quot;3&quot; unique_id=&quot;10018&quot;&gt;&lt;property id=&quot;20148&quot; value=&quot;5&quot;/&gt;&lt;property id=&quot;20300&quot; value=&quot;Slide 18 - &amp;quot;Turbofan Operation&amp;quot;&quot;/&gt;&lt;property id=&quot;20307&quot; value=&quot;272&quot;/&gt;&lt;/object&gt;&lt;object type=&quot;3&quot; unique_id=&quot;10019&quot;&gt;&lt;property id=&quot;20148&quot; value=&quot;5&quot;/&gt;&lt;property id=&quot;20300&quot; value=&quot;Slide 22 - &amp;quot;Turboprop&amp;quot;&quot;/&gt;&lt;property id=&quot;20307&quot; value=&quot;273&quot;/&gt;&lt;/object&gt;&lt;object type=&quot;3&quot; unique_id=&quot;10020&quot;&gt;&lt;property id=&quot;20148&quot; value=&quot;5&quot;/&gt;&lt;property id=&quot;20300&quot; value=&quot;Slide 24 - &amp;quot;Afterburning Turbojet&amp;quot;&quot;/&gt;&lt;property id=&quot;20307&quot; value=&quot;274&quot;/&gt;&lt;/object&gt;&lt;object type=&quot;3&quot; unique_id=&quot;10021&quot;&gt;&lt;property id=&quot;20148&quot; value=&quot;5&quot;/&gt;&lt;property id=&quot;20300&quot; value=&quot;Slide 25 - &amp;quot;Afterburning Turbofan&amp;quot;&quot;/&gt;&lt;property id=&quot;20307&quot; value=&quot;275&quot;/&gt;&lt;/object&gt;&lt;object type=&quot;3&quot; unique_id=&quot;10022&quot;&gt;&lt;property id=&quot;20148&quot; value=&quot;5&quot;/&gt;&lt;property id=&quot;20300&quot; value=&quot;Slide 26 - &amp;quot;Gas Turbine Alternate Uses&amp;quot;&quot;/&gt;&lt;property id=&quot;20307&quot; value=&quot;276&quot;/&gt;&lt;/object&gt;&lt;object type=&quot;3&quot; unique_id=&quot;10024&quot;&gt;&lt;property id=&quot;20148&quot; value=&quot;5&quot;/&gt;&lt;property id=&quot;20300&quot; value=&quot;Slide 28 - &amp;quot;Engine Placement&amp;quot;&quot;/&gt;&lt;property id=&quot;20307&quot; value=&quot;279&quot;/&gt;&lt;/object&gt;&lt;object type=&quot;3&quot; unique_id=&quot;10026&quot;&gt;&lt;property id=&quot;20148&quot; value=&quot;5&quot;/&gt;&lt;property id=&quot;20300&quot; value=&quot;Slide 31 - &amp;quot;References&amp;quot;&quot;/&gt;&lt;property id=&quot;20307&quot; value=&quot;281&quot;/&gt;&lt;/object&gt;&lt;object type=&quot;3&quot; unique_id=&quot;10052&quot;&gt;&lt;property id=&quot;20148&quot; value=&quot;5&quot;/&gt;&lt;property id=&quot;20300&quot; value=&quot;Slide 27 - &amp;quot;Engine Operation Similarity&amp;quot;&quot;/&gt;&lt;property id=&quot;20307&quot; value=&quot;282&quot;/&gt;&lt;/object&gt;&lt;object type=&quot;3&quot; unique_id=&quot;10077&quot;&gt;&lt;property id=&quot;20148&quot; value=&quot;5&quot;/&gt;&lt;property id=&quot;20300&quot; value=&quot;Slide 19 - &amp;quot;Three-Shaft Turbofan Engine Configuration&amp;quot;&quot;/&gt;&lt;property id=&quot;20307&quot; value=&quot;283&quot;/&gt;&lt;/object&gt;&lt;object type=&quot;3&quot; unique_id=&quot;10274&quot;&gt;&lt;property id=&quot;20148&quot; value=&quot;5&quot;/&gt;&lt;property id=&quot;20300&quot; value=&quot;Slide 20 - &amp;quot;Gas Turbine Engine&amp;quot;&quot;/&gt;&lt;property id=&quot;20307&quot; value=&quot;284&quot;/&gt;&lt;/object&gt;&lt;object type=&quot;3&quot; unique_id=&quot;10275&quot;&gt;&lt;property id=&quot;20148&quot; value=&quot;5&quot;/&gt;&lt;property id=&quot;20300&quot; value=&quot;Slide 21 - &amp;quot;Gas Turbine Engine&amp;quot;&quot;/&gt;&lt;property id=&quot;20307&quot; value=&quot;285&quot;/&gt;&lt;/object&gt;&lt;object type=&quot;3&quot; unique_id=&quot;10708&quot;&gt;&lt;property id=&quot;20148&quot; value=&quot;5&quot;/&gt;&lt;property id=&quot;20300&quot; value=&quot;Slide 3 - &amp;quot;Types of Propulsion Systems&amp;quot;&quot;/&gt;&lt;property id=&quot;20307&quot; value=&quot;286&quot;/&gt;&lt;/object&gt;&lt;object type=&quot;3&quot; unique_id=&quot;10709&quot;&gt;&lt;property id=&quot;20148&quot; value=&quot;5&quot;/&gt;&lt;property id=&quot;20300&quot; value=&quot;Slide 29 - &amp;quot;Types of Propulsion Systems&amp;quot;&quot;/&gt;&lt;property id=&quot;20307&quot; value=&quot;287&quot;/&gt;&lt;/object&gt;&lt;object type=&quot;3&quot; unique_id=&quot;10937&quot;&gt;&lt;property id=&quot;20148&quot; value=&quot;5&quot;/&gt;&lt;property id=&quot;20300&quot; value=&quot;Slide 12 - &amp;quot;Turbojet Example&amp;quot;&quot;/&gt;&lt;property id=&quot;20307&quot; value=&quot;288&quot;/&gt;&lt;/object&gt;&lt;object type=&quot;3&quot; unique_id=&quot;10938&quot;&gt;&lt;property id=&quot;20148&quot; value=&quot;5&quot;/&gt;&lt;property id=&quot;20300&quot; value=&quot;Slide 16 - &amp;quot;Turbofan&amp;quot;&quot;/&gt;&lt;property id=&quot;20307&quot; value=&quot;289&quot;/&gt;&lt;/object&gt;&lt;object type=&quot;3&quot; unique_id=&quot;10999&quot;&gt;&lt;property id=&quot;20148&quot; value=&quot;5&quot;/&gt;&lt;property id=&quot;20300&quot; value=&quot;Slide 8 - &amp;quot;Radial Engine&amp;quot;&quot;/&gt;&lt;property id=&quot;20307&quot; value=&quot;290&quot;/&gt;&lt;/object&gt;&lt;object type=&quot;3&quot; unique_id=&quot;11031&quot;&gt;&lt;property id=&quot;20148&quot; value=&quot;5&quot;/&gt;&lt;property id=&quot;20300&quot; value=&quot;Slide 23 - &amp;quot;Turboprop Example&amp;quot;&quot;/&gt;&lt;property id=&quot;20307&quot; value=&quot;291&quot;/&gt;&lt;/object&gt;&lt;object type=&quot;3&quot; unique_id=&quot;11064&quot;&gt;&lt;property id=&quot;20148&quot; value=&quot;5&quot;/&gt;&lt;property id=&quot;20300&quot; value=&quot;Slide 15 - &amp;quot;Turbofan&amp;quot;&quot;/&gt;&lt;property id=&quot;20307&quot; value=&quot;292&quot;/&gt;&lt;/object&gt;&lt;object type=&quot;3&quot; unique_id=&quot;11098&quot;&gt;&lt;property id=&quot;20148&quot; value=&quot;5&quot;/&gt;&lt;property id=&quot;20300&quot; value=&quot;Slide 30 - &amp;quot;References&amp;quot;&quot;/&gt;&lt;property id=&quot;20307&quot; value=&quot;293&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2949</TotalTime>
  <Words>3097</Words>
  <Application>Microsoft Office PowerPoint</Application>
  <PresentationFormat>On-screen Show (4:3)</PresentationFormat>
  <Paragraphs>338</Paragraphs>
  <Slides>32</Slides>
  <Notes>22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PowerPointTemplateAE_2009_1217_NEW NEW Template</vt:lpstr>
      <vt:lpstr>1_Custom Design</vt:lpstr>
      <vt:lpstr>Slide 1</vt:lpstr>
      <vt:lpstr>Newton’s Third Law of Motion</vt:lpstr>
      <vt:lpstr>Types of Propulsion Systems</vt:lpstr>
      <vt:lpstr>Engine Categories</vt:lpstr>
      <vt:lpstr>Engine Operations</vt:lpstr>
      <vt:lpstr>Two Stroke Engine</vt:lpstr>
      <vt:lpstr>Four Stroke Engine</vt:lpstr>
      <vt:lpstr>Radial Engine</vt:lpstr>
      <vt:lpstr>Carburetor</vt:lpstr>
      <vt:lpstr>Carburetor</vt:lpstr>
      <vt:lpstr>Turbojet</vt:lpstr>
      <vt:lpstr>Turbojet Example</vt:lpstr>
      <vt:lpstr>Turbojet Parts and Operation</vt:lpstr>
      <vt:lpstr>Turbofan</vt:lpstr>
      <vt:lpstr>Turbofan</vt:lpstr>
      <vt:lpstr>Turbofan</vt:lpstr>
      <vt:lpstr>Turbofan Engine Size</vt:lpstr>
      <vt:lpstr>Turbofan Bypass Ratios</vt:lpstr>
      <vt:lpstr>Turbofan Operation</vt:lpstr>
      <vt:lpstr>Three-Shaft Turbofan Engine Configuration</vt:lpstr>
      <vt:lpstr>Gas Turbine Engine</vt:lpstr>
      <vt:lpstr>Gas Turbine Engine</vt:lpstr>
      <vt:lpstr>Turboprop</vt:lpstr>
      <vt:lpstr>Turboprop Example</vt:lpstr>
      <vt:lpstr>Afterburning Turbojet</vt:lpstr>
      <vt:lpstr>Afterburning Turbofan</vt:lpstr>
      <vt:lpstr>Gas Turbine Alternate Uses</vt:lpstr>
      <vt:lpstr>Engine Operation Similarity</vt:lpstr>
      <vt:lpstr>Engine Placement</vt:lpstr>
      <vt:lpstr>Types of Propulsion Systems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Engines</dc:title>
  <dc:subject>AE - Lesson 2.2 - Propulsion</dc:subject>
  <dc:creator>AE Revision Team</dc:creator>
  <cp:lastModifiedBy>Robert Tackett</cp:lastModifiedBy>
  <cp:revision>55</cp:revision>
  <dcterms:created xsi:type="dcterms:W3CDTF">2010-01-04T14:07:12Z</dcterms:created>
  <dcterms:modified xsi:type="dcterms:W3CDTF">2016-03-23T12:06:46Z</dcterms:modified>
</cp:coreProperties>
</file>