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99" r:id="rId2"/>
    <p:sldId id="275" r:id="rId3"/>
    <p:sldId id="295" r:id="rId4"/>
    <p:sldId id="298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E2D"/>
    <a:srgbClr val="00386B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54" autoAdjust="0"/>
    <p:restoredTop sz="94575" autoAdjust="0"/>
  </p:normalViewPr>
  <p:slideViewPr>
    <p:cSldViewPr snapToGrid="0">
      <p:cViewPr>
        <p:scale>
          <a:sx n="66" d="100"/>
          <a:sy n="66" d="100"/>
        </p:scale>
        <p:origin x="-2112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-2558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smtClean="0"/>
              <a:t>Course Name</a:t>
            </a:r>
            <a:endParaRPr lang="en-US" baseline="30000"/>
          </a:p>
          <a:p>
            <a:r>
              <a:rPr lang="en-US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/>
              <a:t>Project Lead The Way, Inc.</a:t>
            </a:r>
            <a:endParaRPr lang="en-US" baseline="30000"/>
          </a:p>
          <a:p>
            <a:r>
              <a:rPr lang="en-US"/>
              <a:t>Copyright </a:t>
            </a:r>
            <a:r>
              <a:rPr lang="en-US" smtClean="0"/>
              <a:t>2010</a:t>
            </a: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336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smtClean="0"/>
              <a:t>Course Name</a:t>
            </a:r>
            <a:endParaRPr lang="en-US" baseline="30000"/>
          </a:p>
          <a:p>
            <a:r>
              <a:rPr lang="en-US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/>
              <a:t>Project Lead The Way, Inc.</a:t>
            </a:r>
            <a:endParaRPr lang="en-US" baseline="30000"/>
          </a:p>
          <a:p>
            <a:r>
              <a:rPr lang="en-US"/>
              <a:t>Copyright </a:t>
            </a:r>
            <a:r>
              <a:rPr lang="en-US" smtClean="0"/>
              <a:t>2010</a:t>
            </a: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00655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4572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2396"/>
            <a:ext cx="4572000" cy="640080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612396"/>
            <a:ext cx="4572000" cy="640080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Step x: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2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7896"/>
            <a:ext cx="9144000" cy="617010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2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068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75" r:id="rId3"/>
    <p:sldLayoutId id="2147483676" r:id="rId4"/>
    <p:sldLayoutId id="2147483678" r:id="rId5"/>
    <p:sldLayoutId id="2147483677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</a:t>
            </a:r>
            <a:r>
              <a:rPr lang="en-US" sz="12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4.2.8d </a:t>
            </a:r>
            <a:r>
              <a:rPr lang="en-US" sz="12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 Flight</a:t>
            </a:r>
            <a:endParaRPr lang="en-US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1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Construction Guide</a:t>
            </a:r>
            <a:endParaRPr lang="en-US" sz="11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69342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2011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Aerospace 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38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64" y="655938"/>
            <a:ext cx="7377674" cy="3997085"/>
          </a:xfrm>
        </p:spPr>
        <p:txBody>
          <a:bodyPr/>
          <a:lstStyle/>
          <a:p>
            <a:r>
              <a:rPr lang="en-US" dirty="0" smtClean="0"/>
              <a:t>1 in. x 2 in. x 8 </a:t>
            </a:r>
            <a:r>
              <a:rPr lang="en-US" dirty="0" err="1" smtClean="0"/>
              <a:t>ft</a:t>
            </a:r>
            <a:r>
              <a:rPr lang="en-US" dirty="0" smtClean="0"/>
              <a:t> furring strips (2)</a:t>
            </a:r>
          </a:p>
          <a:p>
            <a:r>
              <a:rPr lang="en-US" dirty="0" smtClean="0"/>
              <a:t>1 in. screws (4)</a:t>
            </a:r>
          </a:p>
          <a:p>
            <a:r>
              <a:rPr lang="en-US" dirty="0" smtClean="0"/>
              <a:t>2 in. screws (4)</a:t>
            </a:r>
          </a:p>
          <a:p>
            <a:r>
              <a:rPr lang="en-US" dirty="0" smtClean="0"/>
              <a:t>2 in. L-brackets with screws (2)</a:t>
            </a:r>
          </a:p>
          <a:p>
            <a:r>
              <a:rPr lang="en-US" dirty="0" smtClean="0"/>
              <a:t>Drill</a:t>
            </a:r>
          </a:p>
          <a:p>
            <a:r>
              <a:rPr lang="en-US" dirty="0" smtClean="0"/>
              <a:t>Drill bits</a:t>
            </a:r>
          </a:p>
          <a:p>
            <a:r>
              <a:rPr lang="en-US" dirty="0" smtClean="0"/>
              <a:t>Drill fastener bits</a:t>
            </a:r>
          </a:p>
        </p:txBody>
      </p:sp>
      <p:pic>
        <p:nvPicPr>
          <p:cNvPr id="1027" name="Picture 3" descr="Z:\2010_0416_My Pics from PLTW laptop\2011_0302_AE_Gather Elevation Data_FrameConstruction\IMG_4112 (Large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7407" y="2788102"/>
            <a:ext cx="5208815" cy="390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6743" y="101605"/>
            <a:ext cx="264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Equipment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512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71772"/>
            <a:ext cx="9144000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Step 1: Cut and Assemble Path Supports</a:t>
            </a:r>
            <a:endParaRPr lang="en-US" sz="3200" dirty="0"/>
          </a:p>
        </p:txBody>
      </p:sp>
      <p:pic>
        <p:nvPicPr>
          <p:cNvPr id="1026" name="Picture 2" descr="Z:\2010_0416_My Pics from PLTW laptop\2011_0302_AE_MapMaker_Operations\IMG_3081 (Large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80504" y="193180"/>
            <a:ext cx="5405908" cy="530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456866" y="2468473"/>
            <a:ext cx="160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/>
              <a:t>1 in. x 2 in. x 22 in. furring strip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6117466" y="2468473"/>
            <a:ext cx="1339402" cy="274727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028" y="2384293"/>
            <a:ext cx="160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/>
              <a:t>1 in. x 2 in. x 24 in. furring strip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187532" y="2468473"/>
            <a:ext cx="1839003" cy="274727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7592" y="5701360"/>
            <a:ext cx="420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/>
              <a:t>1 in. x 2 in. x 12 in. furring strips x 2 attached with screws</a:t>
            </a:r>
          </a:p>
        </p:txBody>
      </p:sp>
      <p:cxnSp>
        <p:nvCxnSpPr>
          <p:cNvPr id="21" name="Straight Connector 20"/>
          <p:cNvCxnSpPr>
            <a:stCxn id="20" idx="0"/>
          </p:cNvCxnSpPr>
          <p:nvPr/>
        </p:nvCxnSpPr>
        <p:spPr>
          <a:xfrm flipV="1">
            <a:off x="2648860" y="5289668"/>
            <a:ext cx="2037039" cy="411692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0" idx="0"/>
          </p:cNvCxnSpPr>
          <p:nvPr/>
        </p:nvCxnSpPr>
        <p:spPr>
          <a:xfrm flipV="1">
            <a:off x="2648860" y="5289668"/>
            <a:ext cx="0" cy="411692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394" y="294065"/>
            <a:ext cx="1603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/>
              <a:t>Step 1:</a:t>
            </a:r>
          </a:p>
          <a:p>
            <a:pPr>
              <a:defRPr/>
            </a:pPr>
            <a:r>
              <a:rPr lang="en-US" sz="1200" dirty="0" smtClean="0"/>
              <a:t>Mark line 2 in. from end to align top of path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417498" y="742158"/>
            <a:ext cx="1609037" cy="89618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0367" y="1225126"/>
            <a:ext cx="1337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/>
              <a:t>Step </a:t>
            </a:r>
            <a:r>
              <a:rPr lang="en-US" sz="1200" dirty="0" smtClean="0"/>
              <a:t>2:</a:t>
            </a:r>
            <a:endParaRPr lang="en-US" sz="1200" dirty="0"/>
          </a:p>
          <a:p>
            <a:pPr>
              <a:defRPr/>
            </a:pPr>
            <a:r>
              <a:rPr lang="en-US" sz="1200" dirty="0" smtClean="0"/>
              <a:t>Mark center line</a:t>
            </a:r>
          </a:p>
        </p:txBody>
      </p:sp>
      <p:cxnSp>
        <p:nvCxnSpPr>
          <p:cNvPr id="32" name="Straight Connector 31"/>
          <p:cNvCxnSpPr>
            <a:stCxn id="31" idx="3"/>
          </p:cNvCxnSpPr>
          <p:nvPr/>
        </p:nvCxnSpPr>
        <p:spPr>
          <a:xfrm flipV="1">
            <a:off x="1417499" y="1066014"/>
            <a:ext cx="1761436" cy="389945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56867" y="603658"/>
            <a:ext cx="160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/>
              <a:t>Step </a:t>
            </a:r>
            <a:r>
              <a:rPr lang="en-US" sz="1200" dirty="0" smtClean="0"/>
              <a:t>3:</a:t>
            </a:r>
            <a:endParaRPr lang="en-US" sz="1200" dirty="0"/>
          </a:p>
          <a:p>
            <a:pPr>
              <a:defRPr/>
            </a:pPr>
            <a:r>
              <a:rPr lang="en-US" sz="1200" dirty="0" smtClean="0"/>
              <a:t>Mark center line</a:t>
            </a:r>
          </a:p>
        </p:txBody>
      </p:sp>
      <p:cxnSp>
        <p:nvCxnSpPr>
          <p:cNvPr id="36" name="Straight Connector 35"/>
          <p:cNvCxnSpPr>
            <a:endCxn id="35" idx="1"/>
          </p:cNvCxnSpPr>
          <p:nvPr/>
        </p:nvCxnSpPr>
        <p:spPr>
          <a:xfrm flipV="1">
            <a:off x="5906448" y="834491"/>
            <a:ext cx="1550419" cy="272441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01995" y="5519686"/>
            <a:ext cx="296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/>
              <a:t>Step </a:t>
            </a:r>
            <a:r>
              <a:rPr lang="en-US" sz="1200" dirty="0" smtClean="0"/>
              <a:t>4:</a:t>
            </a:r>
            <a:endParaRPr lang="en-US" sz="1200" dirty="0"/>
          </a:p>
          <a:p>
            <a:pPr>
              <a:defRPr/>
            </a:pPr>
            <a:r>
              <a:rPr lang="en-US" sz="1200" dirty="0" smtClean="0"/>
              <a:t>Attach both vertical and horizontal</a:t>
            </a:r>
          </a:p>
          <a:p>
            <a:pPr>
              <a:defRPr/>
            </a:pPr>
            <a:r>
              <a:rPr lang="en-US" sz="1200" dirty="0" smtClean="0"/>
              <a:t>strips with screws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77772" y="4282633"/>
            <a:ext cx="1245367" cy="281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/>
              <a:t>1 in. </a:t>
            </a:r>
            <a:r>
              <a:rPr lang="en-US" sz="1200" dirty="0" smtClean="0"/>
              <a:t>screws (2)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972537" y="4423459"/>
            <a:ext cx="1405237" cy="553655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0248" y="4504481"/>
            <a:ext cx="1245367" cy="281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/>
              <a:t>1 in. </a:t>
            </a:r>
            <a:r>
              <a:rPr lang="en-US" sz="1200" dirty="0" smtClean="0"/>
              <a:t>screws (2)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405238" y="4668456"/>
            <a:ext cx="1638904" cy="354957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47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Z:\2010_0416_My Pics from PLTW laptop\2011_0302_AE_Gather Elevation Data_FrameConstruction\IMG_4112 (Large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756" t="45872" r="37773" b="3763"/>
          <a:stretch/>
        </p:blipFill>
        <p:spPr bwMode="auto">
          <a:xfrm>
            <a:off x="4280462" y="977647"/>
            <a:ext cx="4532567" cy="33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12645518">
            <a:off x="2329420" y="2949693"/>
            <a:ext cx="5053243" cy="298557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71772"/>
            <a:ext cx="9144000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Step 2: Attach Frame Bar</a:t>
            </a:r>
            <a:endParaRPr lang="en-US" sz="3200" dirty="0"/>
          </a:p>
        </p:txBody>
      </p:sp>
      <p:pic>
        <p:nvPicPr>
          <p:cNvPr id="2051" name="Picture 3" descr="Z:\2010_0416_My Pics from PLTW laptop\2011_0302_AE_MapMaker_Operations\IMG_3213 (Large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98073" y="729533"/>
            <a:ext cx="2141887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Z:\2010_0416_My Pics from PLTW laptop\2011_0302_AE_MapMaker_Operations\IMG_3212 (Large)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705051" y="2939872"/>
            <a:ext cx="218586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/>
          <p:cNvCxnSpPr/>
          <p:nvPr/>
        </p:nvCxnSpPr>
        <p:spPr>
          <a:xfrm flipV="1">
            <a:off x="4992926" y="3495554"/>
            <a:ext cx="3282973" cy="527384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36971" y="4427221"/>
            <a:ext cx="89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/>
              <a:t>Stop end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8110" y="631146"/>
            <a:ext cx="823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/>
              <a:t>Start end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314937" y="1393370"/>
            <a:ext cx="2361235" cy="377557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4655" y="5441303"/>
            <a:ext cx="335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/>
              <a:t>Step 6</a:t>
            </a:r>
            <a:r>
              <a:rPr lang="en-US" sz="1200" dirty="0" smtClean="0"/>
              <a:t>:</a:t>
            </a:r>
            <a:endParaRPr lang="en-US" sz="1200" dirty="0"/>
          </a:p>
          <a:p>
            <a:pPr>
              <a:defRPr/>
            </a:pPr>
            <a:r>
              <a:rPr lang="en-US" sz="1200" dirty="0" smtClean="0"/>
              <a:t>Align top of </a:t>
            </a:r>
            <a:r>
              <a:rPr lang="en-US" sz="1200" dirty="0"/>
              <a:t>path 2 </a:t>
            </a:r>
            <a:r>
              <a:rPr lang="en-US" sz="1200" dirty="0" smtClean="0"/>
              <a:t>in. below top of support.</a:t>
            </a:r>
          </a:p>
          <a:p>
            <a:pPr>
              <a:defRPr/>
            </a:pPr>
            <a:r>
              <a:rPr lang="en-US" sz="1200" dirty="0" smtClean="0"/>
              <a:t>Attach </a:t>
            </a:r>
            <a:r>
              <a:rPr lang="en-US" sz="1200" dirty="0"/>
              <a:t>path to </a:t>
            </a:r>
            <a:r>
              <a:rPr lang="en-US" sz="1200" dirty="0" smtClean="0"/>
              <a:t>support with screws.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435" y="31517"/>
            <a:ext cx="2696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/>
              <a:t>Step </a:t>
            </a:r>
            <a:r>
              <a:rPr lang="en-US" sz="1200" dirty="0" smtClean="0"/>
              <a:t>5:</a:t>
            </a:r>
          </a:p>
          <a:p>
            <a:pPr>
              <a:defRPr/>
            </a:pPr>
            <a:r>
              <a:rPr lang="en-US" sz="1200" dirty="0" smtClean="0"/>
              <a:t>Align top of </a:t>
            </a:r>
            <a:r>
              <a:rPr lang="en-US" sz="1200" dirty="0"/>
              <a:t>path with </a:t>
            </a:r>
            <a:r>
              <a:rPr lang="en-US" sz="1200" dirty="0" smtClean="0"/>
              <a:t>top of support.</a:t>
            </a:r>
          </a:p>
          <a:p>
            <a:pPr>
              <a:defRPr/>
            </a:pPr>
            <a:r>
              <a:rPr lang="en-US" sz="1200" dirty="0"/>
              <a:t>Attach path to </a:t>
            </a:r>
            <a:r>
              <a:rPr lang="en-US" sz="1200" dirty="0" smtClean="0"/>
              <a:t>support </a:t>
            </a:r>
            <a:r>
              <a:rPr lang="en-US" sz="1200" dirty="0"/>
              <a:t>with </a:t>
            </a:r>
            <a:r>
              <a:rPr lang="en-US" sz="1200" dirty="0" smtClean="0"/>
              <a:t>screws.</a:t>
            </a:r>
            <a:endParaRPr lang="en-US" sz="1200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1307939" y="1145894"/>
            <a:ext cx="428264" cy="3530278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400" y="4769552"/>
            <a:ext cx="1348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/>
              <a:t>2 in. L-bracket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299882" y="3576577"/>
            <a:ext cx="2195672" cy="1123527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60415" y="219919"/>
            <a:ext cx="1245367" cy="281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/>
              <a:t>2 </a:t>
            </a:r>
            <a:r>
              <a:rPr lang="en-US" sz="1200" dirty="0"/>
              <a:t>in. </a:t>
            </a:r>
            <a:r>
              <a:rPr lang="en-US" sz="1200" dirty="0" smtClean="0"/>
              <a:t>screws (2)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967698" y="416689"/>
            <a:ext cx="1099593" cy="625033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52113" y="2432612"/>
            <a:ext cx="1245367" cy="281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/>
              <a:t>2 </a:t>
            </a:r>
            <a:r>
              <a:rPr lang="en-US" sz="1200" dirty="0"/>
              <a:t>in. </a:t>
            </a:r>
            <a:r>
              <a:rPr lang="en-US" sz="1200" dirty="0" smtClean="0"/>
              <a:t>screws (2)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559934" y="2698831"/>
            <a:ext cx="692552" cy="657827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054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 - &amp;quot;Activity 4.2.8d Satellite Flight&amp;quot;&quot;/&gt;&lt;property id=&quot;20307&quot; value=&quot;256&quot;/&gt;&lt;/object&gt;&lt;object type=&quot;3&quot; unique_id=&quot;11063&quot;&gt;&lt;property id=&quot;20148&quot; value=&quot;5&quot;/&gt;&lt;property id=&quot;20300&quot; value=&quot;Slide 2&quot;/&gt;&lt;property id=&quot;20307&quot; value=&quot;275&quot;/&gt;&lt;/object&gt;&lt;object type=&quot;3&quot; unique_id=&quot;12357&quot;&gt;&lt;property id=&quot;20148&quot; value=&quot;5&quot;/&gt;&lt;property id=&quot;20300&quot; value=&quot;Slide 3 - &amp;quot;Step 1: Cut and Assemble Path Supports&amp;quot;&quot;/&gt;&lt;property id=&quot;20307&quot; value=&quot;295&quot;/&gt;&lt;/object&gt;&lt;object type=&quot;3&quot; unique_id=&quot;13048&quot;&gt;&lt;property id=&quot;20148&quot; value=&quot;5&quot;/&gt;&lt;property id=&quot;20300&quot; value=&quot;Slide 4 - &amp;quot;Step 2: Attach Frame Bar&amp;quot;&quot;/&gt;&lt;property id=&quot;20307&quot; value=&quot;29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1967</TotalTime>
  <Words>236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PowerPointTemplateAE_2009_1217_NEW NEW Template</vt:lpstr>
      <vt:lpstr>Slide 1</vt:lpstr>
      <vt:lpstr>Slide 2</vt:lpstr>
      <vt:lpstr>Step 1: Cut and Assemble Path Supports</vt:lpstr>
      <vt:lpstr>Step 2: Attach Frame Bar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4.2.8d Satellite Flight  Path Construction Guide</dc:title>
  <dc:subject>AE - Unit 4 - Lesson 4.2 - Remote Systems</dc:subject>
  <dc:creator>AE Revision Team</dc:creator>
  <cp:lastModifiedBy>Robert Tackett</cp:lastModifiedBy>
  <cp:revision>171</cp:revision>
  <cp:lastPrinted>2010-11-29T15:30:41Z</cp:lastPrinted>
  <dcterms:created xsi:type="dcterms:W3CDTF">2010-01-04T14:07:12Z</dcterms:created>
  <dcterms:modified xsi:type="dcterms:W3CDTF">2016-05-20T13:30:03Z</dcterms:modified>
</cp:coreProperties>
</file>